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2" r:id="rId8"/>
    <p:sldId id="269" r:id="rId9"/>
    <p:sldId id="265" r:id="rId10"/>
    <p:sldId id="264" r:id="rId11"/>
    <p:sldId id="263" r:id="rId12"/>
    <p:sldId id="270" r:id="rId13"/>
    <p:sldId id="272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F6716-E81B-4061-A0F9-23308CFA70A1}" v="576" dt="2023-08-04T16:30:30.575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0704" autoAdjust="0"/>
  </p:normalViewPr>
  <p:slideViewPr>
    <p:cSldViewPr snapToGrid="0">
      <p:cViewPr>
        <p:scale>
          <a:sx n="100" d="100"/>
          <a:sy n="100" d="100"/>
        </p:scale>
        <p:origin x="-134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hsinulhq" TargetMode="External"/><Relationship Id="rId2" Type="http://schemas.openxmlformats.org/officeDocument/2006/relationships/hyperlink" Target="mailto:Tahsinul.hq4@gmail.com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Apon Customer Survey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Kazi </a:t>
            </a:r>
            <a:r>
              <a:rPr lang="en-US" dirty="0" err="1"/>
              <a:t>Tahsinul</a:t>
            </a:r>
            <a:r>
              <a:rPr lang="en-US" dirty="0"/>
              <a:t> Haque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104C-0869-FAE9-8A88-F3D4E0D5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72813-6A3A-6D46-238A-DA92DEB029FA}"/>
              </a:ext>
            </a:extLst>
          </p:cNvPr>
          <p:cNvSpPr txBox="1"/>
          <p:nvPr/>
        </p:nvSpPr>
        <p:spPr>
          <a:xfrm>
            <a:off x="4378816" y="262942"/>
            <a:ext cx="54198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Product Sale Percentage</a:t>
            </a:r>
          </a:p>
        </p:txBody>
      </p:sp>
      <p:pic>
        <p:nvPicPr>
          <p:cNvPr id="11" name="Picture 11" descr="A blue and white graph&#10;&#10;Description automatically generated">
            <a:extLst>
              <a:ext uri="{FF2B5EF4-FFF2-40B4-BE49-F238E27FC236}">
                <a16:creationId xmlns:a16="http://schemas.microsoft.com/office/drawing/2014/main" id="{C83CE486-BA70-9386-9EBB-89717AA6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2" y="894593"/>
            <a:ext cx="11414974" cy="57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4BD3D-BBC4-5193-5CBC-27AB9AECF205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Reason for not shopping from Apon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colorful circle with black background&#10;&#10;Description automatically generated">
            <a:extLst>
              <a:ext uri="{FF2B5EF4-FFF2-40B4-BE49-F238E27FC236}">
                <a16:creationId xmlns:a16="http://schemas.microsoft.com/office/drawing/2014/main" id="{D3A65E5E-5315-B189-8B37-355A04B3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99" y="2633472"/>
            <a:ext cx="8104754" cy="35863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B58A-E9C0-69D0-4BCC-A7E86735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6218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07911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Kazi </a:t>
            </a:r>
            <a:r>
              <a:rPr lang="en-US" sz="2000" err="1"/>
              <a:t>Tahsinul</a:t>
            </a:r>
            <a:r>
              <a:rPr lang="en-US" sz="2000" dirty="0"/>
              <a:t> Haque</a:t>
            </a:r>
          </a:p>
          <a:p>
            <a:r>
              <a:rPr lang="en-US" sz="2000" dirty="0">
                <a:hlinkClick r:id="rId2"/>
              </a:rPr>
              <a:t>tahsinul.hq4@gmail.com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https://github.com/tahsinulhq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87234"/>
            <a:ext cx="2895600" cy="1325563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290964"/>
            <a:ext cx="3925909" cy="3807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Participant Information</a:t>
            </a:r>
            <a:endParaRPr lang="en-US"/>
          </a:p>
          <a:p>
            <a:r>
              <a:rPr lang="en-US" dirty="0"/>
              <a:t>Apon Infromation</a:t>
            </a:r>
            <a:endParaRPr lang="en-US"/>
          </a:p>
          <a:p>
            <a:r>
              <a:rPr lang="en-US" dirty="0"/>
              <a:t>Customer Information</a:t>
            </a:r>
            <a:endParaRPr lang="en-US"/>
          </a:p>
          <a:p>
            <a:r>
              <a:rPr lang="en-US" dirty="0"/>
              <a:t>Reason for Shopping from Apon</a:t>
            </a:r>
            <a:endParaRPr lang="en-US"/>
          </a:p>
          <a:p>
            <a:r>
              <a:rPr lang="en-US" dirty="0"/>
              <a:t>Product Sale Percentage</a:t>
            </a:r>
            <a:endParaRPr lang="en-US"/>
          </a:p>
          <a:p>
            <a:r>
              <a:rPr lang="en-US" dirty="0"/>
              <a:t>Reason for not Shopping from Apon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751" y="-410445"/>
            <a:ext cx="5111750" cy="1204912"/>
          </a:xfrm>
        </p:spPr>
        <p:txBody>
          <a:bodyPr/>
          <a:lstStyle/>
          <a:p>
            <a:r>
              <a:rPr lang="en-US" dirty="0"/>
              <a:t>Participant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3</a:t>
            </a:fld>
            <a:endParaRPr lang="en-US" dirty="0"/>
          </a:p>
        </p:txBody>
      </p:sp>
      <p:pic>
        <p:nvPicPr>
          <p:cNvPr id="9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357661B3-3729-A8DB-165F-88AD84FE0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3" y="1794105"/>
            <a:ext cx="5748270" cy="4224970"/>
          </a:xfrm>
          <a:prstGeom prst="rect">
            <a:avLst/>
          </a:prstGeom>
        </p:spPr>
      </p:pic>
      <p:pic>
        <p:nvPicPr>
          <p:cNvPr id="10" name="Picture 10" descr="A graph with numbers and percentages&#10;&#10;Description automatically generated">
            <a:extLst>
              <a:ext uri="{FF2B5EF4-FFF2-40B4-BE49-F238E27FC236}">
                <a16:creationId xmlns:a16="http://schemas.microsoft.com/office/drawing/2014/main" id="{1E0345B0-94B6-913C-ACCC-3BC9BC63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78" y="1751176"/>
            <a:ext cx="5254579" cy="42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AD813B-61F1-4007-56B9-A5B6F43311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Participant Information</a:t>
            </a:r>
          </a:p>
        </p:txBody>
      </p:sp>
      <p:pic>
        <p:nvPicPr>
          <p:cNvPr id="11" name="Picture 11" descr="A blue lines in a black frame&#10;&#10;Description automatically generated">
            <a:extLst>
              <a:ext uri="{FF2B5EF4-FFF2-40B4-BE49-F238E27FC236}">
                <a16:creationId xmlns:a16="http://schemas.microsoft.com/office/drawing/2014/main" id="{E6A74F3F-1313-DCBE-01B3-46C70E677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6" y="2365285"/>
            <a:ext cx="5497556" cy="3938756"/>
          </a:xfrm>
          <a:prstGeom prst="rect">
            <a:avLst/>
          </a:prstGeom>
        </p:spPr>
      </p:pic>
      <p:pic>
        <p:nvPicPr>
          <p:cNvPr id="10" name="Picture 10" descr="A blue and black rectangle with a black border&#10;&#10;Description automatically generated">
            <a:extLst>
              <a:ext uri="{FF2B5EF4-FFF2-40B4-BE49-F238E27FC236}">
                <a16:creationId xmlns:a16="http://schemas.microsoft.com/office/drawing/2014/main" id="{06146D05-0349-61A4-5755-75ADC903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03" y="2365285"/>
            <a:ext cx="5582264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8E672A-C690-3F1D-0B0D-1FB13082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Participant Information</a:t>
            </a:r>
          </a:p>
        </p:txBody>
      </p:sp>
      <p:pic>
        <p:nvPicPr>
          <p:cNvPr id="14" name="Picture 14" descr="A screen shot of a graph&#10;&#10;Description automatically generated">
            <a:extLst>
              <a:ext uri="{FF2B5EF4-FFF2-40B4-BE49-F238E27FC236}">
                <a16:creationId xmlns:a16="http://schemas.microsoft.com/office/drawing/2014/main" id="{2781426C-3E97-E6AE-2C2C-8860E8448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23" y="1850131"/>
            <a:ext cx="5586691" cy="4582698"/>
          </a:xfrm>
          <a:prstGeom prst="rect">
            <a:avLst/>
          </a:prstGeom>
        </p:spPr>
      </p:pic>
      <p:pic>
        <p:nvPicPr>
          <p:cNvPr id="13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F1ED909A-E6A0-1274-B5FF-BDBB5E89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58" y="1850131"/>
            <a:ext cx="5362689" cy="458269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FC037-4596-4DD6-7A5B-B3DF3DECF9AE}"/>
              </a:ext>
            </a:extLst>
          </p:cNvPr>
          <p:cNvSpPr txBox="1"/>
          <p:nvPr/>
        </p:nvSpPr>
        <p:spPr>
          <a:xfrm>
            <a:off x="838200" y="365125"/>
            <a:ext cx="10515600" cy="1860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Apon Information</a:t>
            </a:r>
          </a:p>
        </p:txBody>
      </p:sp>
      <p:pic>
        <p:nvPicPr>
          <p:cNvPr id="12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3D54D2AD-C0C3-A731-D0B3-03A45630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259" y="2118440"/>
            <a:ext cx="5511423" cy="3938756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DEBC810E-FFCF-19F6-2889-5717DEB40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62" y="2118440"/>
            <a:ext cx="5511423" cy="39387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C95DEA-9F95-039A-65C9-FBC6FC825BB0}"/>
              </a:ext>
            </a:extLst>
          </p:cNvPr>
          <p:cNvSpPr txBox="1"/>
          <p:nvPr/>
        </p:nvSpPr>
        <p:spPr>
          <a:xfrm>
            <a:off x="838200" y="365125"/>
            <a:ext cx="10515600" cy="1860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Information</a:t>
            </a:r>
          </a:p>
        </p:txBody>
      </p:sp>
      <p:pic>
        <p:nvPicPr>
          <p:cNvPr id="46" name="Picture 46" descr="A screenshot of a graph&#10;&#10;Description automatically generated">
            <a:extLst>
              <a:ext uri="{FF2B5EF4-FFF2-40B4-BE49-F238E27FC236}">
                <a16:creationId xmlns:a16="http://schemas.microsoft.com/office/drawing/2014/main" id="{0FF30AC4-46BD-A4C9-075E-AB614AC9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53" y="2365285"/>
            <a:ext cx="5511423" cy="3938756"/>
          </a:xfrm>
          <a:prstGeom prst="rect">
            <a:avLst/>
          </a:prstGeom>
        </p:spPr>
      </p:pic>
      <p:pic>
        <p:nvPicPr>
          <p:cNvPr id="45" name="Picture 45" descr="A screen shot of a graph&#10;&#10;Description automatically generated">
            <a:extLst>
              <a:ext uri="{FF2B5EF4-FFF2-40B4-BE49-F238E27FC236}">
                <a16:creationId xmlns:a16="http://schemas.microsoft.com/office/drawing/2014/main" id="{D4CA0610-52F7-23F8-4000-56F6ECC0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87" y="2365285"/>
            <a:ext cx="5568096" cy="3938756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6" name="Rectangle 33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3EFC668-7279-ABDD-30E8-AFF4B47622AF}"/>
              </a:ext>
            </a:extLst>
          </p:cNvPr>
          <p:cNvSpPr txBox="1"/>
          <p:nvPr/>
        </p:nvSpPr>
        <p:spPr>
          <a:xfrm>
            <a:off x="838200" y="365125"/>
            <a:ext cx="10515600" cy="1860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Information</a:t>
            </a:r>
          </a:p>
        </p:txBody>
      </p:sp>
      <p:pic>
        <p:nvPicPr>
          <p:cNvPr id="330" name="Picture 33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54D3BCE-CF07-E9EA-1242-DFAB491C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8" y="2365285"/>
            <a:ext cx="5596433" cy="3938756"/>
          </a:xfrm>
          <a:prstGeom prst="rect">
            <a:avLst/>
          </a:prstGeom>
        </p:spPr>
      </p:pic>
      <p:pic>
        <p:nvPicPr>
          <p:cNvPr id="331" name="Picture 33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04A8164-1FFE-49F1-B70E-81123F9A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78" y="2365285"/>
            <a:ext cx="5738115" cy="3938756"/>
          </a:xfrm>
          <a:prstGeom prst="rect">
            <a:avLst/>
          </a:prstGeom>
        </p:spPr>
      </p:pic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Reason for shopping with Apon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0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AB285025-E073-74CB-B09A-A8F93DCC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89553" y="117939"/>
            <a:ext cx="4283958" cy="826325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7F9B5-A097-44C6-9E8A-6F65D534F82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F433AB-7807-4CA6-867C-64919B5CD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453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Apon Customer Survey Data Analysis</vt:lpstr>
      <vt:lpstr>Findings</vt:lpstr>
      <vt:lpstr>Participant Information</vt:lpstr>
      <vt:lpstr>PowerPoint Presentation</vt:lpstr>
      <vt:lpstr>Participant Information</vt:lpstr>
      <vt:lpstr>PowerPoint Presentation</vt:lpstr>
      <vt:lpstr>PowerPoint Presentation</vt:lpstr>
      <vt:lpstr>PowerPoint Presentation</vt:lpstr>
      <vt:lpstr>Reason for shopping with Apon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173</cp:revision>
  <dcterms:created xsi:type="dcterms:W3CDTF">2023-08-04T15:30:24Z</dcterms:created>
  <dcterms:modified xsi:type="dcterms:W3CDTF">2023-08-04T16:31:03Z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