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7B7D-3911-4FF0-952F-AF0F180C190F}" type="datetimeFigureOut">
              <a:rPr lang="id-ID" smtClean="0"/>
              <a:t>30/10/2022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5EA0-4D52-4BCC-9881-A50FEC48F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77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7B7D-3911-4FF0-952F-AF0F180C190F}" type="datetimeFigureOut">
              <a:rPr lang="id-ID" smtClean="0"/>
              <a:t>30/10/2022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5EA0-4D52-4BCC-9881-A50FEC48F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41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7B7D-3911-4FF0-952F-AF0F180C190F}" type="datetimeFigureOut">
              <a:rPr lang="id-ID" smtClean="0"/>
              <a:t>30/10/2022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5EA0-4D52-4BCC-9881-A50FEC48F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75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7B7D-3911-4FF0-952F-AF0F180C190F}" type="datetimeFigureOut">
              <a:rPr lang="id-ID" smtClean="0"/>
              <a:t>30/10/2022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5EA0-4D52-4BCC-9881-A50FEC48F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16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7B7D-3911-4FF0-952F-AF0F180C190F}" type="datetimeFigureOut">
              <a:rPr lang="id-ID" smtClean="0"/>
              <a:t>30/10/2022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5EA0-4D52-4BCC-9881-A50FEC48F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914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7B7D-3911-4FF0-952F-AF0F180C190F}" type="datetimeFigureOut">
              <a:rPr lang="id-ID" smtClean="0"/>
              <a:t>30/10/2022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5EA0-4D52-4BCC-9881-A50FEC48F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892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7B7D-3911-4FF0-952F-AF0F180C190F}" type="datetimeFigureOut">
              <a:rPr lang="id-ID" smtClean="0"/>
              <a:t>30/10/2022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5EA0-4D52-4BCC-9881-A50FEC48F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772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7B7D-3911-4FF0-952F-AF0F180C190F}" type="datetimeFigureOut">
              <a:rPr lang="id-ID" smtClean="0"/>
              <a:t>30/10/2022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5EA0-4D52-4BCC-9881-A50FEC48F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828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7B7D-3911-4FF0-952F-AF0F180C190F}" type="datetimeFigureOut">
              <a:rPr lang="id-ID" smtClean="0"/>
              <a:t>30/10/2022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5EA0-4D52-4BCC-9881-A50FEC48F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519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7B7D-3911-4FF0-952F-AF0F180C190F}" type="datetimeFigureOut">
              <a:rPr lang="id-ID" smtClean="0"/>
              <a:t>30/10/2022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5EA0-4D52-4BCC-9881-A50FEC48F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221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7B7D-3911-4FF0-952F-AF0F180C190F}" type="datetimeFigureOut">
              <a:rPr lang="id-ID" smtClean="0"/>
              <a:t>30/10/2022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5EA0-4D52-4BCC-9881-A50FEC48F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736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7B7D-3911-4FF0-952F-AF0F180C190F}" type="datetimeFigureOut">
              <a:rPr lang="id-ID" smtClean="0"/>
              <a:t>30/10/2022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15EA0-4D52-4BCC-9881-A50FEC48F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456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User Journey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ONLOAN APPS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24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2700338"/>
            <a:ext cx="9144000" cy="1655762"/>
          </a:xfrm>
        </p:spPr>
        <p:txBody>
          <a:bodyPr>
            <a:normAutofit/>
          </a:bodyPr>
          <a:lstStyle/>
          <a:p>
            <a:r>
              <a:rPr lang="id-ID" sz="4000" dirty="0" smtClean="0"/>
              <a:t>Screen Behavior Registration to Submission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4115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1668"/>
            <a:ext cx="3857625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981200" y="2133600"/>
            <a:ext cx="2590800" cy="115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19600" y="1764268"/>
            <a:ext cx="386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User can fill-in loan application amount</a:t>
            </a:r>
            <a:endParaRPr lang="id-ID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14600" y="2711450"/>
            <a:ext cx="2057400" cy="94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48188" y="2462768"/>
            <a:ext cx="512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Toggle radio with color when User choose loan tenor</a:t>
            </a:r>
            <a:endParaRPr lang="id-ID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2704068"/>
            <a:ext cx="2743200" cy="89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371600" y="2711450"/>
            <a:ext cx="3200400" cy="89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3575" y="4013200"/>
            <a:ext cx="248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19600" y="3803134"/>
            <a:ext cx="514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Automatically filled by calculation of loan installment</a:t>
            </a:r>
            <a:endParaRPr lang="id-ID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425700" y="5232400"/>
            <a:ext cx="199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81500" y="5027135"/>
            <a:ext cx="324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Button to go to registration page</a:t>
            </a:r>
            <a:endParaRPr lang="id-ID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0" y="1"/>
            <a:ext cx="3225800" cy="5969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Landing page</a:t>
            </a:r>
            <a:endParaRPr lang="id-ID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25700" y="5450365"/>
            <a:ext cx="199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81500" y="5245100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Button to go to login page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153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1668"/>
            <a:ext cx="3857624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828800" y="1856781"/>
            <a:ext cx="2552700" cy="3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81500" y="1636236"/>
            <a:ext cx="258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User can fill-in with name</a:t>
            </a:r>
            <a:endParaRPr lang="id-ID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3575" y="4013200"/>
            <a:ext cx="248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19600" y="3803134"/>
            <a:ext cx="350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User can fill-in with phone number </a:t>
            </a:r>
            <a:endParaRPr lang="id-ID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425700" y="5232400"/>
            <a:ext cx="199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81500" y="5027135"/>
            <a:ext cx="339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Button to go to set password page</a:t>
            </a:r>
            <a:endParaRPr lang="id-ID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0" y="1"/>
            <a:ext cx="3225800" cy="5969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Registration Page</a:t>
            </a:r>
            <a:endParaRPr lang="id-ID" dirty="0"/>
          </a:p>
        </p:txBody>
      </p:sp>
      <p:cxnSp>
        <p:nvCxnSpPr>
          <p:cNvPr id="28" name="Straight Arrow Connector 27"/>
          <p:cNvCxnSpPr>
            <a:endCxn id="29" idx="1"/>
          </p:cNvCxnSpPr>
          <p:nvPr/>
        </p:nvCxnSpPr>
        <p:spPr>
          <a:xfrm>
            <a:off x="2425700" y="5386167"/>
            <a:ext cx="1955800" cy="4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81500" y="5245100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Button to go to login page</a:t>
            </a:r>
            <a:endParaRPr lang="id-ID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828800" y="2224566"/>
            <a:ext cx="2552700" cy="3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81500" y="2004021"/>
            <a:ext cx="345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User can fill-in with KTP ID number</a:t>
            </a:r>
            <a:endParaRPr lang="id-ID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866900" y="2669582"/>
            <a:ext cx="2552700" cy="3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19600" y="2449037"/>
            <a:ext cx="447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User can choose dropdown list of City of Birth</a:t>
            </a:r>
            <a:endParaRPr lang="id-ID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866900" y="3010777"/>
            <a:ext cx="2552700" cy="3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19600" y="2790232"/>
            <a:ext cx="330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User can choose calendar of DOB</a:t>
            </a:r>
            <a:endParaRPr lang="id-ID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33575" y="3354014"/>
            <a:ext cx="2552700" cy="3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86275" y="3133469"/>
            <a:ext cx="277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User can fill-in with address</a:t>
            </a:r>
            <a:endParaRPr lang="id-ID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933575" y="3684884"/>
            <a:ext cx="2552700" cy="3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86275" y="3464339"/>
            <a:ext cx="256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User can fill-in with email</a:t>
            </a:r>
            <a:endParaRPr lang="id-ID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000250" y="4508476"/>
            <a:ext cx="248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86275" y="4298410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Button to open camera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570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1667"/>
            <a:ext cx="3857624" cy="6857998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0" y="1"/>
            <a:ext cx="3225800" cy="59690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Camera screen to upload self photo with KTP</a:t>
            </a:r>
            <a:endParaRPr lang="id-ID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46300" y="5601732"/>
            <a:ext cx="22352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81500" y="5396467"/>
            <a:ext cx="245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Button to capture photo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3291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1667"/>
            <a:ext cx="3857623" cy="6857998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0" y="1"/>
            <a:ext cx="3225800" cy="5969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Registration failed</a:t>
            </a:r>
            <a:endParaRPr lang="id-ID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854200" y="3277632"/>
            <a:ext cx="22352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89400" y="3072367"/>
            <a:ext cx="344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Button to back to registration page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8269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1666"/>
            <a:ext cx="3857623" cy="6857996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0" y="1"/>
            <a:ext cx="3225800" cy="5969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Registration failed</a:t>
            </a:r>
            <a:endParaRPr lang="id-ID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828800" y="1944132"/>
            <a:ext cx="22352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4000" y="1738867"/>
            <a:ext cx="29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User can fill-in with password</a:t>
            </a:r>
            <a:endParaRPr lang="id-ID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43100" y="2313463"/>
            <a:ext cx="22352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78300" y="2108198"/>
            <a:ext cx="29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User can fill-in with password</a:t>
            </a:r>
            <a:endParaRPr lang="id-ID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73300" y="2593893"/>
            <a:ext cx="22352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08500" y="2388628"/>
            <a:ext cx="266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Button to go to Login page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171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1666"/>
            <a:ext cx="3857622" cy="6857996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0" y="1"/>
            <a:ext cx="3225800" cy="5969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Login page</a:t>
            </a:r>
            <a:endParaRPr lang="id-ID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828800" y="1944132"/>
            <a:ext cx="22352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4000" y="1738867"/>
            <a:ext cx="256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User can fill-in with email</a:t>
            </a:r>
            <a:endParaRPr lang="id-ID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43100" y="2313463"/>
            <a:ext cx="22352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78300" y="2108198"/>
            <a:ext cx="29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User can fill-in with password</a:t>
            </a:r>
            <a:endParaRPr lang="id-ID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17800" y="2578100"/>
            <a:ext cx="1790700" cy="2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08500" y="2388628"/>
            <a:ext cx="433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Button to login with biometric to Dashboard</a:t>
            </a:r>
            <a:endParaRPr lang="id-ID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09800" y="2648978"/>
            <a:ext cx="2298700" cy="46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08500" y="2895084"/>
            <a:ext cx="43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Button to login with password to Dashboard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756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1665"/>
            <a:ext cx="3857622" cy="6857994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0" y="1"/>
            <a:ext cx="3225800" cy="596900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Login with biometric failed</a:t>
            </a:r>
            <a:endParaRPr lang="id-ID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32000" y="3113049"/>
            <a:ext cx="2476500" cy="39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08500" y="2895084"/>
            <a:ext cx="43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Button to back to login page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456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1665"/>
            <a:ext cx="3857621" cy="6857994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0" y="1"/>
            <a:ext cx="3225800" cy="596900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Login with password failed</a:t>
            </a:r>
            <a:endParaRPr lang="id-ID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32000" y="3113049"/>
            <a:ext cx="2476500" cy="39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08500" y="2895084"/>
            <a:ext cx="43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Button to back to login page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267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1665"/>
            <a:ext cx="3857621" cy="6857994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0" y="1"/>
            <a:ext cx="3225800" cy="596900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Dashboard – with loan remaining</a:t>
            </a:r>
            <a:endParaRPr lang="id-ID" dirty="0"/>
          </a:p>
        </p:txBody>
      </p:sp>
      <p:cxnSp>
        <p:nvCxnSpPr>
          <p:cNvPr id="12" name="Straight Arrow Connector 11"/>
          <p:cNvCxnSpPr>
            <a:endCxn id="13" idx="1"/>
          </p:cNvCxnSpPr>
          <p:nvPr/>
        </p:nvCxnSpPr>
        <p:spPr>
          <a:xfrm flipV="1">
            <a:off x="2032000" y="3079750"/>
            <a:ext cx="2476500" cy="17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08500" y="2895084"/>
            <a:ext cx="43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Button to pay loan installment</a:t>
            </a:r>
            <a:endParaRPr lang="id-ID" dirty="0"/>
          </a:p>
        </p:txBody>
      </p:sp>
      <p:cxnSp>
        <p:nvCxnSpPr>
          <p:cNvPr id="8" name="Straight Arrow Connector 7"/>
          <p:cNvCxnSpPr>
            <a:endCxn id="9" idx="1"/>
          </p:cNvCxnSpPr>
          <p:nvPr/>
        </p:nvCxnSpPr>
        <p:spPr>
          <a:xfrm flipV="1">
            <a:off x="2197100" y="4222750"/>
            <a:ext cx="2476500" cy="17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3600" y="4038084"/>
            <a:ext cx="43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Button to pay off loan remaining</a:t>
            </a:r>
            <a:endParaRPr lang="id-ID" dirty="0"/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 flipV="1">
            <a:off x="2514600" y="2363402"/>
            <a:ext cx="2476500" cy="3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91100" y="2040236"/>
            <a:ext cx="433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Show remaining loan, loan installment billing and tenor remaining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506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Flow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81" y="1417094"/>
            <a:ext cx="11412638" cy="5195637"/>
          </a:xfrm>
        </p:spPr>
      </p:pic>
    </p:spTree>
    <p:extLst>
      <p:ext uri="{BB962C8B-B14F-4D97-AF65-F5344CB8AC3E}">
        <p14:creationId xmlns:p14="http://schemas.microsoft.com/office/powerpoint/2010/main" val="20399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1664"/>
            <a:ext cx="3857621" cy="6857992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0" y="1"/>
            <a:ext cx="3225800" cy="596900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Dashboard – with 0 loan remaining</a:t>
            </a:r>
            <a:endParaRPr lang="id-ID" dirty="0"/>
          </a:p>
        </p:txBody>
      </p:sp>
      <p:cxnSp>
        <p:nvCxnSpPr>
          <p:cNvPr id="12" name="Straight Arrow Connector 11"/>
          <p:cNvCxnSpPr>
            <a:endCxn id="13" idx="1"/>
          </p:cNvCxnSpPr>
          <p:nvPr/>
        </p:nvCxnSpPr>
        <p:spPr>
          <a:xfrm flipV="1">
            <a:off x="2032000" y="3079750"/>
            <a:ext cx="2476500" cy="17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1" idx="1"/>
          </p:cNvCxnSpPr>
          <p:nvPr/>
        </p:nvCxnSpPr>
        <p:spPr>
          <a:xfrm flipV="1">
            <a:off x="2514600" y="2363402"/>
            <a:ext cx="2476500" cy="3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91100" y="1967638"/>
            <a:ext cx="433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Show remaining loan, loan installment billing and tenor remaining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4603188" y="2831069"/>
            <a:ext cx="386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User can fill-in loan application amount</a:t>
            </a:r>
            <a:endParaRPr lang="id-ID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603500" y="3449083"/>
            <a:ext cx="2057400" cy="94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37088" y="3200401"/>
            <a:ext cx="512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Toggle radio with color when User choose loan tenor</a:t>
            </a:r>
            <a:endParaRPr lang="id-ID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17700" y="3441701"/>
            <a:ext cx="2743200" cy="89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460500" y="3449083"/>
            <a:ext cx="3200400" cy="89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22475" y="4790997"/>
            <a:ext cx="248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08500" y="4580931"/>
            <a:ext cx="514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Automatically filled by calculation of loan installment</a:t>
            </a:r>
            <a:endParaRPr lang="id-ID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25700" y="5450365"/>
            <a:ext cx="199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81500" y="5245100"/>
            <a:ext cx="319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Button to apply loan submission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396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1664"/>
            <a:ext cx="3857620" cy="6857992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0" y="1"/>
            <a:ext cx="3225800" cy="59690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Dashboard – with 0 loan remaining</a:t>
            </a:r>
            <a:endParaRPr lang="id-ID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273300" y="3024406"/>
            <a:ext cx="2476500" cy="39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49800" y="2806441"/>
            <a:ext cx="43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Button to back to login page</a:t>
            </a:r>
            <a:endParaRPr lang="id-ID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62100" y="3632971"/>
            <a:ext cx="3187700" cy="45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49800" y="3874271"/>
            <a:ext cx="43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Button to agree loan submission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47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2700338"/>
            <a:ext cx="9144000" cy="1655762"/>
          </a:xfrm>
        </p:spPr>
        <p:txBody>
          <a:bodyPr>
            <a:normAutofit/>
          </a:bodyPr>
          <a:lstStyle/>
          <a:p>
            <a:r>
              <a:rPr lang="id-ID" sz="4000" dirty="0" smtClean="0"/>
              <a:t>Screen Flow Registration to Submission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68593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1668"/>
            <a:ext cx="38576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225800" cy="5969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Screen Flow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39" y="-11668"/>
            <a:ext cx="385762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14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5623" y="6235700"/>
            <a:ext cx="16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1. Landing page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3862386" y="6235700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2</a:t>
            </a:r>
            <a:r>
              <a:rPr lang="id-ID" dirty="0" smtClean="0"/>
              <a:t>. Registration page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6719935" y="6235700"/>
            <a:ext cx="2731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3. Open camera to</a:t>
            </a:r>
          </a:p>
          <a:p>
            <a:r>
              <a:rPr lang="id-ID" dirty="0" smtClean="0"/>
              <a:t>Upload self photo with KTP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9724663" y="6229866"/>
            <a:ext cx="1812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4. Back to</a:t>
            </a:r>
          </a:p>
          <a:p>
            <a:r>
              <a:rPr lang="id-ID" dirty="0" smtClean="0"/>
              <a:t>Registration page</a:t>
            </a:r>
            <a:endParaRPr lang="id-ID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28" y="-11668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225800" cy="5969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Screen Flow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1668"/>
            <a:ext cx="385762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39" y="-11668"/>
            <a:ext cx="385762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14" y="0"/>
            <a:ext cx="385762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5623" y="6235700"/>
            <a:ext cx="21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5a. Rgistration failed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3862386" y="6235700"/>
            <a:ext cx="2376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5b. Registration succes,</a:t>
            </a:r>
          </a:p>
          <a:p>
            <a:r>
              <a:rPr lang="id-ID" dirty="0" smtClean="0"/>
              <a:t>Set password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6719935" y="6235700"/>
            <a:ext cx="142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6. Login page</a:t>
            </a:r>
            <a:endParaRPr lang="id-ID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28" y="-11668"/>
            <a:ext cx="3857624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24663" y="6229866"/>
            <a:ext cx="245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7a. Login with Biometric</a:t>
            </a:r>
          </a:p>
          <a:p>
            <a:r>
              <a:rPr lang="id-ID" dirty="0" smtClean="0"/>
              <a:t>Failed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83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225800" cy="5969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Screen Flow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1667"/>
            <a:ext cx="3857624" cy="6857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39" y="-11667"/>
            <a:ext cx="3857624" cy="685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14" y="1"/>
            <a:ext cx="3857624" cy="6857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5623" y="6235700"/>
            <a:ext cx="164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7b. Login with</a:t>
            </a:r>
          </a:p>
          <a:p>
            <a:r>
              <a:rPr lang="id-ID" dirty="0" smtClean="0"/>
              <a:t>Password failed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3862386" y="6235700"/>
            <a:ext cx="1899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8. Dashboard with</a:t>
            </a:r>
          </a:p>
          <a:p>
            <a:r>
              <a:rPr lang="id-ID" dirty="0" smtClean="0"/>
              <a:t>Loan remaining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19935" y="6235700"/>
            <a:ext cx="212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9. Dashboard with 0 </a:t>
            </a:r>
          </a:p>
          <a:p>
            <a:r>
              <a:rPr lang="id-ID" dirty="0" smtClean="0"/>
              <a:t>Loan Remaining </a:t>
            </a:r>
            <a:endParaRPr lang="id-ID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28" y="-11667"/>
            <a:ext cx="3857624" cy="68579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24663" y="6229866"/>
            <a:ext cx="18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10. Consent page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436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225800" cy="5969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Screen Flow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1667"/>
            <a:ext cx="3857623" cy="6857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39" y="-11667"/>
            <a:ext cx="3857623" cy="6857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5623" y="6235700"/>
            <a:ext cx="219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11. Submission Failed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3862386" y="62357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12. Submission Success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434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2700338"/>
            <a:ext cx="9144000" cy="1655762"/>
          </a:xfrm>
        </p:spPr>
        <p:txBody>
          <a:bodyPr>
            <a:normAutofit/>
          </a:bodyPr>
          <a:lstStyle/>
          <a:p>
            <a:r>
              <a:rPr lang="id-ID" sz="4000" dirty="0" smtClean="0"/>
              <a:t>Screen Flow Enable Login with Biometric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304845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1668"/>
            <a:ext cx="385762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225800" cy="5969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Screen Flow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39" y="-11668"/>
            <a:ext cx="385762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14" y="0"/>
            <a:ext cx="385762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5623" y="6235700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1. Profile menu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3862386" y="6235700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2</a:t>
            </a:r>
            <a:r>
              <a:rPr lang="id-ID" dirty="0" smtClean="0"/>
              <a:t>. Enable login with</a:t>
            </a:r>
          </a:p>
          <a:p>
            <a:r>
              <a:rPr lang="id-ID" dirty="0" smtClean="0"/>
              <a:t>Biometric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6719935" y="6235700"/>
            <a:ext cx="234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3. Login with Biometric</a:t>
            </a:r>
          </a:p>
          <a:p>
            <a:r>
              <a:rPr lang="id-ID" dirty="0" smtClean="0"/>
              <a:t>actived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126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392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User Journey</vt:lpstr>
      <vt:lpstr>Diagram Flow</vt:lpstr>
      <vt:lpstr>PowerPoint Presentation</vt:lpstr>
      <vt:lpstr>Screen Flow</vt:lpstr>
      <vt:lpstr>Screen Flow</vt:lpstr>
      <vt:lpstr>Screen Flow</vt:lpstr>
      <vt:lpstr>Screen Flow</vt:lpstr>
      <vt:lpstr>PowerPoint Presentation</vt:lpstr>
      <vt:lpstr>Screen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Journey</dc:title>
  <dc:creator>Windows User</dc:creator>
  <cp:lastModifiedBy>Windows User</cp:lastModifiedBy>
  <cp:revision>11</cp:revision>
  <dcterms:created xsi:type="dcterms:W3CDTF">2022-10-30T11:42:39Z</dcterms:created>
  <dcterms:modified xsi:type="dcterms:W3CDTF">2022-10-30T12:45:16Z</dcterms:modified>
</cp:coreProperties>
</file>