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F8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8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bg>
      <p:bgPr>
        <a:solidFill>
          <a:srgbClr val="F8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lnSpc>
                <a:spcPct val="100000"/>
              </a:lnSpc>
              <a:defRPr b="0" spc="0" sz="11200">
                <a:solidFill>
                  <a:srgbClr val="497D7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8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uilding Better Slides…"/>
          <p:cNvSpPr txBox="1"/>
          <p:nvPr/>
        </p:nvSpPr>
        <p:spPr>
          <a:xfrm>
            <a:off x="5167477" y="-220074"/>
            <a:ext cx="14049046" cy="3154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9800">
                <a:solidFill>
                  <a:srgbClr val="497D7A"/>
                </a:solidFill>
              </a:defRPr>
            </a:pPr>
            <a:r>
              <a:t>Building Better Slides</a:t>
            </a:r>
          </a:p>
          <a:p>
            <a:pPr defTabSz="821531">
              <a:defRPr b="1" sz="9800">
                <a:solidFill>
                  <a:srgbClr val="497D7A"/>
                </a:solidFill>
              </a:defRPr>
            </a:pPr>
            <a:r>
              <a:t>via Principles of Design</a:t>
            </a:r>
          </a:p>
        </p:txBody>
      </p:sp>
      <p:sp>
        <p:nvSpPr>
          <p:cNvPr id="161" name="(and other random viz thoughts from AAM)"/>
          <p:cNvSpPr txBox="1"/>
          <p:nvPr/>
        </p:nvSpPr>
        <p:spPr>
          <a:xfrm>
            <a:off x="6008227" y="3104443"/>
            <a:ext cx="12211686" cy="88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solidFill>
                  <a:srgbClr val="000B29"/>
                </a:solidFill>
              </a:defRPr>
            </a:lvl1pPr>
          </a:lstStyle>
          <a:p>
            <a:pPr/>
            <a:r>
              <a:t>(and other random viz thoughts from AAM)</a:t>
            </a:r>
          </a:p>
        </p:txBody>
      </p:sp>
      <p:sp>
        <p:nvSpPr>
          <p:cNvPr id="162" name="Adam A Miller…"/>
          <p:cNvSpPr txBox="1"/>
          <p:nvPr/>
        </p:nvSpPr>
        <p:spPr>
          <a:xfrm>
            <a:off x="8314841" y="11000581"/>
            <a:ext cx="7754318" cy="207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Adam A Miller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Northwestern/CIERA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LSSTC DSFP Session 17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28 February 2023</a:t>
            </a:r>
          </a:p>
        </p:txBody>
      </p:sp>
      <p:pic>
        <p:nvPicPr>
          <p:cNvPr id="163" name="iu.png" descr="i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7536" y="4167316"/>
            <a:ext cx="6188928" cy="61889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© Apple"/>
          <p:cNvSpPr txBox="1"/>
          <p:nvPr/>
        </p:nvSpPr>
        <p:spPr>
          <a:xfrm>
            <a:off x="14105211" y="10169039"/>
            <a:ext cx="1181253" cy="47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 defTabSz="821531">
              <a:defRPr sz="2200">
                <a:solidFill>
                  <a:srgbClr val="497D7A"/>
                </a:solidFill>
              </a:defRPr>
            </a:lvl1pPr>
          </a:lstStyle>
          <a:p>
            <a:pPr/>
            <a:r>
              <a:t>© Apple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