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64" r:id="rId5"/>
    <p:sldId id="313" r:id="rId6"/>
    <p:sldId id="314" r:id="rId7"/>
    <p:sldId id="315" r:id="rId8"/>
    <p:sldId id="316" r:id="rId9"/>
    <p:sldId id="317" r:id="rId10"/>
    <p:sldId id="319" r:id="rId11"/>
    <p:sldId id="320" r:id="rId12"/>
    <p:sldId id="321" r:id="rId13"/>
    <p:sldId id="322" r:id="rId14"/>
    <p:sldId id="31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9" autoAdjust="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6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Lê Hữu Tài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53517-5B2F-E252-1132-433C55AFC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57382"/>
            <a:ext cx="10058400" cy="5195362"/>
          </a:xfrm>
        </p:spPr>
        <p:txBody>
          <a:bodyPr>
            <a:norm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26E59D-B9BB-AEAA-1424-63BFA7E84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018" y="1109133"/>
            <a:ext cx="9467273" cy="51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08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4004-7540-D829-BC2F-FF87536E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F8FC1-A41D-1E64-9EF7-D06C23F4E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đẹp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90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712A8-49D1-5354-2F4C-32E2AEA5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7113D-DA93-782C-4C58-A3C4B5809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298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8943-7380-B29E-A665-809C9D61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DC695-D2FD-C94D-C389-8BDBC4B61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: SQL Server, C#, </a:t>
            </a:r>
            <a:r>
              <a:rPr lang="en-US" dirty="0" err="1"/>
              <a:t>Winform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5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1AF4D-4EEB-B6C6-898F-E8F1D4B1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F488DC-07CE-2DF4-CE1D-C0FE4EB3C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818" y="1635861"/>
            <a:ext cx="9070109" cy="4769846"/>
          </a:xfrm>
        </p:spPr>
      </p:pic>
    </p:spTree>
    <p:extLst>
      <p:ext uri="{BB962C8B-B14F-4D97-AF65-F5344CB8AC3E}">
        <p14:creationId xmlns:p14="http://schemas.microsoft.com/office/powerpoint/2010/main" val="119554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6BC4B-BD20-0D1F-6F29-AB01FC5C3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F71A0-7552-F629-9F65-BF9B6039B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24430"/>
            <a:ext cx="10058400" cy="3849624"/>
          </a:xfrm>
        </p:spPr>
        <p:txBody>
          <a:bodyPr/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985D7A-B25C-F8E1-4F28-91D8D943A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45" y="2134267"/>
            <a:ext cx="7222837" cy="392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7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53517-5B2F-E252-1132-433C55AFC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57382"/>
            <a:ext cx="10058400" cy="5195362"/>
          </a:xfrm>
        </p:spPr>
        <p:txBody>
          <a:bodyPr/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D1E8AE-9C96-CFF2-985C-323C6D906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66622"/>
            <a:ext cx="8111596" cy="437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2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53517-5B2F-E252-1132-433C55AFC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57382"/>
            <a:ext cx="10058400" cy="5195362"/>
          </a:xfrm>
        </p:spPr>
        <p:txBody>
          <a:bodyPr>
            <a:norm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khoa: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17F77E-5641-BC1E-9D21-0E35596AE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55" y="1123084"/>
            <a:ext cx="9198138" cy="49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2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53517-5B2F-E252-1132-433C55AFC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57382"/>
            <a:ext cx="10058400" cy="5195362"/>
          </a:xfrm>
        </p:spPr>
        <p:txBody>
          <a:bodyPr>
            <a:norm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129DB8-1E74-F6C8-D742-024E7489C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74" y="1099391"/>
            <a:ext cx="8968660" cy="485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0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53517-5B2F-E252-1132-433C55AFC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57382"/>
            <a:ext cx="10058400" cy="5195362"/>
          </a:xfrm>
        </p:spPr>
        <p:txBody>
          <a:bodyPr>
            <a:norm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48D440-3B62-8A73-CE1C-D77A2ED5E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72" y="1110673"/>
            <a:ext cx="9144001" cy="495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06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{AB29515A-4907-4F86-8D65-CA976FB94D28}tf11531919_win32</Template>
  <TotalTime>48</TotalTime>
  <Words>239</Words>
  <Application>Microsoft Office PowerPoint</Application>
  <PresentationFormat>Widescreen</PresentationFormat>
  <Paragraphs>27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Avenir Next LT Pro</vt:lpstr>
      <vt:lpstr>Avenir Next LT Pro Light</vt:lpstr>
      <vt:lpstr>Calibri</vt:lpstr>
      <vt:lpstr>Garamond</vt:lpstr>
      <vt:lpstr>Times New Roman</vt:lpstr>
      <vt:lpstr>SavonVTI</vt:lpstr>
      <vt:lpstr>Quản lý thông tin sinh viên</vt:lpstr>
      <vt:lpstr>Các nội dung chính:</vt:lpstr>
      <vt:lpstr>I. Giới thiệu dự án: </vt:lpstr>
      <vt:lpstr>II. Thiết kế cơ sở dữ liệu: </vt:lpstr>
      <vt:lpstr>III. Các chức năng chính của dự án: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IV. Ưu nhược điểm của dự án: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Lê Hữu Tài</dc:creator>
  <cp:lastModifiedBy>Lê Hữu Tài</cp:lastModifiedBy>
  <cp:revision>1</cp:revision>
  <dcterms:created xsi:type="dcterms:W3CDTF">2024-06-18T03:25:05Z</dcterms:created>
  <dcterms:modified xsi:type="dcterms:W3CDTF">2024-06-18T04:13:28Z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