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80" r:id="rId4"/>
    <p:sldId id="262" r:id="rId5"/>
    <p:sldId id="263" r:id="rId6"/>
    <p:sldId id="270" r:id="rId7"/>
    <p:sldId id="268" r:id="rId8"/>
    <p:sldId id="269" r:id="rId9"/>
    <p:sldId id="271" r:id="rId10"/>
    <p:sldId id="273" r:id="rId11"/>
    <p:sldId id="274" r:id="rId12"/>
    <p:sldId id="258" r:id="rId13"/>
    <p:sldId id="265" r:id="rId14"/>
    <p:sldId id="264" r:id="rId15"/>
    <p:sldId id="266" r:id="rId16"/>
    <p:sldId id="260" r:id="rId17"/>
    <p:sldId id="276" r:id="rId18"/>
    <p:sldId id="277" r:id="rId19"/>
    <p:sldId id="282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5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8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7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6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2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5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5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643-41DE-4E38-B93A-8185B4EE229B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F72A-0D63-4E7A-B5E3-525533F79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37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urkey.slis.tsukuba.ac.jp/~s191139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505B6-73DA-4F4E-AE46-AF9C01A85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Taskhel</a:t>
            </a:r>
            <a:r>
              <a:rPr kumimoji="1" lang="en-US" altLang="ja-JP" dirty="0"/>
              <a:t>(p)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CF0CAA-4EDA-4C63-91A4-DE8B60493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201911396 </a:t>
            </a:r>
            <a:r>
              <a:rPr kumimoji="1" lang="ja-JP" altLang="en-US" dirty="0"/>
              <a:t>内田大智</a:t>
            </a:r>
          </a:p>
        </p:txBody>
      </p:sp>
    </p:spTree>
    <p:extLst>
      <p:ext uri="{BB962C8B-B14F-4D97-AF65-F5344CB8AC3E}">
        <p14:creationId xmlns:p14="http://schemas.microsoft.com/office/powerpoint/2010/main" val="14412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049F2-CFE5-4D35-A517-2FEE45DA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各リレーションスキーマ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9189F-0AE0-4D7E-A200-9F8FD410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lang="en-US" altLang="ja-JP" dirty="0"/>
              <a:t>(</a:t>
            </a:r>
            <a:r>
              <a:rPr lang="ja-JP" altLang="en-US" u="sng" dirty="0"/>
              <a:t>タスク</a:t>
            </a:r>
            <a:r>
              <a:rPr lang="en-US" altLang="ja-JP" u="sng" dirty="0"/>
              <a:t>ID</a:t>
            </a:r>
            <a:r>
              <a:rPr lang="en-US" altLang="ja-JP" dirty="0"/>
              <a:t>,</a:t>
            </a:r>
            <a:r>
              <a:rPr lang="ja-JP" altLang="en-US" dirty="0"/>
              <a:t> ユーザ</a:t>
            </a:r>
            <a:r>
              <a:rPr lang="en-US" altLang="ja-JP" dirty="0"/>
              <a:t>ID, </a:t>
            </a:r>
            <a:r>
              <a:rPr lang="ja-JP" altLang="en-US" dirty="0"/>
              <a:t>タイプ</a:t>
            </a:r>
            <a:r>
              <a:rPr lang="en-US" altLang="ja-JP" dirty="0"/>
              <a:t>ID, </a:t>
            </a:r>
            <a:r>
              <a:rPr lang="ja-JP" altLang="en-US" dirty="0"/>
              <a:t>タイトル</a:t>
            </a:r>
            <a:r>
              <a:rPr lang="en-US" altLang="ja-JP" dirty="0"/>
              <a:t>,  </a:t>
            </a:r>
            <a:r>
              <a:rPr lang="ja-JP" altLang="en-US" dirty="0"/>
              <a:t>登録日</a:t>
            </a:r>
            <a:r>
              <a:rPr lang="en-US" altLang="ja-JP" dirty="0"/>
              <a:t>)</a:t>
            </a:r>
          </a:p>
          <a:p>
            <a:pPr marL="514350" indent="-514350">
              <a:buAutoNum type="arabicParenBoth"/>
            </a:pP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タスク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ユーザ</a:t>
            </a:r>
            <a:r>
              <a:rPr lang="en-US" altLang="ja-JP" dirty="0"/>
              <a:t>ID, </a:t>
            </a:r>
            <a:r>
              <a:rPr lang="ja-JP" altLang="en-US" dirty="0"/>
              <a:t>タイプ</a:t>
            </a:r>
            <a:r>
              <a:rPr lang="en-US" altLang="ja-JP" dirty="0"/>
              <a:t>ID,</a:t>
            </a:r>
            <a:r>
              <a:rPr lang="ja-JP" altLang="en-US" dirty="0"/>
              <a:t> タイトル</a:t>
            </a:r>
            <a:r>
              <a:rPr lang="en-US" altLang="ja-JP" dirty="0"/>
              <a:t>, </a:t>
            </a:r>
            <a:r>
              <a:rPr lang="ja-JP" altLang="en-US" dirty="0"/>
              <a:t>登録日</a:t>
            </a:r>
            <a:endParaRPr lang="en-US" altLang="ja-JP" dirty="0"/>
          </a:p>
          <a:p>
            <a:r>
              <a:rPr lang="ja-JP" altLang="en-US" dirty="0"/>
              <a:t>極小被覆</a:t>
            </a:r>
            <a:r>
              <a:rPr lang="en-US" altLang="ja-JP" dirty="0"/>
              <a:t> :</a:t>
            </a:r>
            <a:r>
              <a:rPr lang="ja-JP" altLang="en-US" dirty="0"/>
              <a:t> タスク</a:t>
            </a:r>
            <a:r>
              <a:rPr lang="en-US" altLang="ja-JP" dirty="0"/>
              <a:t> : {{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ユーザ</a:t>
            </a:r>
            <a:r>
              <a:rPr lang="en-US" altLang="ja-JP" dirty="0"/>
              <a:t>ID,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タイプ</a:t>
            </a:r>
            <a:r>
              <a:rPr lang="en-US" altLang="ja-JP" dirty="0"/>
              <a:t>ID,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タイトル</a:t>
            </a:r>
            <a:r>
              <a:rPr lang="en-US" altLang="ja-JP" dirty="0"/>
              <a:t>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登録日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いかなる候補キーにも部分従属しないので第二正規形である．また</a:t>
            </a:r>
            <a:r>
              <a:rPr lang="en-US" altLang="ja-JP" dirty="0"/>
              <a:t>, </a:t>
            </a:r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いかなる候補キーからも推移従属しないので、第三正規形である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28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6A0DA-415C-440C-A8D6-F96CD69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各リレーションスキーマ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3B67D-8180-4DC8-9988-DE714E99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タスクタイプ</a:t>
            </a:r>
            <a:r>
              <a:rPr lang="en-US" altLang="ja-JP" dirty="0"/>
              <a:t>(</a:t>
            </a:r>
            <a:r>
              <a:rPr lang="ja-JP" altLang="en-US" u="sng" dirty="0"/>
              <a:t>タイプ</a:t>
            </a:r>
            <a:r>
              <a:rPr lang="en-US" altLang="ja-JP" u="sng" dirty="0"/>
              <a:t>ID</a:t>
            </a:r>
            <a:r>
              <a:rPr lang="en-US" altLang="ja-JP" dirty="0"/>
              <a:t>, </a:t>
            </a:r>
            <a:r>
              <a:rPr lang="ja-JP" altLang="en-US" dirty="0"/>
              <a:t>タイプの名前</a:t>
            </a:r>
            <a:r>
              <a:rPr lang="en-US" altLang="ja-JP" dirty="0"/>
              <a:t>, </a:t>
            </a:r>
            <a:r>
              <a:rPr lang="ja-JP" altLang="en-US" dirty="0"/>
              <a:t>タイプの説明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候補キー属性 </a:t>
            </a:r>
            <a:r>
              <a:rPr lang="en-US" altLang="ja-JP" dirty="0"/>
              <a:t>: </a:t>
            </a:r>
            <a:r>
              <a:rPr lang="ja-JP" altLang="en-US" dirty="0"/>
              <a:t>タイプ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タイプの名前</a:t>
            </a:r>
            <a:r>
              <a:rPr lang="en-US" altLang="ja-JP" dirty="0"/>
              <a:t>, </a:t>
            </a:r>
            <a:r>
              <a:rPr lang="ja-JP" altLang="en-US" dirty="0"/>
              <a:t>タイプの説明</a:t>
            </a:r>
            <a:r>
              <a:rPr lang="en-US" altLang="ja-JP" dirty="0"/>
              <a:t> </a:t>
            </a:r>
          </a:p>
          <a:p>
            <a:r>
              <a:rPr lang="ja-JP" altLang="en-US" dirty="0"/>
              <a:t>極小被覆</a:t>
            </a:r>
            <a:r>
              <a:rPr lang="en-US" altLang="ja-JP" dirty="0"/>
              <a:t> : </a:t>
            </a:r>
            <a:r>
              <a:rPr lang="ja-JP" altLang="en-US" dirty="0"/>
              <a:t>タスクタイプ</a:t>
            </a:r>
            <a:r>
              <a:rPr lang="en-US" altLang="ja-JP" dirty="0"/>
              <a:t> : {{</a:t>
            </a:r>
            <a:r>
              <a:rPr lang="ja-JP" altLang="en-US" dirty="0"/>
              <a:t>タイプ</a:t>
            </a:r>
            <a:r>
              <a:rPr lang="en-US" altLang="ja-JP" dirty="0"/>
              <a:t>ID}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ja-JP" altLang="en-US" dirty="0"/>
              <a:t>タイプの名前</a:t>
            </a:r>
            <a:r>
              <a:rPr lang="en-US" altLang="ja-JP" dirty="0"/>
              <a:t>, {</a:t>
            </a:r>
            <a:r>
              <a:rPr lang="ja-JP" altLang="en-US" dirty="0"/>
              <a:t>タイプ</a:t>
            </a:r>
            <a:r>
              <a:rPr lang="en-US" altLang="ja-JP" dirty="0"/>
              <a:t>ID} </a:t>
            </a:r>
            <a:r>
              <a:rPr lang="ja-JP" altLang="en-US" dirty="0"/>
              <a:t>→ タイプの説明</a:t>
            </a:r>
            <a:r>
              <a:rPr lang="en-US" altLang="ja-JP" dirty="0"/>
              <a:t>}</a:t>
            </a:r>
            <a:endParaRPr lang="ja-JP" altLang="en-US" dirty="0"/>
          </a:p>
          <a:p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いかなる候補キーにも部分従属しないので第二正規形である．また</a:t>
            </a:r>
            <a:r>
              <a:rPr lang="en-US" altLang="ja-JP" dirty="0"/>
              <a:t>, </a:t>
            </a:r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いかなる候補キーからも推移従属しないので、第三正規形である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63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C4F68-4BF1-4855-8568-79D72E4E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スキーマ定義 </a:t>
            </a:r>
            <a:r>
              <a:rPr lang="en-US" altLang="ja-JP" dirty="0"/>
              <a:t>: </a:t>
            </a:r>
            <a:r>
              <a:rPr lang="en-US" altLang="ja-JP" dirty="0" err="1"/>
              <a:t>user_table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4F929-56B7-49C1-B9B2-659CEE2F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create table </a:t>
            </a:r>
            <a:r>
              <a:rPr lang="en-US" altLang="ja-JP" dirty="0" err="1"/>
              <a:t>user_table</a:t>
            </a:r>
            <a:r>
              <a:rPr lang="en-US" altLang="ja-JP" dirty="0"/>
              <a:t> (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user_id</a:t>
            </a:r>
            <a:r>
              <a:rPr lang="en-US" altLang="ja-JP" dirty="0"/>
              <a:t> int </a:t>
            </a:r>
            <a:r>
              <a:rPr lang="en-US" altLang="ja-JP" dirty="0" err="1"/>
              <a:t>auto_increment</a:t>
            </a:r>
            <a:r>
              <a:rPr lang="en-US" altLang="ja-JP" dirty="0"/>
              <a:t> primary key, // </a:t>
            </a:r>
            <a:r>
              <a:rPr lang="ja-JP" altLang="en-US" dirty="0"/>
              <a:t>ユーザ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	name varchar(50), // </a:t>
            </a:r>
            <a:r>
              <a:rPr lang="ja-JP" altLang="en-US" dirty="0"/>
              <a:t>ユーザの氏名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sex int, // </a:t>
            </a:r>
            <a:r>
              <a:rPr lang="ja-JP" altLang="en-US" dirty="0"/>
              <a:t>性別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email varchar(50), // </a:t>
            </a:r>
            <a:r>
              <a:rPr lang="ja-JP" altLang="en-US" dirty="0"/>
              <a:t>メールアドレス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regist</a:t>
            </a:r>
            <a:r>
              <a:rPr lang="en-US" altLang="ja-JP" dirty="0"/>
              <a:t> date // </a:t>
            </a:r>
            <a:r>
              <a:rPr lang="ja-JP" altLang="en-US" dirty="0"/>
              <a:t>登録日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28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1E752-E842-440A-9474-A568F10C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スキーマ定義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progress_table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0705A-B9E0-469F-9553-CFE690FB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create table </a:t>
            </a:r>
            <a:r>
              <a:rPr lang="en-US" altLang="ja-JP" dirty="0" err="1"/>
              <a:t>progress_table</a:t>
            </a:r>
            <a:r>
              <a:rPr lang="en-US" altLang="ja-JP" dirty="0"/>
              <a:t> (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progress_id</a:t>
            </a:r>
            <a:r>
              <a:rPr lang="en-US" altLang="ja-JP" dirty="0"/>
              <a:t> int </a:t>
            </a:r>
            <a:r>
              <a:rPr lang="en-US" altLang="ja-JP" dirty="0" err="1"/>
              <a:t>auto_increment</a:t>
            </a:r>
            <a:r>
              <a:rPr lang="en-US" altLang="ja-JP" dirty="0"/>
              <a:t> primary key, // </a:t>
            </a:r>
            <a:r>
              <a:rPr lang="ja-JP" altLang="en-US" dirty="0"/>
              <a:t>進捗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    	</a:t>
            </a:r>
            <a:r>
              <a:rPr lang="en-US" altLang="ja-JP" dirty="0" err="1"/>
              <a:t>task_id</a:t>
            </a:r>
            <a:r>
              <a:rPr lang="en-US" altLang="ja-JP" dirty="0"/>
              <a:t> int, // </a:t>
            </a:r>
            <a:r>
              <a:rPr lang="ja-JP" altLang="en-US" dirty="0"/>
              <a:t>タスク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	progress int, //</a:t>
            </a:r>
            <a:r>
              <a:rPr lang="ja-JP" altLang="en-US" dirty="0"/>
              <a:t> 進捗の状態</a:t>
            </a:r>
            <a:r>
              <a:rPr lang="en-US" altLang="ja-JP" dirty="0"/>
              <a:t>(0</a:t>
            </a:r>
            <a:r>
              <a:rPr lang="ja-JP" altLang="en-US" dirty="0"/>
              <a:t>→未達成</a:t>
            </a:r>
            <a:r>
              <a:rPr lang="en-US" altLang="ja-JP" dirty="0"/>
              <a:t>, 1</a:t>
            </a:r>
            <a:r>
              <a:rPr lang="ja-JP" altLang="en-US" dirty="0"/>
              <a:t>→達成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comment varchar(150), // </a:t>
            </a:r>
            <a:r>
              <a:rPr lang="ja-JP" altLang="en-US" dirty="0"/>
              <a:t>コメント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date </a:t>
            </a:r>
            <a:r>
              <a:rPr lang="en-US" altLang="ja-JP" dirty="0" err="1"/>
              <a:t>date</a:t>
            </a:r>
            <a:r>
              <a:rPr lang="en-US" altLang="ja-JP" dirty="0"/>
              <a:t> // </a:t>
            </a:r>
            <a:r>
              <a:rPr lang="ja-JP" altLang="en-US" dirty="0"/>
              <a:t>日付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11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38E15-AADD-492C-8DDB-D7CA3D13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スキーマの定義</a:t>
            </a:r>
            <a:r>
              <a:rPr lang="en-US" altLang="ja-JP" dirty="0"/>
              <a:t> : </a:t>
            </a:r>
            <a:r>
              <a:rPr lang="en-US" altLang="ja-JP" dirty="0" err="1"/>
              <a:t>task_table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12799E-CE3E-42B7-9E30-7A3F962E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create table </a:t>
            </a:r>
            <a:r>
              <a:rPr lang="en-US" altLang="ja-JP" dirty="0" err="1"/>
              <a:t>task_table</a:t>
            </a:r>
            <a:r>
              <a:rPr lang="en-US" altLang="ja-JP" dirty="0"/>
              <a:t> (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task_id</a:t>
            </a:r>
            <a:r>
              <a:rPr lang="en-US" altLang="ja-JP" dirty="0"/>
              <a:t> int </a:t>
            </a:r>
            <a:r>
              <a:rPr lang="en-US" altLang="ja-JP" dirty="0" err="1"/>
              <a:t>auto_increment</a:t>
            </a:r>
            <a:r>
              <a:rPr lang="en-US" altLang="ja-JP" dirty="0"/>
              <a:t> primary key, // </a:t>
            </a:r>
            <a:r>
              <a:rPr lang="ja-JP" altLang="en-US" dirty="0"/>
              <a:t>タスク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type_id</a:t>
            </a:r>
            <a:r>
              <a:rPr lang="en-US" altLang="ja-JP" dirty="0"/>
              <a:t> int, // </a:t>
            </a:r>
            <a:r>
              <a:rPr lang="ja-JP" altLang="en-US"/>
              <a:t>タイプ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	title varchar(50), // </a:t>
            </a:r>
            <a:r>
              <a:rPr lang="ja-JP" altLang="en-US" dirty="0"/>
              <a:t>タイトル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regist</a:t>
            </a:r>
            <a:r>
              <a:rPr lang="en-US" altLang="ja-JP" dirty="0"/>
              <a:t> date // </a:t>
            </a:r>
            <a:r>
              <a:rPr lang="ja-JP" altLang="en-US" dirty="0"/>
              <a:t>登録日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);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02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C06F3-A28B-4865-ABAF-D6911139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スキーマの定義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type_table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6833D-7504-4255-B38A-876DE78D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create table </a:t>
            </a:r>
            <a:r>
              <a:rPr lang="en-US" altLang="ja-JP" dirty="0" err="1"/>
              <a:t>type_table</a:t>
            </a:r>
            <a:r>
              <a:rPr lang="en-US" altLang="ja-JP" dirty="0"/>
              <a:t> (</a:t>
            </a:r>
          </a:p>
          <a:p>
            <a:pPr marL="0" indent="0">
              <a:buNone/>
            </a:pPr>
            <a:r>
              <a:rPr lang="en-US" altLang="ja-JP" dirty="0"/>
              <a:t>    	</a:t>
            </a:r>
            <a:r>
              <a:rPr lang="en-US" altLang="ja-JP" dirty="0" err="1"/>
              <a:t>type_id</a:t>
            </a:r>
            <a:r>
              <a:rPr lang="en-US" altLang="ja-JP" dirty="0"/>
              <a:t> int </a:t>
            </a:r>
            <a:r>
              <a:rPr lang="en-US" altLang="ja-JP" dirty="0" err="1"/>
              <a:t>auto_increment</a:t>
            </a:r>
            <a:r>
              <a:rPr lang="en-US" altLang="ja-JP" dirty="0"/>
              <a:t> primary key, // </a:t>
            </a:r>
            <a:r>
              <a:rPr lang="ja-JP" altLang="en-US" dirty="0"/>
              <a:t>タイプ</a:t>
            </a:r>
            <a:r>
              <a:rPr lang="en-US" altLang="ja-JP" dirty="0"/>
              <a:t>ID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type_name</a:t>
            </a:r>
            <a:r>
              <a:rPr lang="en-US" altLang="ja-JP" dirty="0"/>
              <a:t> varchar(50), // </a:t>
            </a:r>
            <a:r>
              <a:rPr lang="ja-JP" altLang="en-US" dirty="0"/>
              <a:t>タイプの名前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	explanation varchar(150) // </a:t>
            </a:r>
            <a:r>
              <a:rPr lang="ja-JP" altLang="en-US" dirty="0"/>
              <a:t>説明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1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C4B1-ADF2-4DB2-9441-2445454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機能の実現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705BD-9B34-4183-8026-2C01A5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機能 </a:t>
            </a:r>
            <a:r>
              <a:rPr kumimoji="1" lang="en-US" altLang="ja-JP" dirty="0"/>
              <a:t>:</a:t>
            </a:r>
            <a:r>
              <a:rPr lang="ja-JP" altLang="en-US" dirty="0"/>
              <a:t>ユーザ</a:t>
            </a:r>
            <a:r>
              <a:rPr lang="en-US" altLang="ja-JP" dirty="0"/>
              <a:t>ID, </a:t>
            </a:r>
            <a:r>
              <a:rPr lang="ja-JP" altLang="en-US" dirty="0"/>
              <a:t>ユーザ名からユーザテーブルのデータを取得</a:t>
            </a:r>
            <a:endParaRPr lang="en-US" altLang="ja-JP" dirty="0"/>
          </a:p>
          <a:p>
            <a:r>
              <a:rPr lang="ja-JP" altLang="en-US" dirty="0"/>
              <a:t>入力 </a:t>
            </a:r>
            <a:r>
              <a:rPr lang="en-US" altLang="ja-JP" dirty="0"/>
              <a:t>: </a:t>
            </a:r>
            <a:r>
              <a:rPr lang="ja-JP" altLang="en-US" dirty="0"/>
              <a:t>ユーザ</a:t>
            </a:r>
            <a:r>
              <a:rPr lang="en-US" altLang="ja-JP" dirty="0"/>
              <a:t>ID, </a:t>
            </a:r>
            <a:r>
              <a:rPr lang="ja-JP" altLang="en-US" dirty="0"/>
              <a:t>ユーザ名</a:t>
            </a:r>
            <a:endParaRPr lang="en-US" altLang="ja-JP" dirty="0"/>
          </a:p>
          <a:p>
            <a:r>
              <a:rPr kumimoji="1" lang="ja-JP" altLang="en-US" dirty="0"/>
              <a:t>出力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ユーザテーブルのデータ</a:t>
            </a:r>
            <a:endParaRPr kumimoji="1" lang="en-US" altLang="ja-JP" dirty="0"/>
          </a:p>
          <a:p>
            <a:r>
              <a:rPr lang="ja-JP" altLang="en-US" dirty="0"/>
              <a:t>実行</a:t>
            </a:r>
            <a:endParaRPr lang="en-US" altLang="ja-JP" dirty="0"/>
          </a:p>
          <a:p>
            <a:r>
              <a:rPr lang="en-US" altLang="ja-JP" dirty="0"/>
              <a:t>SELECT * FROM </a:t>
            </a:r>
            <a:r>
              <a:rPr lang="en-US" altLang="ja-JP" dirty="0" err="1"/>
              <a:t>user_table</a:t>
            </a:r>
            <a:r>
              <a:rPr lang="en-US" altLang="ja-JP" dirty="0"/>
              <a:t> WHERE </a:t>
            </a:r>
            <a:r>
              <a:rPr lang="en-US" altLang="ja-JP" dirty="0" err="1"/>
              <a:t>user_table.user_id</a:t>
            </a:r>
            <a:r>
              <a:rPr lang="en-US" altLang="ja-JP" dirty="0"/>
              <a:t> = ".$</a:t>
            </a:r>
            <a:r>
              <a:rPr lang="en-US" altLang="ja-JP" dirty="0" err="1"/>
              <a:t>user_id</a:t>
            </a:r>
            <a:r>
              <a:rPr lang="en-US" altLang="ja-JP" dirty="0"/>
              <a:t>." AND user_table.name = '".$name. "';</a:t>
            </a:r>
          </a:p>
        </p:txBody>
      </p:sp>
    </p:spTree>
    <p:extLst>
      <p:ext uri="{BB962C8B-B14F-4D97-AF65-F5344CB8AC3E}">
        <p14:creationId xmlns:p14="http://schemas.microsoft.com/office/powerpoint/2010/main" val="377785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C4B1-ADF2-4DB2-9441-2445454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機能の実現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705BD-9B34-4183-8026-2C01A5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機能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ユーザ</a:t>
            </a:r>
            <a:r>
              <a:rPr lang="en-US" altLang="ja-JP" dirty="0"/>
              <a:t>ID</a:t>
            </a:r>
            <a:r>
              <a:rPr lang="ja-JP" altLang="en-US" dirty="0"/>
              <a:t>からタスクテーブルのデータを取得する</a:t>
            </a:r>
            <a:endParaRPr lang="en-US" altLang="ja-JP" dirty="0"/>
          </a:p>
          <a:p>
            <a:r>
              <a:rPr lang="ja-JP" altLang="en-US" dirty="0"/>
              <a:t>入力 </a:t>
            </a:r>
            <a:r>
              <a:rPr lang="en-US" altLang="ja-JP" dirty="0"/>
              <a:t>: </a:t>
            </a:r>
            <a:r>
              <a:rPr lang="ja-JP" altLang="en-US" dirty="0"/>
              <a:t>ユーザ</a:t>
            </a:r>
            <a:r>
              <a:rPr lang="en-US" altLang="ja-JP" dirty="0"/>
              <a:t>ID</a:t>
            </a:r>
          </a:p>
          <a:p>
            <a:r>
              <a:rPr kumimoji="1" lang="ja-JP" altLang="en-US" dirty="0"/>
              <a:t>出力 </a:t>
            </a:r>
            <a:r>
              <a:rPr kumimoji="1" lang="en-US" altLang="ja-JP" dirty="0"/>
              <a:t>: </a:t>
            </a:r>
            <a:r>
              <a:rPr lang="ja-JP" altLang="en-US" dirty="0"/>
              <a:t>タスクテーブルのデータ</a:t>
            </a:r>
            <a:endParaRPr kumimoji="1" lang="en-US" altLang="ja-JP" dirty="0"/>
          </a:p>
          <a:p>
            <a:r>
              <a:rPr lang="ja-JP" altLang="en-US" dirty="0"/>
              <a:t>実行</a:t>
            </a:r>
            <a:endParaRPr lang="en-US" altLang="ja-JP" dirty="0"/>
          </a:p>
          <a:p>
            <a:r>
              <a:rPr lang="en-US" altLang="ja-JP" dirty="0"/>
              <a:t>SELECT * FROM </a:t>
            </a:r>
            <a:r>
              <a:rPr lang="en-US" altLang="ja-JP" dirty="0" err="1"/>
              <a:t>task_table</a:t>
            </a:r>
            <a:r>
              <a:rPr lang="en-US" altLang="ja-JP" dirty="0"/>
              <a:t> WHERE </a:t>
            </a:r>
            <a:r>
              <a:rPr lang="en-US" altLang="ja-JP" dirty="0" err="1"/>
              <a:t>task_table.user_id</a:t>
            </a:r>
            <a:r>
              <a:rPr lang="en-US" altLang="ja-JP" dirty="0"/>
              <a:t> = ".$</a:t>
            </a:r>
            <a:r>
              <a:rPr lang="en-US" altLang="ja-JP" dirty="0" err="1"/>
              <a:t>user_id</a:t>
            </a:r>
            <a:r>
              <a:rPr lang="en-US" altLang="ja-JP" dirty="0"/>
              <a:t>. ";</a:t>
            </a:r>
          </a:p>
        </p:txBody>
      </p:sp>
    </p:spTree>
    <p:extLst>
      <p:ext uri="{BB962C8B-B14F-4D97-AF65-F5344CB8AC3E}">
        <p14:creationId xmlns:p14="http://schemas.microsoft.com/office/powerpoint/2010/main" val="398474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C4B1-ADF2-4DB2-9441-2445454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機能の実現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705BD-9B34-4183-8026-2C01A5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機能 </a:t>
            </a:r>
            <a:r>
              <a:rPr kumimoji="1" lang="en-US" altLang="ja-JP" dirty="0"/>
              <a:t>: </a:t>
            </a:r>
            <a:r>
              <a:rPr lang="ja-JP" altLang="en-US" dirty="0"/>
              <a:t>タスク</a:t>
            </a:r>
            <a:r>
              <a:rPr lang="en-US" altLang="ja-JP" dirty="0"/>
              <a:t>ID</a:t>
            </a:r>
            <a:r>
              <a:rPr lang="ja-JP" altLang="en-US" dirty="0"/>
              <a:t>から進捗テーブルを取得する</a:t>
            </a:r>
            <a:endParaRPr lang="en-US" altLang="ja-JP" dirty="0"/>
          </a:p>
          <a:p>
            <a:r>
              <a:rPr lang="ja-JP" altLang="en-US" dirty="0"/>
              <a:t>入力 </a:t>
            </a:r>
            <a:r>
              <a:rPr lang="en-US" altLang="ja-JP" dirty="0"/>
              <a:t>: </a:t>
            </a:r>
            <a:r>
              <a:rPr lang="ja-JP" altLang="en-US" dirty="0"/>
              <a:t>タスク</a:t>
            </a:r>
            <a:r>
              <a:rPr lang="en-US" altLang="ja-JP" dirty="0"/>
              <a:t>ID</a:t>
            </a:r>
          </a:p>
          <a:p>
            <a:r>
              <a:rPr kumimoji="1" lang="ja-JP" altLang="en-US" dirty="0"/>
              <a:t>出力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進捗テーブル</a:t>
            </a:r>
            <a:endParaRPr lang="en-US" altLang="ja-JP" dirty="0"/>
          </a:p>
          <a:p>
            <a:r>
              <a:rPr lang="en-US" altLang="ja-JP" dirty="0"/>
              <a:t>SELECT * FROM </a:t>
            </a:r>
            <a:r>
              <a:rPr lang="en-US" altLang="ja-JP" dirty="0" err="1"/>
              <a:t>progress_table</a:t>
            </a:r>
            <a:r>
              <a:rPr lang="en-US" altLang="ja-JP" dirty="0"/>
              <a:t> WHERE </a:t>
            </a:r>
            <a:r>
              <a:rPr lang="en-US" altLang="ja-JP" dirty="0" err="1"/>
              <a:t>progress_table.task_id</a:t>
            </a:r>
            <a:r>
              <a:rPr lang="en-US" altLang="ja-JP" dirty="0"/>
              <a:t> = $</a:t>
            </a:r>
            <a:r>
              <a:rPr lang="en-US" altLang="ja-JP" dirty="0" err="1"/>
              <a:t>task_id</a:t>
            </a:r>
            <a:r>
              <a:rPr lang="en-US" altLang="ja-JP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282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C4B1-ADF2-4DB2-9441-2445454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機能の実現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705BD-9B34-4183-8026-2C01A5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機能 </a:t>
            </a:r>
            <a:r>
              <a:rPr kumimoji="1" lang="en-US" altLang="ja-JP" dirty="0"/>
              <a:t>: </a:t>
            </a:r>
            <a:r>
              <a:rPr lang="ja-JP" altLang="en-US" dirty="0"/>
              <a:t>ユーザ名からユーザテーブルを取得する</a:t>
            </a:r>
            <a:endParaRPr lang="en-US" altLang="ja-JP" dirty="0"/>
          </a:p>
          <a:p>
            <a:r>
              <a:rPr lang="ja-JP" altLang="en-US" dirty="0"/>
              <a:t>入力 </a:t>
            </a:r>
            <a:r>
              <a:rPr lang="en-US" altLang="ja-JP" dirty="0"/>
              <a:t>: </a:t>
            </a:r>
            <a:r>
              <a:rPr lang="ja-JP" altLang="en-US" dirty="0"/>
              <a:t>ユーザ名</a:t>
            </a:r>
            <a:endParaRPr lang="en-US" altLang="ja-JP" dirty="0"/>
          </a:p>
          <a:p>
            <a:r>
              <a:rPr kumimoji="1" lang="ja-JP" altLang="en-US" dirty="0"/>
              <a:t>出力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ユーザテーブル</a:t>
            </a:r>
            <a:endParaRPr lang="en-US" altLang="ja-JP" dirty="0"/>
          </a:p>
          <a:p>
            <a:r>
              <a:rPr lang="en-US" altLang="ja-JP" dirty="0"/>
              <a:t>SELECT * FROM </a:t>
            </a:r>
            <a:r>
              <a:rPr lang="en-US" altLang="ja-JP" dirty="0" err="1"/>
              <a:t>user_table</a:t>
            </a:r>
            <a:r>
              <a:rPr lang="en-US" altLang="ja-JP" dirty="0"/>
              <a:t> WHERE user_table.name = '".$name.“’;</a:t>
            </a:r>
          </a:p>
        </p:txBody>
      </p:sp>
    </p:spTree>
    <p:extLst>
      <p:ext uri="{BB962C8B-B14F-4D97-AF65-F5344CB8AC3E}">
        <p14:creationId xmlns:p14="http://schemas.microsoft.com/office/powerpoint/2010/main" val="214157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FD644-51FE-463E-B19F-1A1E7183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システムの概要と機能の説明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227D0-E778-482B-B705-1B76C7B7ABCC}"/>
              </a:ext>
            </a:extLst>
          </p:cNvPr>
          <p:cNvSpPr txBox="1"/>
          <p:nvPr/>
        </p:nvSpPr>
        <p:spPr>
          <a:xfrm>
            <a:off x="718861" y="1658565"/>
            <a:ext cx="10754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ユーザのタスク消化を支援するアプリ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ユーザはタスクを登録し</a:t>
            </a:r>
            <a:r>
              <a:rPr lang="en-US" altLang="ja-JP" sz="2800" dirty="0"/>
              <a:t>, </a:t>
            </a:r>
            <a:r>
              <a:rPr lang="ja-JP" altLang="en-US" sz="2800" dirty="0"/>
              <a:t>進捗を記録していく</a:t>
            </a:r>
            <a:r>
              <a:rPr lang="en-US" altLang="ja-JP" sz="2800" dirty="0"/>
              <a:t>. </a:t>
            </a:r>
            <a:endParaRPr kumimoji="1" lang="ja-JP" altLang="en-US" sz="2800" dirty="0"/>
          </a:p>
        </p:txBody>
      </p:sp>
      <p:pic>
        <p:nvPicPr>
          <p:cNvPr id="8" name="コンテンツ プレースホルダー 7" descr="鳥, 水鳥 が含まれている画像&#10;&#10;自動的に生成された説明">
            <a:extLst>
              <a:ext uri="{FF2B5EF4-FFF2-40B4-BE49-F238E27FC236}">
                <a16:creationId xmlns:a16="http://schemas.microsoft.com/office/drawing/2014/main" id="{3E48FAB7-DDCC-4781-8247-98E6EC17A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56" y="2984128"/>
            <a:ext cx="6019684" cy="3206376"/>
          </a:xfrm>
        </p:spPr>
      </p:pic>
    </p:spTree>
    <p:extLst>
      <p:ext uri="{BB962C8B-B14F-4D97-AF65-F5344CB8AC3E}">
        <p14:creationId xmlns:p14="http://schemas.microsoft.com/office/powerpoint/2010/main" val="15661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C4B1-ADF2-4DB2-9441-2445454A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機能の実現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705BD-9B34-4183-8026-2C01A5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機能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タイプテーブルのデータ</a:t>
            </a:r>
            <a:r>
              <a:rPr lang="ja-JP" altLang="en-US" dirty="0"/>
              <a:t>を取得する</a:t>
            </a:r>
            <a:endParaRPr lang="en-US" altLang="ja-JP" dirty="0"/>
          </a:p>
          <a:p>
            <a:r>
              <a:rPr lang="ja-JP" altLang="en-US" dirty="0"/>
              <a:t>入力 </a:t>
            </a:r>
            <a:r>
              <a:rPr lang="en-US" altLang="ja-JP" dirty="0"/>
              <a:t>: </a:t>
            </a:r>
            <a:r>
              <a:rPr lang="ja-JP" altLang="en-US" dirty="0"/>
              <a:t>なし</a:t>
            </a:r>
            <a:endParaRPr lang="en-US" altLang="ja-JP" dirty="0"/>
          </a:p>
          <a:p>
            <a:r>
              <a:rPr kumimoji="1" lang="ja-JP" altLang="en-US" dirty="0"/>
              <a:t>出力 </a:t>
            </a:r>
            <a:r>
              <a:rPr kumimoji="1" lang="en-US" altLang="ja-JP" dirty="0"/>
              <a:t>: </a:t>
            </a:r>
            <a:r>
              <a:rPr lang="ja-JP" altLang="en-US" dirty="0"/>
              <a:t>タイプテーブルのデータ</a:t>
            </a:r>
            <a:endParaRPr lang="en-US" altLang="ja-JP" dirty="0"/>
          </a:p>
          <a:p>
            <a:r>
              <a:rPr lang="en-US" altLang="ja-JP" dirty="0"/>
              <a:t>SELECT * FROM </a:t>
            </a:r>
            <a:r>
              <a:rPr lang="en-US" altLang="ja-JP" dirty="0" err="1"/>
              <a:t>type_table</a:t>
            </a:r>
            <a:r>
              <a:rPr lang="en-US" altLang="ja-JP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369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882A4-2104-43C8-BE9D-722DBBA4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システムへのリンク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99B90-F64D-46C2-A7A7-8FB77C78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http://turkey.slis.tsukuba.ac.jp/~s1911396/index.html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8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FD644-51FE-463E-B19F-1A1E7183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システムの概要と機能の説明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227D0-E778-482B-B705-1B76C7B7ABCC}"/>
              </a:ext>
            </a:extLst>
          </p:cNvPr>
          <p:cNvSpPr txBox="1"/>
          <p:nvPr/>
        </p:nvSpPr>
        <p:spPr>
          <a:xfrm>
            <a:off x="718861" y="1658565"/>
            <a:ext cx="10754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サインイン</a:t>
            </a:r>
            <a:r>
              <a:rPr kumimoji="1" lang="en-US" altLang="ja-JP" sz="2800" dirty="0"/>
              <a:t>, </a:t>
            </a:r>
            <a:r>
              <a:rPr kumimoji="1" lang="ja-JP" altLang="en-US" sz="2800" dirty="0"/>
              <a:t>サインアウトの実装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ユーザ情報・タスク一覧・タイプ一覧などの表示</a:t>
            </a:r>
            <a:r>
              <a:rPr kumimoji="1" lang="en-US" altLang="ja-JP" sz="2800" dirty="0"/>
              <a:t>, </a:t>
            </a:r>
            <a:r>
              <a:rPr kumimoji="1" lang="ja-JP" altLang="en-US" sz="2800" dirty="0"/>
              <a:t>タスクの追加</a:t>
            </a:r>
            <a:r>
              <a:rPr kumimoji="1" lang="en-US" altLang="ja-JP" sz="2800" dirty="0"/>
              <a:t>, </a:t>
            </a:r>
            <a:r>
              <a:rPr kumimoji="1" lang="ja-JP" altLang="en-US" sz="2800" dirty="0"/>
              <a:t>進捗の閲覧</a:t>
            </a:r>
            <a:r>
              <a:rPr kumimoji="1" lang="en-US" altLang="ja-JP" sz="2800" dirty="0"/>
              <a:t>, </a:t>
            </a:r>
            <a:r>
              <a:rPr kumimoji="1" lang="ja-JP" altLang="en-US" sz="2800" dirty="0"/>
              <a:t>削除機能の実装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8CC3B6B-17E5-42AB-B98A-3FDE6F01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79" y="3399531"/>
            <a:ext cx="5314637" cy="30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81338-7AC6-4A22-8362-84BD3018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9E7E56E-485D-4829-8D42-2994B297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498475"/>
            <a:ext cx="59944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DBE02-3CBC-4EE7-85B7-838EE2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スキーマ設定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215DDE-910E-4F82-9B52-2A177A51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ユーザ</a:t>
            </a:r>
            <a:r>
              <a:rPr kumimoji="1" lang="en-US" altLang="ja-JP" dirty="0"/>
              <a:t>(</a:t>
            </a:r>
            <a:r>
              <a:rPr kumimoji="1" lang="ja-JP" altLang="en-US" u="sng" dirty="0"/>
              <a:t>ユーザ</a:t>
            </a:r>
            <a:r>
              <a:rPr kumimoji="1" lang="en-US" altLang="ja-JP" u="sng" dirty="0"/>
              <a:t>ID</a:t>
            </a:r>
            <a:r>
              <a:rPr kumimoji="1" lang="en-US" altLang="ja-JP" dirty="0"/>
              <a:t>, </a:t>
            </a:r>
            <a:r>
              <a:rPr kumimoji="1" lang="ja-JP" altLang="en-US" dirty="0"/>
              <a:t>氏名</a:t>
            </a:r>
            <a:r>
              <a:rPr kumimoji="1" lang="en-US" altLang="ja-JP" dirty="0"/>
              <a:t>, </a:t>
            </a:r>
            <a:r>
              <a:rPr lang="ja-JP" altLang="en-US" dirty="0"/>
              <a:t>性別</a:t>
            </a:r>
            <a:r>
              <a:rPr lang="en-US" altLang="ja-JP" dirty="0"/>
              <a:t>, </a:t>
            </a:r>
            <a:r>
              <a:rPr kumimoji="1" lang="ja-JP" altLang="en-US" dirty="0"/>
              <a:t>メール</a:t>
            </a:r>
            <a:r>
              <a:rPr kumimoji="1" lang="en-US" altLang="ja-JP" dirty="0"/>
              <a:t>, </a:t>
            </a:r>
            <a:r>
              <a:rPr kumimoji="1" lang="ja-JP" altLang="en-US" dirty="0"/>
              <a:t>登録日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ユーザ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氏名</a:t>
            </a:r>
            <a:r>
              <a:rPr lang="en-US" altLang="ja-JP" dirty="0"/>
              <a:t>, </a:t>
            </a:r>
            <a:r>
              <a:rPr lang="ja-JP" altLang="en-US" dirty="0"/>
              <a:t>性別</a:t>
            </a:r>
            <a:r>
              <a:rPr lang="en-US" altLang="ja-JP" dirty="0"/>
              <a:t>, </a:t>
            </a:r>
            <a:r>
              <a:rPr lang="ja-JP" altLang="en-US" dirty="0"/>
              <a:t>メール</a:t>
            </a:r>
            <a:r>
              <a:rPr lang="en-US" altLang="ja-JP" dirty="0"/>
              <a:t>, </a:t>
            </a:r>
            <a:r>
              <a:rPr lang="ja-JP" altLang="en-US" dirty="0"/>
              <a:t>登録日</a:t>
            </a:r>
            <a:endParaRPr kumimoji="1" lang="en-US" altLang="ja-JP" dirty="0"/>
          </a:p>
          <a:p>
            <a:r>
              <a:rPr lang="ja-JP" altLang="en-US" dirty="0"/>
              <a:t>進捗</a:t>
            </a:r>
            <a:r>
              <a:rPr lang="en-US" altLang="ja-JP" dirty="0"/>
              <a:t>(</a:t>
            </a:r>
            <a:r>
              <a:rPr lang="ja-JP" altLang="en-US" u="sng" dirty="0"/>
              <a:t>進捗</a:t>
            </a:r>
            <a:r>
              <a:rPr lang="en-US" altLang="ja-JP" u="sng" dirty="0"/>
              <a:t>ID</a:t>
            </a:r>
            <a:r>
              <a:rPr lang="en-US" altLang="ja-JP" dirty="0"/>
              <a:t>,</a:t>
            </a:r>
            <a:r>
              <a:rPr lang="ja-JP" altLang="en-US" dirty="0"/>
              <a:t> タスク</a:t>
            </a:r>
            <a:r>
              <a:rPr lang="en-US" altLang="ja-JP" dirty="0"/>
              <a:t>ID, </a:t>
            </a:r>
            <a:r>
              <a:rPr lang="ja-JP" altLang="en-US" dirty="0"/>
              <a:t> 進捗の状態</a:t>
            </a:r>
            <a:r>
              <a:rPr lang="en-US" altLang="ja-JP" dirty="0"/>
              <a:t>, </a:t>
            </a:r>
            <a:r>
              <a:rPr lang="ja-JP" altLang="en-US" dirty="0"/>
              <a:t>日付</a:t>
            </a:r>
            <a:r>
              <a:rPr lang="en-US" altLang="ja-JP" dirty="0"/>
              <a:t>, </a:t>
            </a:r>
            <a:r>
              <a:rPr lang="ja-JP" altLang="en-US" dirty="0"/>
              <a:t>コメント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進捗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タスク</a:t>
            </a:r>
            <a:r>
              <a:rPr lang="en-US" altLang="ja-JP" dirty="0"/>
              <a:t>ID, </a:t>
            </a:r>
            <a:r>
              <a:rPr lang="ja-JP" altLang="en-US" dirty="0"/>
              <a:t>進捗の状態</a:t>
            </a:r>
            <a:r>
              <a:rPr lang="en-US" altLang="ja-JP" dirty="0"/>
              <a:t>, </a:t>
            </a:r>
            <a:r>
              <a:rPr lang="ja-JP" altLang="en-US" dirty="0"/>
              <a:t>今回の進捗</a:t>
            </a:r>
            <a:r>
              <a:rPr lang="en-US" altLang="ja-JP" dirty="0"/>
              <a:t>, </a:t>
            </a:r>
            <a:r>
              <a:rPr lang="ja-JP" altLang="en-US" dirty="0"/>
              <a:t>日付</a:t>
            </a:r>
            <a:r>
              <a:rPr lang="en-US" altLang="ja-JP" dirty="0"/>
              <a:t>, </a:t>
            </a:r>
            <a:r>
              <a:rPr lang="ja-JP" altLang="en-US" dirty="0"/>
              <a:t>コメント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00512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0DE0F-90B6-4601-91A5-39AEBBFE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スキーマ設定一覧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FD5ED-6087-4C0A-ABDC-A3748607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lang="en-US" altLang="ja-JP" dirty="0"/>
              <a:t>(</a:t>
            </a:r>
            <a:r>
              <a:rPr lang="ja-JP" altLang="en-US" u="sng" dirty="0"/>
              <a:t>タスク</a:t>
            </a:r>
            <a:r>
              <a:rPr lang="en-US" altLang="ja-JP" u="sng" dirty="0"/>
              <a:t>ID</a:t>
            </a:r>
            <a:r>
              <a:rPr lang="en-US" altLang="ja-JP" dirty="0"/>
              <a:t>,</a:t>
            </a:r>
            <a:r>
              <a:rPr lang="ja-JP" altLang="en-US" dirty="0"/>
              <a:t> ユーザ</a:t>
            </a:r>
            <a:r>
              <a:rPr lang="en-US" altLang="ja-JP" dirty="0"/>
              <a:t>ID, </a:t>
            </a:r>
            <a:r>
              <a:rPr lang="ja-JP" altLang="en-US" dirty="0"/>
              <a:t>タイプ</a:t>
            </a:r>
            <a:r>
              <a:rPr lang="en-US" altLang="ja-JP" dirty="0"/>
              <a:t>ID, </a:t>
            </a:r>
            <a:r>
              <a:rPr lang="ja-JP" altLang="en-US" dirty="0"/>
              <a:t>タイトル</a:t>
            </a:r>
            <a:r>
              <a:rPr lang="en-US" altLang="ja-JP" dirty="0"/>
              <a:t>,  </a:t>
            </a:r>
            <a:r>
              <a:rPr lang="ja-JP" altLang="en-US" dirty="0"/>
              <a:t>登録日</a:t>
            </a:r>
            <a:r>
              <a:rPr lang="en-US" altLang="ja-JP" dirty="0"/>
              <a:t>)</a:t>
            </a:r>
          </a:p>
          <a:p>
            <a:pPr marL="514350" indent="-514350">
              <a:buAutoNum type="arabicParenBoth"/>
            </a:pP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タスク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ユーザ</a:t>
            </a:r>
            <a:r>
              <a:rPr lang="en-US" altLang="ja-JP" dirty="0"/>
              <a:t>ID, </a:t>
            </a:r>
            <a:r>
              <a:rPr lang="ja-JP" altLang="en-US" dirty="0"/>
              <a:t>タイプ</a:t>
            </a:r>
            <a:r>
              <a:rPr lang="en-US" altLang="ja-JP" dirty="0"/>
              <a:t>ID, </a:t>
            </a:r>
            <a:r>
              <a:rPr lang="ja-JP" altLang="en-US" dirty="0"/>
              <a:t>タイトル</a:t>
            </a:r>
            <a:r>
              <a:rPr lang="en-US" altLang="ja-JP" dirty="0"/>
              <a:t>, </a:t>
            </a:r>
            <a:r>
              <a:rPr lang="ja-JP" altLang="en-US" dirty="0"/>
              <a:t>登録日</a:t>
            </a:r>
            <a:endParaRPr lang="en-US" altLang="ja-JP" dirty="0"/>
          </a:p>
          <a:p>
            <a:r>
              <a:rPr lang="ja-JP" altLang="en-US" dirty="0"/>
              <a:t>タスクタイプ</a:t>
            </a:r>
            <a:r>
              <a:rPr lang="en-US" altLang="ja-JP" dirty="0"/>
              <a:t>(</a:t>
            </a:r>
            <a:r>
              <a:rPr lang="ja-JP" altLang="en-US" u="sng" dirty="0"/>
              <a:t>タイプ</a:t>
            </a:r>
            <a:r>
              <a:rPr lang="en-US" altLang="ja-JP" u="sng" dirty="0"/>
              <a:t>ID</a:t>
            </a:r>
            <a:r>
              <a:rPr lang="en-US" altLang="ja-JP" dirty="0"/>
              <a:t>, </a:t>
            </a:r>
            <a:r>
              <a:rPr lang="ja-JP" altLang="en-US" dirty="0"/>
              <a:t>タイプの名前</a:t>
            </a:r>
            <a:r>
              <a:rPr lang="en-US" altLang="ja-JP" dirty="0"/>
              <a:t>, </a:t>
            </a:r>
            <a:r>
              <a:rPr lang="ja-JP" altLang="en-US" dirty="0"/>
              <a:t>タイプの説明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候補キー属性 </a:t>
            </a:r>
            <a:r>
              <a:rPr lang="en-US" altLang="ja-JP" dirty="0"/>
              <a:t>: </a:t>
            </a:r>
            <a:r>
              <a:rPr lang="ja-JP" altLang="en-US" dirty="0"/>
              <a:t>タイプ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タイプの名前</a:t>
            </a:r>
            <a:r>
              <a:rPr lang="en-US" altLang="ja-JP" dirty="0"/>
              <a:t>, </a:t>
            </a:r>
            <a:r>
              <a:rPr lang="ja-JP" altLang="en-US" dirty="0"/>
              <a:t>タイプの説明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92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5566E-0CA1-4D3A-8569-D2F9F2D6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スキーマ設定一覧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3F7AD-4781-4A39-9C21-D45B1723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ユーザ </a:t>
            </a:r>
            <a:r>
              <a:rPr lang="en-US" altLang="ja-JP" dirty="0"/>
              <a:t>: {{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氏名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性別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メール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登録日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進捗 </a:t>
            </a:r>
            <a:r>
              <a:rPr lang="en-US" altLang="ja-JP" dirty="0"/>
              <a:t>: {{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 タスク</a:t>
            </a:r>
            <a:r>
              <a:rPr lang="en-US" altLang="ja-JP" dirty="0"/>
              <a:t>ID,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 進捗の状態</a:t>
            </a:r>
            <a:r>
              <a:rPr lang="en-US" altLang="ja-JP" dirty="0"/>
              <a:t>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→日付</a:t>
            </a:r>
            <a:r>
              <a:rPr lang="en-US" altLang="ja-JP" dirty="0"/>
              <a:t>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→コメント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タスク</a:t>
            </a:r>
            <a:r>
              <a:rPr lang="en-US" altLang="ja-JP" dirty="0"/>
              <a:t> : {{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ユーザ</a:t>
            </a:r>
            <a:r>
              <a:rPr lang="en-US" altLang="ja-JP" dirty="0"/>
              <a:t>ID,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タイプ</a:t>
            </a:r>
            <a:r>
              <a:rPr lang="en-US" altLang="ja-JP" dirty="0"/>
              <a:t>ID,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タイトル</a:t>
            </a:r>
            <a:r>
              <a:rPr lang="en-US" altLang="ja-JP" dirty="0"/>
              <a:t>, {</a:t>
            </a:r>
            <a:r>
              <a:rPr lang="ja-JP" altLang="en-US" dirty="0"/>
              <a:t>タスク</a:t>
            </a:r>
            <a:r>
              <a:rPr lang="en-US" altLang="ja-JP" dirty="0"/>
              <a:t>ID} </a:t>
            </a:r>
            <a:r>
              <a:rPr lang="ja-JP" altLang="en-US" dirty="0"/>
              <a:t>→ 登録日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タスクタイプ</a:t>
            </a:r>
            <a:r>
              <a:rPr lang="en-US" altLang="ja-JP" dirty="0"/>
              <a:t> : {{</a:t>
            </a:r>
            <a:r>
              <a:rPr lang="ja-JP" altLang="en-US" dirty="0"/>
              <a:t>タイプ</a:t>
            </a:r>
            <a:r>
              <a:rPr lang="en-US" altLang="ja-JP" dirty="0"/>
              <a:t>ID}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ja-JP" altLang="en-US" dirty="0"/>
              <a:t>タイプの名前</a:t>
            </a:r>
            <a:r>
              <a:rPr lang="en-US" altLang="ja-JP" dirty="0"/>
              <a:t>, {</a:t>
            </a:r>
            <a:r>
              <a:rPr lang="ja-JP" altLang="en-US" dirty="0"/>
              <a:t>タイプ</a:t>
            </a:r>
            <a:r>
              <a:rPr lang="en-US" altLang="ja-JP" dirty="0"/>
              <a:t>ID} </a:t>
            </a:r>
            <a:r>
              <a:rPr lang="ja-JP" altLang="en-US" dirty="0"/>
              <a:t>→ タイプの説明</a:t>
            </a:r>
            <a:r>
              <a:rPr lang="en-US" altLang="ja-JP" dirty="0"/>
              <a:t>}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55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D376B-72E5-4D0A-B12D-377BE5E6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各リレーションスキーマ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51B22-A71F-41CB-8910-EAE25F3A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</a:t>
            </a:r>
            <a:r>
              <a:rPr lang="en-US" altLang="ja-JP" dirty="0"/>
              <a:t>(</a:t>
            </a:r>
            <a:r>
              <a:rPr lang="ja-JP" altLang="en-US" u="sng" dirty="0"/>
              <a:t>ユーザ</a:t>
            </a:r>
            <a:r>
              <a:rPr lang="en-US" altLang="ja-JP" u="sng" dirty="0"/>
              <a:t>ID</a:t>
            </a:r>
            <a:r>
              <a:rPr lang="en-US" altLang="ja-JP" dirty="0"/>
              <a:t>, </a:t>
            </a:r>
            <a:r>
              <a:rPr lang="ja-JP" altLang="en-US" dirty="0"/>
              <a:t>氏名</a:t>
            </a:r>
            <a:r>
              <a:rPr lang="en-US" altLang="ja-JP" dirty="0"/>
              <a:t>, </a:t>
            </a:r>
            <a:r>
              <a:rPr lang="ja-JP" altLang="en-US" dirty="0"/>
              <a:t>性別</a:t>
            </a:r>
            <a:r>
              <a:rPr lang="en-US" altLang="ja-JP" dirty="0"/>
              <a:t>, </a:t>
            </a:r>
            <a:r>
              <a:rPr lang="ja-JP" altLang="en-US" dirty="0"/>
              <a:t>メール</a:t>
            </a:r>
            <a:r>
              <a:rPr lang="en-US" altLang="ja-JP" dirty="0"/>
              <a:t>, </a:t>
            </a:r>
            <a:r>
              <a:rPr lang="ja-JP" altLang="en-US" dirty="0"/>
              <a:t>登録日</a:t>
            </a:r>
            <a:r>
              <a:rPr lang="en-US" altLang="ja-JP" dirty="0"/>
              <a:t>)</a:t>
            </a:r>
          </a:p>
          <a:p>
            <a:pPr marL="514350" indent="-514350">
              <a:buAutoNum type="arabicParenBoth"/>
            </a:pP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ユーザ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氏名</a:t>
            </a:r>
            <a:r>
              <a:rPr lang="en-US" altLang="ja-JP" dirty="0"/>
              <a:t>, </a:t>
            </a:r>
            <a:r>
              <a:rPr lang="ja-JP" altLang="en-US" dirty="0"/>
              <a:t>性別</a:t>
            </a:r>
            <a:r>
              <a:rPr lang="en-US" altLang="ja-JP" dirty="0"/>
              <a:t>, </a:t>
            </a:r>
            <a:r>
              <a:rPr lang="ja-JP" altLang="en-US" dirty="0"/>
              <a:t>メール</a:t>
            </a:r>
            <a:r>
              <a:rPr lang="en-US" altLang="ja-JP" dirty="0"/>
              <a:t>, </a:t>
            </a:r>
            <a:r>
              <a:rPr lang="ja-JP" altLang="en-US" dirty="0"/>
              <a:t>登録日</a:t>
            </a:r>
            <a:endParaRPr lang="en-US" altLang="ja-JP" dirty="0"/>
          </a:p>
          <a:p>
            <a:r>
              <a:rPr lang="ja-JP" altLang="en-US" dirty="0"/>
              <a:t>極小被覆</a:t>
            </a:r>
            <a:r>
              <a:rPr lang="en-US" altLang="ja-JP" dirty="0"/>
              <a:t> : </a:t>
            </a:r>
            <a:r>
              <a:rPr lang="ja-JP" altLang="en-US" dirty="0"/>
              <a:t>ユーザ </a:t>
            </a:r>
            <a:r>
              <a:rPr lang="en-US" altLang="ja-JP" dirty="0"/>
              <a:t>: {{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氏名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性別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メール</a:t>
            </a:r>
            <a:r>
              <a:rPr lang="en-US" altLang="ja-JP" dirty="0"/>
              <a:t>, {</a:t>
            </a:r>
            <a:r>
              <a:rPr lang="ja-JP" altLang="en-US" dirty="0"/>
              <a:t>ユーザ</a:t>
            </a:r>
            <a:r>
              <a:rPr lang="en-US" altLang="ja-JP" dirty="0"/>
              <a:t>ID} </a:t>
            </a:r>
            <a:r>
              <a:rPr lang="ja-JP" altLang="en-US" dirty="0"/>
              <a:t>→ 登録日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いかなる候補キーにも部分従属しないので第二正規形である．また</a:t>
            </a:r>
            <a:r>
              <a:rPr lang="en-US" altLang="ja-JP" dirty="0"/>
              <a:t>, </a:t>
            </a:r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いかなる候補キーからも推移従属しないので、第三正規形である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651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CEA9-EC8A-4491-8652-76AFA361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各リレーションスキーマ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B787B-9954-47AF-B736-4E39F0DD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r>
              <a:rPr lang="en-US" altLang="ja-JP" dirty="0"/>
              <a:t>(</a:t>
            </a:r>
            <a:r>
              <a:rPr lang="ja-JP" altLang="en-US" u="sng" dirty="0"/>
              <a:t>進捗</a:t>
            </a:r>
            <a:r>
              <a:rPr lang="en-US" altLang="ja-JP" u="sng" dirty="0"/>
              <a:t>ID</a:t>
            </a:r>
            <a:r>
              <a:rPr lang="en-US" altLang="ja-JP" dirty="0"/>
              <a:t>,</a:t>
            </a:r>
            <a:r>
              <a:rPr lang="ja-JP" altLang="en-US" dirty="0"/>
              <a:t> タスク</a:t>
            </a:r>
            <a:r>
              <a:rPr lang="en-US" altLang="ja-JP" dirty="0"/>
              <a:t>ID, </a:t>
            </a:r>
            <a:r>
              <a:rPr lang="ja-JP" altLang="en-US" dirty="0"/>
              <a:t>進捗</a:t>
            </a:r>
            <a:r>
              <a:rPr lang="en-US" altLang="ja-JP" dirty="0"/>
              <a:t>, </a:t>
            </a:r>
            <a:r>
              <a:rPr lang="ja-JP" altLang="en-US" dirty="0"/>
              <a:t>日付</a:t>
            </a:r>
            <a:r>
              <a:rPr lang="en-US" altLang="ja-JP" dirty="0"/>
              <a:t>, </a:t>
            </a:r>
            <a:r>
              <a:rPr lang="ja-JP" altLang="en-US" dirty="0"/>
              <a:t>コメント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(1) </a:t>
            </a:r>
            <a:r>
              <a:rPr lang="ja-JP" altLang="en-US" dirty="0"/>
              <a:t>候補キー属性</a:t>
            </a:r>
            <a:r>
              <a:rPr lang="en-US" altLang="ja-JP" dirty="0"/>
              <a:t> : </a:t>
            </a:r>
            <a:r>
              <a:rPr lang="ja-JP" altLang="en-US" dirty="0"/>
              <a:t>進捗</a:t>
            </a:r>
            <a:r>
              <a:rPr lang="en-US" altLang="ja-JP" dirty="0"/>
              <a:t>ID (2) </a:t>
            </a:r>
            <a:r>
              <a:rPr lang="ja-JP" altLang="en-US" dirty="0"/>
              <a:t>非キー属性 </a:t>
            </a:r>
            <a:r>
              <a:rPr lang="en-US" altLang="ja-JP" dirty="0"/>
              <a:t>: </a:t>
            </a:r>
            <a:r>
              <a:rPr lang="ja-JP" altLang="en-US" dirty="0"/>
              <a:t>タスク</a:t>
            </a:r>
            <a:r>
              <a:rPr lang="en-US" altLang="ja-JP" dirty="0"/>
              <a:t>ID, </a:t>
            </a:r>
            <a:r>
              <a:rPr lang="ja-JP" altLang="en-US" dirty="0"/>
              <a:t>進捗</a:t>
            </a:r>
            <a:r>
              <a:rPr lang="en-US" altLang="ja-JP" dirty="0"/>
              <a:t>, </a:t>
            </a:r>
            <a:r>
              <a:rPr lang="ja-JP" altLang="en-US" dirty="0"/>
              <a:t>日付</a:t>
            </a:r>
            <a:r>
              <a:rPr lang="en-US" altLang="ja-JP" dirty="0"/>
              <a:t>, </a:t>
            </a:r>
            <a:r>
              <a:rPr lang="ja-JP" altLang="en-US" dirty="0"/>
              <a:t>コメント</a:t>
            </a:r>
            <a:endParaRPr lang="en-US" altLang="ja-JP" dirty="0"/>
          </a:p>
          <a:p>
            <a:r>
              <a:rPr kumimoji="1" lang="ja-JP" altLang="en-US" dirty="0"/>
              <a:t>極小被覆</a:t>
            </a:r>
            <a:r>
              <a:rPr lang="en-US" altLang="ja-JP" dirty="0"/>
              <a:t> : </a:t>
            </a:r>
            <a:r>
              <a:rPr lang="ja-JP" altLang="en-US" dirty="0"/>
              <a:t>進捗 </a:t>
            </a:r>
            <a:r>
              <a:rPr lang="en-US" altLang="ja-JP" dirty="0"/>
              <a:t>: {{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 タスク</a:t>
            </a:r>
            <a:r>
              <a:rPr lang="en-US" altLang="ja-JP" dirty="0"/>
              <a:t>ID,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 進捗の状態</a:t>
            </a:r>
            <a:r>
              <a:rPr lang="en-US" altLang="ja-JP" dirty="0"/>
              <a:t>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→日付</a:t>
            </a:r>
            <a:r>
              <a:rPr lang="en-US" altLang="ja-JP" dirty="0"/>
              <a:t>, {</a:t>
            </a:r>
            <a:r>
              <a:rPr lang="ja-JP" altLang="en-US" dirty="0"/>
              <a:t>進捗</a:t>
            </a:r>
            <a:r>
              <a:rPr lang="en-US" altLang="ja-JP" dirty="0"/>
              <a:t>ID} </a:t>
            </a:r>
            <a:r>
              <a:rPr lang="ja-JP" altLang="en-US" dirty="0"/>
              <a:t>→コメント</a:t>
            </a:r>
            <a:r>
              <a:rPr lang="en-US" altLang="ja-JP" dirty="0"/>
              <a:t>}</a:t>
            </a:r>
          </a:p>
          <a:p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いかなる候補キーにも部分従属しないので第二正規形である．また</a:t>
            </a:r>
            <a:r>
              <a:rPr lang="en-US" altLang="ja-JP" dirty="0"/>
              <a:t>, </a:t>
            </a:r>
            <a:r>
              <a:rPr lang="ja-JP" altLang="en-US" dirty="0"/>
              <a:t>全ての非キー属性が</a:t>
            </a:r>
            <a:r>
              <a:rPr lang="en-US" altLang="ja-JP" dirty="0"/>
              <a:t>, </a:t>
            </a:r>
            <a:r>
              <a:rPr lang="ja-JP" altLang="en-US" dirty="0"/>
              <a:t>いかなる候補キーからも推移従属しないので、第三正規形である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0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4063</TotalTime>
  <Words>1252</Words>
  <Application>Microsoft Office PowerPoint</Application>
  <PresentationFormat>ワイド画面</PresentationFormat>
  <Paragraphs>102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Taskhel(p)</vt:lpstr>
      <vt:lpstr>システムの概要と機能の説明</vt:lpstr>
      <vt:lpstr>システムの概要と機能の説明</vt:lpstr>
      <vt:lpstr>ER図</vt:lpstr>
      <vt:lpstr>スキーマ設定一覧</vt:lpstr>
      <vt:lpstr>スキーマ設定一覧</vt:lpstr>
      <vt:lpstr>スキーマ設定一覧</vt:lpstr>
      <vt:lpstr>各リレーションスキーマ</vt:lpstr>
      <vt:lpstr>各リレーションスキーマ</vt:lpstr>
      <vt:lpstr>各リレーションスキーマ</vt:lpstr>
      <vt:lpstr>各リレーションスキーマ</vt:lpstr>
      <vt:lpstr>スキーマ定義 : user_table</vt:lpstr>
      <vt:lpstr>スキーマ定義 : progress_table</vt:lpstr>
      <vt:lpstr>スキーマの定義 : task_table</vt:lpstr>
      <vt:lpstr>スキーマの定義 : type_table</vt:lpstr>
      <vt:lpstr>機能の実現</vt:lpstr>
      <vt:lpstr>機能の実現</vt:lpstr>
      <vt:lpstr>機能の実現</vt:lpstr>
      <vt:lpstr>機能の実現</vt:lpstr>
      <vt:lpstr>機能の実現</vt:lpstr>
      <vt:lpstr>システムへのリンク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TaskPro</dc:title>
  <dc:creator>内田 大智</dc:creator>
  <cp:lastModifiedBy>内田大智</cp:lastModifiedBy>
  <cp:revision>58</cp:revision>
  <dcterms:created xsi:type="dcterms:W3CDTF">2020-05-11T06:20:47Z</dcterms:created>
  <dcterms:modified xsi:type="dcterms:W3CDTF">2020-06-28T13:30:22Z</dcterms:modified>
</cp:coreProperties>
</file>