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58" r:id="rId5"/>
    <p:sldId id="259" r:id="rId6"/>
    <p:sldId id="257" r:id="rId7"/>
    <p:sldId id="263" r:id="rId8"/>
    <p:sldId id="264" r:id="rId9"/>
    <p:sldId id="265" r:id="rId10"/>
    <p:sldId id="266" r:id="rId11"/>
    <p:sldId id="267" r:id="rId12"/>
    <p:sldId id="281" r:id="rId13"/>
    <p:sldId id="268" r:id="rId14"/>
    <p:sldId id="286" r:id="rId15"/>
    <p:sldId id="284" r:id="rId16"/>
    <p:sldId id="279" r:id="rId17"/>
  </p:sldIdLst>
  <p:sldSz cx="9144000" cy="5143500" type="screen16x9"/>
  <p:notesSz cx="6858000" cy="9144000"/>
  <p:embeddedFontLst>
    <p:embeddedFont>
      <p:font typeface="Lato Light" panose="020F0502020204030203"/>
      <p:regular r:id="rId21"/>
    </p:embeddedFont>
    <p:embeddedFont>
      <p:font typeface="Roboto Slab Regular"/>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4" d="100"/>
          <a:sy n="104" d="100"/>
        </p:scale>
        <p:origin x="-176"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5"/>
        <p:cNvGrpSpPr/>
        <p:nvPr/>
      </p:nvGrpSpPr>
      <p:grpSpPr>
        <a:xfrm>
          <a:off x="0" y="0"/>
          <a:ext cx="0" cy="0"/>
          <a:chOff x="0" y="0"/>
          <a:chExt cx="0" cy="0"/>
        </a:xfrm>
      </p:grpSpPr>
      <p:sp>
        <p:nvSpPr>
          <p:cNvPr id="386" name="Google Shape;38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86"/>
        <p:cNvGrpSpPr/>
        <p:nvPr/>
      </p:nvGrpSpPr>
      <p:grpSpPr>
        <a:xfrm>
          <a:off x="0" y="0"/>
          <a:ext cx="0" cy="0"/>
          <a:chOff x="0" y="0"/>
          <a:chExt cx="0" cy="0"/>
        </a:xfrm>
      </p:grpSpPr>
      <p:sp>
        <p:nvSpPr>
          <p:cNvPr id="487" name="Google Shape;487;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89"/>
        <p:cNvGrpSpPr/>
        <p:nvPr/>
      </p:nvGrpSpPr>
      <p:grpSpPr>
        <a:xfrm>
          <a:off x="0" y="0"/>
          <a:ext cx="0" cy="0"/>
          <a:chOff x="0" y="0"/>
          <a:chExt cx="0" cy="0"/>
        </a:xfrm>
      </p:grpSpPr>
      <p:sp>
        <p:nvSpPr>
          <p:cNvPr id="590" name="Google Shape;59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9"/>
        <p:cNvGrpSpPr/>
        <p:nvPr/>
      </p:nvGrpSpPr>
      <p:grpSpPr>
        <a:xfrm>
          <a:off x="0" y="0"/>
          <a:ext cx="0" cy="0"/>
          <a:chOff x="0" y="0"/>
          <a:chExt cx="0" cy="0"/>
        </a:xfrm>
      </p:grpSpPr>
      <p:sp>
        <p:nvSpPr>
          <p:cNvPr id="400" name="Google Shape;40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7"/>
        <p:cNvGrpSpPr/>
        <p:nvPr/>
      </p:nvGrpSpPr>
      <p:grpSpPr>
        <a:xfrm>
          <a:off x="0" y="0"/>
          <a:ext cx="0" cy="0"/>
          <a:chOff x="0" y="0"/>
          <a:chExt cx="0" cy="0"/>
        </a:xfrm>
      </p:grpSpPr>
      <p:sp>
        <p:nvSpPr>
          <p:cNvPr id="408" name="Google Shape;4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0"/>
        <p:cNvGrpSpPr/>
        <p:nvPr/>
      </p:nvGrpSpPr>
      <p:grpSpPr>
        <a:xfrm>
          <a:off x="0" y="0"/>
          <a:ext cx="0" cy="0"/>
          <a:chOff x="0" y="0"/>
          <a:chExt cx="0" cy="0"/>
        </a:xfrm>
      </p:grpSpPr>
      <p:sp>
        <p:nvSpPr>
          <p:cNvPr id="391" name="Google Shape;39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46"/>
        <p:cNvGrpSpPr/>
        <p:nvPr/>
      </p:nvGrpSpPr>
      <p:grpSpPr>
        <a:xfrm>
          <a:off x="0" y="0"/>
          <a:ext cx="0" cy="0"/>
          <a:chOff x="0" y="0"/>
          <a:chExt cx="0" cy="0"/>
        </a:xfrm>
      </p:grpSpPr>
      <p:sp>
        <p:nvSpPr>
          <p:cNvPr id="447" name="Google Shape;44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4"/>
        <p:cNvGrpSpPr/>
        <p:nvPr/>
      </p:nvGrpSpPr>
      <p:grpSpPr>
        <a:xfrm>
          <a:off x="0" y="0"/>
          <a:ext cx="0" cy="0"/>
          <a:chOff x="0" y="0"/>
          <a:chExt cx="0" cy="0"/>
        </a:xfrm>
      </p:grpSpPr>
      <p:sp>
        <p:nvSpPr>
          <p:cNvPr id="455" name="Google Shape;45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3"/>
        <p:cNvGrpSpPr/>
        <p:nvPr/>
      </p:nvGrpSpPr>
      <p:grpSpPr>
        <a:xfrm>
          <a:off x="0" y="0"/>
          <a:ext cx="0" cy="0"/>
          <a:chOff x="0" y="0"/>
          <a:chExt cx="0" cy="0"/>
        </a:xfrm>
      </p:grpSpPr>
      <p:sp>
        <p:nvSpPr>
          <p:cNvPr id="464" name="Google Shape;46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1"/>
        <p:cNvGrpSpPr/>
        <p:nvPr/>
      </p:nvGrpSpPr>
      <p:grpSpPr>
        <a:xfrm>
          <a:off x="0" y="0"/>
          <a:ext cx="0" cy="0"/>
          <a:chOff x="0" y="0"/>
          <a:chExt cx="0" cy="0"/>
        </a:xfrm>
      </p:grpSpPr>
      <p:sp>
        <p:nvSpPr>
          <p:cNvPr id="472" name="Google Shape;472;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7"/>
        <p:cNvGrpSpPr/>
        <p:nvPr/>
      </p:nvGrpSpPr>
      <p:grpSpPr>
        <a:xfrm>
          <a:off x="0" y="0"/>
          <a:ext cx="0" cy="0"/>
          <a:chOff x="0" y="0"/>
          <a:chExt cx="0" cy="0"/>
        </a:xfrm>
      </p:grpSpPr>
      <p:sp>
        <p:nvSpPr>
          <p:cNvPr id="478" name="Google Shape;478;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bg>
      <p:bgPr>
        <a:blipFill>
          <a:blip r:embed="rId2"/>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2630450" y="630150"/>
            <a:ext cx="3883200" cy="3883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a:off x="5430350" y="228600"/>
            <a:ext cx="1388100" cy="13881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a:off x="5908250" y="4660825"/>
            <a:ext cx="605400" cy="605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2706650" y="3872629"/>
            <a:ext cx="1097700" cy="10977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a:off x="2081694" y="771271"/>
            <a:ext cx="774600" cy="7746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6513651" y="161669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2420476" y="3612044"/>
            <a:ext cx="336900" cy="336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2362484" y="1670133"/>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a:off x="6818461" y="1338692"/>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a:off x="6163989" y="4374525"/>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2300611" y="99019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1" name="Google Shape;21;p2"/>
          <p:cNvGrpSpPr/>
          <p:nvPr/>
        </p:nvGrpSpPr>
        <p:grpSpPr>
          <a:xfrm>
            <a:off x="3001075" y="4182123"/>
            <a:ext cx="508851" cy="478711"/>
            <a:chOff x="5972700" y="2330200"/>
            <a:chExt cx="411625" cy="387275"/>
          </a:xfrm>
        </p:grpSpPr>
        <p:sp>
          <p:nvSpPr>
            <p:cNvPr id="22" name="Google Shape;22;p2"/>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 name="Google Shape;24;p2"/>
          <p:cNvGrpSpPr/>
          <p:nvPr/>
        </p:nvGrpSpPr>
        <p:grpSpPr>
          <a:xfrm>
            <a:off x="5861768" y="506559"/>
            <a:ext cx="524975" cy="832145"/>
            <a:chOff x="6718575" y="2318625"/>
            <a:chExt cx="256950" cy="407375"/>
          </a:xfrm>
        </p:grpSpPr>
        <p:sp>
          <p:nvSpPr>
            <p:cNvPr id="25" name="Google Shape;25;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6" name="Google Shape;26;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7" name="Google Shape;27;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8" name="Google Shape;28;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9" name="Google Shape;29;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0" name="Google Shape;30;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1" name="Google Shape;31;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2" name="Google Shape;32;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33" name="Google Shape;33;p2"/>
          <p:cNvSpPr txBox="1">
            <a:spLocks noGrp="1"/>
          </p:cNvSpPr>
          <p:nvPr>
            <p:ph type="ctrTitle"/>
          </p:nvPr>
        </p:nvSpPr>
        <p:spPr>
          <a:xfrm>
            <a:off x="2757250" y="961350"/>
            <a:ext cx="3629400" cy="322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4" name="Google Shape;34;p2"/>
          <p:cNvSpPr/>
          <p:nvPr/>
        </p:nvSpPr>
        <p:spPr>
          <a:xfrm>
            <a:off x="2757247" y="861970"/>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2"/>
          <p:cNvSpPr/>
          <p:nvPr/>
        </p:nvSpPr>
        <p:spPr>
          <a:xfrm>
            <a:off x="3509928" y="4757335"/>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2"/>
          <p:cNvSpPr/>
          <p:nvPr/>
        </p:nvSpPr>
        <p:spPr>
          <a:xfrm>
            <a:off x="5494851" y="4374527"/>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7"/>
        <p:cNvGrpSpPr/>
        <p:nvPr/>
      </p:nvGrpSpPr>
      <p:grpSpPr>
        <a:xfrm>
          <a:off x="0" y="0"/>
          <a:ext cx="0" cy="0"/>
          <a:chOff x="0" y="0"/>
          <a:chExt cx="0" cy="0"/>
        </a:xfrm>
      </p:grpSpPr>
      <p:sp>
        <p:nvSpPr>
          <p:cNvPr id="38" name="Google Shape;38;p3"/>
          <p:cNvSpPr/>
          <p:nvPr/>
        </p:nvSpPr>
        <p:spPr>
          <a:xfrm>
            <a:off x="407150" y="407075"/>
            <a:ext cx="8329800" cy="432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3"/>
          <p:cNvSpPr/>
          <p:nvPr/>
        </p:nvSpPr>
        <p:spPr>
          <a:xfrm>
            <a:off x="2630450" y="630150"/>
            <a:ext cx="3883200" cy="388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3"/>
          <p:cNvSpPr/>
          <p:nvPr/>
        </p:nvSpPr>
        <p:spPr>
          <a:xfrm>
            <a:off x="5430350" y="228600"/>
            <a:ext cx="1388100" cy="13881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3"/>
          <p:cNvSpPr/>
          <p:nvPr/>
        </p:nvSpPr>
        <p:spPr>
          <a:xfrm>
            <a:off x="5908250" y="4660825"/>
            <a:ext cx="605400" cy="6054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3"/>
          <p:cNvSpPr/>
          <p:nvPr/>
        </p:nvSpPr>
        <p:spPr>
          <a:xfrm>
            <a:off x="2706650" y="3872629"/>
            <a:ext cx="1097700" cy="10977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3"/>
          <p:cNvSpPr/>
          <p:nvPr/>
        </p:nvSpPr>
        <p:spPr>
          <a:xfrm>
            <a:off x="2081694" y="771271"/>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3"/>
          <p:cNvSpPr/>
          <p:nvPr/>
        </p:nvSpPr>
        <p:spPr>
          <a:xfrm>
            <a:off x="6513651" y="1616690"/>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3"/>
          <p:cNvSpPr/>
          <p:nvPr/>
        </p:nvSpPr>
        <p:spPr>
          <a:xfrm>
            <a:off x="2420476" y="3612044"/>
            <a:ext cx="336900" cy="336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3"/>
          <p:cNvSpPr/>
          <p:nvPr/>
        </p:nvSpPr>
        <p:spPr>
          <a:xfrm>
            <a:off x="2362484" y="1670133"/>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3"/>
          <p:cNvSpPr/>
          <p:nvPr/>
        </p:nvSpPr>
        <p:spPr>
          <a:xfrm>
            <a:off x="6818461" y="1338692"/>
            <a:ext cx="93900" cy="939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3"/>
          <p:cNvSpPr/>
          <p:nvPr/>
        </p:nvSpPr>
        <p:spPr>
          <a:xfrm>
            <a:off x="6163989" y="4374525"/>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3"/>
          <p:cNvSpPr/>
          <p:nvPr/>
        </p:nvSpPr>
        <p:spPr>
          <a:xfrm>
            <a:off x="2300611" y="99019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0" name="Google Shape;50;p3"/>
          <p:cNvGrpSpPr/>
          <p:nvPr/>
        </p:nvGrpSpPr>
        <p:grpSpPr>
          <a:xfrm>
            <a:off x="3001075" y="4182123"/>
            <a:ext cx="508851" cy="478711"/>
            <a:chOff x="5972700" y="2330200"/>
            <a:chExt cx="411625" cy="387275"/>
          </a:xfrm>
        </p:grpSpPr>
        <p:sp>
          <p:nvSpPr>
            <p:cNvPr id="51" name="Google Shape;51;p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3" name="Google Shape;53;p3"/>
          <p:cNvGrpSpPr/>
          <p:nvPr/>
        </p:nvGrpSpPr>
        <p:grpSpPr>
          <a:xfrm>
            <a:off x="5861768" y="506559"/>
            <a:ext cx="524975" cy="832145"/>
            <a:chOff x="6718575" y="2318625"/>
            <a:chExt cx="256950" cy="407375"/>
          </a:xfrm>
        </p:grpSpPr>
        <p:sp>
          <p:nvSpPr>
            <p:cNvPr id="54" name="Google Shape;54;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5" name="Google Shape;55;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6" name="Google Shape;56;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7" name="Google Shape;57;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8" name="Google Shape;58;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9" name="Google Shape;59;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0" name="Google Shape;60;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1" name="Google Shape;61;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62" name="Google Shape;62;p3"/>
          <p:cNvSpPr/>
          <p:nvPr/>
        </p:nvSpPr>
        <p:spPr>
          <a:xfrm>
            <a:off x="2757247" y="861970"/>
            <a:ext cx="300900" cy="3009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3"/>
          <p:cNvSpPr/>
          <p:nvPr/>
        </p:nvSpPr>
        <p:spPr>
          <a:xfrm>
            <a:off x="3509928" y="4757335"/>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3"/>
          <p:cNvSpPr/>
          <p:nvPr/>
        </p:nvSpPr>
        <p:spPr>
          <a:xfrm>
            <a:off x="5494851" y="4374527"/>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3"/>
          <p:cNvSpPr txBox="1">
            <a:spLocks noGrp="1"/>
          </p:cNvSpPr>
          <p:nvPr>
            <p:ph type="ctrTitle"/>
          </p:nvPr>
        </p:nvSpPr>
        <p:spPr>
          <a:xfrm>
            <a:off x="2886100" y="1888150"/>
            <a:ext cx="33717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000"/>
              <a:buNone/>
              <a:defRPr sz="3000">
                <a:solidFill>
                  <a:schemeClr val="accent1"/>
                </a:solidFill>
              </a:defRPr>
            </a:lvl1pPr>
            <a:lvl2pPr lvl="1" algn="ctr" rtl="0">
              <a:spcBef>
                <a:spcPts val="0"/>
              </a:spcBef>
              <a:spcAft>
                <a:spcPts val="0"/>
              </a:spcAft>
              <a:buClr>
                <a:schemeClr val="accent1"/>
              </a:buClr>
              <a:buSzPts val="3000"/>
              <a:buNone/>
              <a:defRPr sz="3000">
                <a:solidFill>
                  <a:schemeClr val="accent1"/>
                </a:solidFill>
              </a:defRPr>
            </a:lvl2pPr>
            <a:lvl3pPr lvl="2" algn="ctr" rtl="0">
              <a:spcBef>
                <a:spcPts val="0"/>
              </a:spcBef>
              <a:spcAft>
                <a:spcPts val="0"/>
              </a:spcAft>
              <a:buClr>
                <a:schemeClr val="accent1"/>
              </a:buClr>
              <a:buSzPts val="3000"/>
              <a:buNone/>
              <a:defRPr sz="3000">
                <a:solidFill>
                  <a:schemeClr val="accent1"/>
                </a:solidFill>
              </a:defRPr>
            </a:lvl3pPr>
            <a:lvl4pPr lvl="3" algn="ctr" rtl="0">
              <a:spcBef>
                <a:spcPts val="0"/>
              </a:spcBef>
              <a:spcAft>
                <a:spcPts val="0"/>
              </a:spcAft>
              <a:buClr>
                <a:schemeClr val="accent1"/>
              </a:buClr>
              <a:buSzPts val="3000"/>
              <a:buNone/>
              <a:defRPr sz="3000">
                <a:solidFill>
                  <a:schemeClr val="accent1"/>
                </a:solidFill>
              </a:defRPr>
            </a:lvl4pPr>
            <a:lvl5pPr lvl="4" algn="ctr" rtl="0">
              <a:spcBef>
                <a:spcPts val="0"/>
              </a:spcBef>
              <a:spcAft>
                <a:spcPts val="0"/>
              </a:spcAft>
              <a:buClr>
                <a:schemeClr val="accent1"/>
              </a:buClr>
              <a:buSzPts val="3000"/>
              <a:buNone/>
              <a:defRPr sz="3000">
                <a:solidFill>
                  <a:schemeClr val="accent1"/>
                </a:solidFill>
              </a:defRPr>
            </a:lvl5pPr>
            <a:lvl6pPr lvl="5" algn="ctr" rtl="0">
              <a:spcBef>
                <a:spcPts val="0"/>
              </a:spcBef>
              <a:spcAft>
                <a:spcPts val="0"/>
              </a:spcAft>
              <a:buClr>
                <a:schemeClr val="accent1"/>
              </a:buClr>
              <a:buSzPts val="3000"/>
              <a:buNone/>
              <a:defRPr sz="3000">
                <a:solidFill>
                  <a:schemeClr val="accent1"/>
                </a:solidFill>
              </a:defRPr>
            </a:lvl6pPr>
            <a:lvl7pPr lvl="6" algn="ctr" rtl="0">
              <a:spcBef>
                <a:spcPts val="0"/>
              </a:spcBef>
              <a:spcAft>
                <a:spcPts val="0"/>
              </a:spcAft>
              <a:buClr>
                <a:schemeClr val="accent1"/>
              </a:buClr>
              <a:buSzPts val="3000"/>
              <a:buNone/>
              <a:defRPr sz="3000">
                <a:solidFill>
                  <a:schemeClr val="accent1"/>
                </a:solidFill>
              </a:defRPr>
            </a:lvl7pPr>
            <a:lvl8pPr lvl="7" algn="ctr" rtl="0">
              <a:spcBef>
                <a:spcPts val="0"/>
              </a:spcBef>
              <a:spcAft>
                <a:spcPts val="0"/>
              </a:spcAft>
              <a:buClr>
                <a:schemeClr val="accent1"/>
              </a:buClr>
              <a:buSzPts val="3000"/>
              <a:buNone/>
              <a:defRPr sz="3000">
                <a:solidFill>
                  <a:schemeClr val="accent1"/>
                </a:solidFill>
              </a:defRPr>
            </a:lvl8pPr>
            <a:lvl9pPr lvl="8" algn="ctr" rtl="0">
              <a:spcBef>
                <a:spcPts val="0"/>
              </a:spcBef>
              <a:spcAft>
                <a:spcPts val="0"/>
              </a:spcAft>
              <a:buClr>
                <a:schemeClr val="accent1"/>
              </a:buClr>
              <a:buSzPts val="3000"/>
              <a:buNone/>
              <a:defRPr sz="3000">
                <a:solidFill>
                  <a:schemeClr val="accent1"/>
                </a:solidFill>
              </a:defRPr>
            </a:lvl9pPr>
          </a:lstStyle>
          <a:p/>
        </p:txBody>
      </p:sp>
      <p:sp>
        <p:nvSpPr>
          <p:cNvPr id="66" name="Google Shape;66;p3"/>
          <p:cNvSpPr txBox="1">
            <a:spLocks noGrp="1"/>
          </p:cNvSpPr>
          <p:nvPr>
            <p:ph type="subTitle" idx="1"/>
          </p:nvPr>
        </p:nvSpPr>
        <p:spPr>
          <a:xfrm>
            <a:off x="2886100" y="2916252"/>
            <a:ext cx="33717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2000"/>
              <a:buNone/>
              <a:defRPr>
                <a:solidFill>
                  <a:schemeClr val="accent2"/>
                </a:solidFill>
              </a:defRPr>
            </a:lvl1pPr>
            <a:lvl2pPr lvl="1" algn="ctr" rtl="0">
              <a:spcBef>
                <a:spcPts val="1000"/>
              </a:spcBef>
              <a:spcAft>
                <a:spcPts val="0"/>
              </a:spcAft>
              <a:buClr>
                <a:schemeClr val="accent2"/>
              </a:buClr>
              <a:buSzPts val="3000"/>
              <a:buNone/>
              <a:defRPr sz="3000">
                <a:solidFill>
                  <a:schemeClr val="accent2"/>
                </a:solidFill>
              </a:defRPr>
            </a:lvl2pPr>
            <a:lvl3pPr lvl="2" algn="ctr" rtl="0">
              <a:spcBef>
                <a:spcPts val="1000"/>
              </a:spcBef>
              <a:spcAft>
                <a:spcPts val="0"/>
              </a:spcAft>
              <a:buClr>
                <a:schemeClr val="accent2"/>
              </a:buClr>
              <a:buSzPts val="3000"/>
              <a:buNone/>
              <a:defRPr sz="3000">
                <a:solidFill>
                  <a:schemeClr val="accent2"/>
                </a:solidFill>
              </a:defRPr>
            </a:lvl3pPr>
            <a:lvl4pPr lvl="3" algn="ctr" rtl="0">
              <a:spcBef>
                <a:spcPts val="1000"/>
              </a:spcBef>
              <a:spcAft>
                <a:spcPts val="0"/>
              </a:spcAft>
              <a:buClr>
                <a:schemeClr val="accent2"/>
              </a:buClr>
              <a:buSzPts val="3000"/>
              <a:buNone/>
              <a:defRPr sz="3000">
                <a:solidFill>
                  <a:schemeClr val="accent2"/>
                </a:solidFill>
              </a:defRPr>
            </a:lvl4pPr>
            <a:lvl5pPr lvl="4" algn="ctr" rtl="0">
              <a:spcBef>
                <a:spcPts val="1000"/>
              </a:spcBef>
              <a:spcAft>
                <a:spcPts val="0"/>
              </a:spcAft>
              <a:buClr>
                <a:schemeClr val="accent2"/>
              </a:buClr>
              <a:buSzPts val="3000"/>
              <a:buNone/>
              <a:defRPr sz="3000">
                <a:solidFill>
                  <a:schemeClr val="accent2"/>
                </a:solidFill>
              </a:defRPr>
            </a:lvl5pPr>
            <a:lvl6pPr lvl="5" algn="ctr" rtl="0">
              <a:spcBef>
                <a:spcPts val="1000"/>
              </a:spcBef>
              <a:spcAft>
                <a:spcPts val="0"/>
              </a:spcAft>
              <a:buClr>
                <a:schemeClr val="accent2"/>
              </a:buClr>
              <a:buSzPts val="3000"/>
              <a:buNone/>
              <a:defRPr sz="3000">
                <a:solidFill>
                  <a:schemeClr val="accent2"/>
                </a:solidFill>
              </a:defRPr>
            </a:lvl6pPr>
            <a:lvl7pPr lvl="6" algn="ctr" rtl="0">
              <a:spcBef>
                <a:spcPts val="1000"/>
              </a:spcBef>
              <a:spcAft>
                <a:spcPts val="0"/>
              </a:spcAft>
              <a:buClr>
                <a:schemeClr val="accent2"/>
              </a:buClr>
              <a:buSzPts val="3000"/>
              <a:buNone/>
              <a:defRPr sz="3000">
                <a:solidFill>
                  <a:schemeClr val="accent2"/>
                </a:solidFill>
              </a:defRPr>
            </a:lvl7pPr>
            <a:lvl8pPr lvl="7" algn="ctr" rtl="0">
              <a:spcBef>
                <a:spcPts val="1000"/>
              </a:spcBef>
              <a:spcAft>
                <a:spcPts val="0"/>
              </a:spcAft>
              <a:buClr>
                <a:schemeClr val="accent2"/>
              </a:buClr>
              <a:buSzPts val="3000"/>
              <a:buNone/>
              <a:defRPr sz="3000">
                <a:solidFill>
                  <a:schemeClr val="accent2"/>
                </a:solidFill>
              </a:defRPr>
            </a:lvl8pPr>
            <a:lvl9pPr lvl="8" algn="ctr" rtl="0">
              <a:spcBef>
                <a:spcPts val="1000"/>
              </a:spcBef>
              <a:spcAft>
                <a:spcPts val="1000"/>
              </a:spcAft>
              <a:buClr>
                <a:schemeClr val="accent2"/>
              </a:buClr>
              <a:buSzPts val="3000"/>
              <a:buNone/>
              <a:defRPr sz="3000">
                <a:solidFill>
                  <a:schemeClr val="accent2"/>
                </a:solidFill>
              </a:defRPr>
            </a:lvl9pPr>
          </a:lstStyle>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1" name="Shape 97"/>
        <p:cNvGrpSpPr/>
        <p:nvPr/>
      </p:nvGrpSpPr>
      <p:grpSpPr>
        <a:xfrm>
          <a:off x="0" y="0"/>
          <a:ext cx="0" cy="0"/>
          <a:chOff x="0" y="0"/>
          <a:chExt cx="0" cy="0"/>
        </a:xfrm>
      </p:grpSpPr>
      <p:sp>
        <p:nvSpPr>
          <p:cNvPr id="98" name="Google Shape;98;p5"/>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5"/>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5"/>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5"/>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5"/>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5"/>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5"/>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5"/>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5"/>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5"/>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5"/>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5"/>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5"/>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5"/>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2" name="Google Shape;112;p5"/>
          <p:cNvGrpSpPr/>
          <p:nvPr/>
        </p:nvGrpSpPr>
        <p:grpSpPr>
          <a:xfrm>
            <a:off x="8142375" y="4477573"/>
            <a:ext cx="508851" cy="478711"/>
            <a:chOff x="5972700" y="2330200"/>
            <a:chExt cx="411625" cy="387275"/>
          </a:xfrm>
        </p:grpSpPr>
        <p:sp>
          <p:nvSpPr>
            <p:cNvPr id="113" name="Google Shape;113;p5"/>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5"/>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5" name="Google Shape;115;p5"/>
          <p:cNvGrpSpPr/>
          <p:nvPr/>
        </p:nvGrpSpPr>
        <p:grpSpPr>
          <a:xfrm>
            <a:off x="2139871" y="482540"/>
            <a:ext cx="398658" cy="631920"/>
            <a:chOff x="6718575" y="2318625"/>
            <a:chExt cx="256950" cy="407375"/>
          </a:xfrm>
        </p:grpSpPr>
        <p:sp>
          <p:nvSpPr>
            <p:cNvPr id="116" name="Google Shape;11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4" name="Google Shape;124;p5"/>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25" name="Google Shape;125;p5"/>
          <p:cNvSpPr txBox="1">
            <a:spLocks noGrp="1"/>
          </p:cNvSpPr>
          <p:nvPr>
            <p:ph type="body" idx="1"/>
          </p:nvPr>
        </p:nvSpPr>
        <p:spPr>
          <a:xfrm>
            <a:off x="2901875" y="1033400"/>
            <a:ext cx="5292300" cy="3267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1000"/>
              </a:spcBef>
              <a:spcAft>
                <a:spcPts val="0"/>
              </a:spcAft>
              <a:buSzPts val="2000"/>
              <a:buChar char="◦"/>
              <a:defRPr/>
            </a:lvl2pPr>
            <a:lvl3pPr marL="1371600" lvl="2" indent="-355600">
              <a:spcBef>
                <a:spcPts val="1000"/>
              </a:spcBef>
              <a:spcAft>
                <a:spcPts val="0"/>
              </a:spcAft>
              <a:buSzPts val="2000"/>
              <a:buChar char="◦"/>
              <a:defRPr/>
            </a:lvl3pPr>
            <a:lvl4pPr marL="1828800" lvl="3" indent="-355600">
              <a:spcBef>
                <a:spcPts val="1000"/>
              </a:spcBef>
              <a:spcAft>
                <a:spcPts val="0"/>
              </a:spcAft>
              <a:buSzPts val="2000"/>
              <a:buChar char="◦"/>
              <a:defRPr/>
            </a:lvl4pPr>
            <a:lvl5pPr marL="2286000" lvl="4" indent="-355600">
              <a:spcBef>
                <a:spcPts val="1000"/>
              </a:spcBef>
              <a:spcAft>
                <a:spcPts val="0"/>
              </a:spcAft>
              <a:buSzPts val="2000"/>
              <a:buChar char="◦"/>
              <a:defRPr/>
            </a:lvl5pPr>
            <a:lvl6pPr marL="2743200" lvl="5" indent="-355600">
              <a:spcBef>
                <a:spcPts val="1000"/>
              </a:spcBef>
              <a:spcAft>
                <a:spcPts val="0"/>
              </a:spcAft>
              <a:buSzPts val="2000"/>
              <a:buChar char="◦"/>
              <a:defRPr/>
            </a:lvl6pPr>
            <a:lvl7pPr marL="3200400" lvl="6" indent="-355600">
              <a:spcBef>
                <a:spcPts val="1000"/>
              </a:spcBef>
              <a:spcAft>
                <a:spcPts val="0"/>
              </a:spcAft>
              <a:buSzPts val="2000"/>
              <a:buChar char="◦"/>
              <a:defRPr/>
            </a:lvl7pPr>
            <a:lvl8pPr marL="3657600" lvl="7" indent="-355600">
              <a:spcBef>
                <a:spcPts val="1000"/>
              </a:spcBef>
              <a:spcAft>
                <a:spcPts val="0"/>
              </a:spcAft>
              <a:buSzPts val="2000"/>
              <a:buChar char="◦"/>
              <a:defRPr/>
            </a:lvl8pPr>
            <a:lvl9pPr marL="4114800" lvl="8" indent="-355600">
              <a:spcBef>
                <a:spcPts val="1000"/>
              </a:spcBef>
              <a:spcAft>
                <a:spcPts val="1000"/>
              </a:spcAft>
              <a:buSzPts val="2000"/>
              <a:buChar char="◦"/>
              <a:defRPr/>
            </a:lvl9pPr>
          </a:lstStyle>
          <a:p/>
        </p:txBody>
      </p:sp>
      <p:sp>
        <p:nvSpPr>
          <p:cNvPr id="126" name="Google Shape;126;p5"/>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1" name="Shape 127"/>
        <p:cNvGrpSpPr/>
        <p:nvPr/>
      </p:nvGrpSpPr>
      <p:grpSpPr>
        <a:xfrm>
          <a:off x="0" y="0"/>
          <a:ext cx="0" cy="0"/>
          <a:chOff x="0" y="0"/>
          <a:chExt cx="0" cy="0"/>
        </a:xfrm>
      </p:grpSpPr>
      <p:sp>
        <p:nvSpPr>
          <p:cNvPr id="128" name="Google Shape;128;p6"/>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6"/>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6"/>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6"/>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6"/>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6"/>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6"/>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6"/>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6"/>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6"/>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6"/>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6"/>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6"/>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6"/>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2" name="Google Shape;142;p6"/>
          <p:cNvGrpSpPr/>
          <p:nvPr/>
        </p:nvGrpSpPr>
        <p:grpSpPr>
          <a:xfrm>
            <a:off x="8142375" y="4477573"/>
            <a:ext cx="508851" cy="478711"/>
            <a:chOff x="5972700" y="2330200"/>
            <a:chExt cx="411625" cy="387275"/>
          </a:xfrm>
        </p:grpSpPr>
        <p:sp>
          <p:nvSpPr>
            <p:cNvPr id="143" name="Google Shape;143;p6"/>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6"/>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5" name="Google Shape;145;p6"/>
          <p:cNvGrpSpPr/>
          <p:nvPr/>
        </p:nvGrpSpPr>
        <p:grpSpPr>
          <a:xfrm>
            <a:off x="2139871" y="482540"/>
            <a:ext cx="398658" cy="631920"/>
            <a:chOff x="6718575" y="2318625"/>
            <a:chExt cx="256950" cy="407375"/>
          </a:xfrm>
        </p:grpSpPr>
        <p:sp>
          <p:nvSpPr>
            <p:cNvPr id="146" name="Google Shape;146;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4" name="Google Shape;154;p6"/>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55" name="Google Shape;155;p6"/>
          <p:cNvSpPr txBox="1">
            <a:spLocks noGrp="1"/>
          </p:cNvSpPr>
          <p:nvPr>
            <p:ph type="body" idx="1"/>
          </p:nvPr>
        </p:nvSpPr>
        <p:spPr>
          <a:xfrm>
            <a:off x="2830925" y="1200150"/>
            <a:ext cx="2516400" cy="3120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p:txBody>
      </p:sp>
      <p:sp>
        <p:nvSpPr>
          <p:cNvPr id="156" name="Google Shape;156;p6"/>
          <p:cNvSpPr txBox="1">
            <a:spLocks noGrp="1"/>
          </p:cNvSpPr>
          <p:nvPr>
            <p:ph type="body" idx="2"/>
          </p:nvPr>
        </p:nvSpPr>
        <p:spPr>
          <a:xfrm>
            <a:off x="5651044" y="1200150"/>
            <a:ext cx="2671500" cy="3120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p:txBody>
      </p:sp>
      <p:sp>
        <p:nvSpPr>
          <p:cNvPr id="157" name="Google Shape;157;p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58"/>
        <p:cNvGrpSpPr/>
        <p:nvPr/>
      </p:nvGrpSpPr>
      <p:grpSpPr>
        <a:xfrm>
          <a:off x="0" y="0"/>
          <a:ext cx="0" cy="0"/>
          <a:chOff x="0" y="0"/>
          <a:chExt cx="0" cy="0"/>
        </a:xfrm>
      </p:grpSpPr>
      <p:sp>
        <p:nvSpPr>
          <p:cNvPr id="159" name="Google Shape;159;p7"/>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7"/>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7"/>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7"/>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7"/>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7"/>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7"/>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7"/>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7"/>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7"/>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7"/>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7"/>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7"/>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7"/>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3" name="Google Shape;173;p7"/>
          <p:cNvGrpSpPr/>
          <p:nvPr/>
        </p:nvGrpSpPr>
        <p:grpSpPr>
          <a:xfrm>
            <a:off x="8142375" y="4477573"/>
            <a:ext cx="508851" cy="478711"/>
            <a:chOff x="5972700" y="2330200"/>
            <a:chExt cx="411625" cy="387275"/>
          </a:xfrm>
        </p:grpSpPr>
        <p:sp>
          <p:nvSpPr>
            <p:cNvPr id="174" name="Google Shape;174;p7"/>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7"/>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6" name="Google Shape;176;p7"/>
          <p:cNvGrpSpPr/>
          <p:nvPr/>
        </p:nvGrpSpPr>
        <p:grpSpPr>
          <a:xfrm>
            <a:off x="2139871" y="482540"/>
            <a:ext cx="398658" cy="631920"/>
            <a:chOff x="6718575" y="2318625"/>
            <a:chExt cx="256950" cy="407375"/>
          </a:xfrm>
        </p:grpSpPr>
        <p:sp>
          <p:nvSpPr>
            <p:cNvPr id="177" name="Google Shape;17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5" name="Google Shape;185;p7"/>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86" name="Google Shape;186;p7"/>
          <p:cNvSpPr txBox="1">
            <a:spLocks noGrp="1"/>
          </p:cNvSpPr>
          <p:nvPr>
            <p:ph type="body" idx="1"/>
          </p:nvPr>
        </p:nvSpPr>
        <p:spPr>
          <a:xfrm>
            <a:off x="2683000" y="1428750"/>
            <a:ext cx="1858800" cy="2739300"/>
          </a:xfrm>
          <a:prstGeom prst="rect">
            <a:avLst/>
          </a:prstGeom>
        </p:spPr>
        <p:txBody>
          <a:bodyPr spcFirstLastPara="1" wrap="square" lIns="91425" tIns="91425" rIns="91425" bIns="91425" anchor="t" anchorCtr="0">
            <a:noAutofit/>
          </a:bodyPr>
          <a:lstStyle>
            <a:lvl1pPr marL="457200" lvl="0" indent="-311150" rtl="0">
              <a:spcBef>
                <a:spcPts val="600"/>
              </a:spcBef>
              <a:spcAft>
                <a:spcPts val="0"/>
              </a:spcAft>
              <a:buSzPts val="1300"/>
              <a:buChar char="○"/>
              <a:defRPr sz="1300"/>
            </a:lvl1pPr>
            <a:lvl2pPr marL="914400" lvl="1" indent="-311150" rtl="0">
              <a:spcBef>
                <a:spcPts val="1000"/>
              </a:spcBef>
              <a:spcAft>
                <a:spcPts val="0"/>
              </a:spcAft>
              <a:buSzPts val="1300"/>
              <a:buChar char="◦"/>
              <a:defRPr sz="1300"/>
            </a:lvl2pPr>
            <a:lvl3pPr marL="1371600" lvl="2" indent="-311150" rtl="0">
              <a:spcBef>
                <a:spcPts val="1000"/>
              </a:spcBef>
              <a:spcAft>
                <a:spcPts val="0"/>
              </a:spcAft>
              <a:buSzPts val="1300"/>
              <a:buChar char="◦"/>
              <a:defRPr sz="1300"/>
            </a:lvl3pPr>
            <a:lvl4pPr marL="1828800" lvl="3" indent="-311150" rtl="0">
              <a:spcBef>
                <a:spcPts val="1000"/>
              </a:spcBef>
              <a:spcAft>
                <a:spcPts val="0"/>
              </a:spcAft>
              <a:buSzPts val="1300"/>
              <a:buChar char="◦"/>
              <a:defRPr sz="1300"/>
            </a:lvl4pPr>
            <a:lvl5pPr marL="2286000" lvl="4" indent="-311150" rtl="0">
              <a:spcBef>
                <a:spcPts val="1000"/>
              </a:spcBef>
              <a:spcAft>
                <a:spcPts val="0"/>
              </a:spcAft>
              <a:buSzPts val="1300"/>
              <a:buChar char="◦"/>
              <a:defRPr sz="1300"/>
            </a:lvl5pPr>
            <a:lvl6pPr marL="2743200" lvl="5" indent="-311150" rtl="0">
              <a:spcBef>
                <a:spcPts val="1000"/>
              </a:spcBef>
              <a:spcAft>
                <a:spcPts val="0"/>
              </a:spcAft>
              <a:buSzPts val="1300"/>
              <a:buChar char="◦"/>
              <a:defRPr sz="1300"/>
            </a:lvl6pPr>
            <a:lvl7pPr marL="3200400" lvl="6" indent="-311150" rtl="0">
              <a:spcBef>
                <a:spcPts val="1000"/>
              </a:spcBef>
              <a:spcAft>
                <a:spcPts val="0"/>
              </a:spcAft>
              <a:buSzPts val="1300"/>
              <a:buChar char="◦"/>
              <a:defRPr sz="1300"/>
            </a:lvl7pPr>
            <a:lvl8pPr marL="3657600" lvl="7" indent="-311150" rtl="0">
              <a:spcBef>
                <a:spcPts val="1000"/>
              </a:spcBef>
              <a:spcAft>
                <a:spcPts val="0"/>
              </a:spcAft>
              <a:buSzPts val="1300"/>
              <a:buChar char="◦"/>
              <a:defRPr sz="1300"/>
            </a:lvl8pPr>
            <a:lvl9pPr marL="4114800" lvl="8" indent="-311150" rtl="0">
              <a:spcBef>
                <a:spcPts val="1000"/>
              </a:spcBef>
              <a:spcAft>
                <a:spcPts val="1000"/>
              </a:spcAft>
              <a:buSzPts val="1300"/>
              <a:buChar char="◦"/>
              <a:defRPr sz="1300"/>
            </a:lvl9pPr>
          </a:lstStyle>
          <a:p/>
        </p:txBody>
      </p:sp>
      <p:sp>
        <p:nvSpPr>
          <p:cNvPr id="187" name="Google Shape;187;p7"/>
          <p:cNvSpPr txBox="1">
            <a:spLocks noGrp="1"/>
          </p:cNvSpPr>
          <p:nvPr>
            <p:ph type="body" idx="2"/>
          </p:nvPr>
        </p:nvSpPr>
        <p:spPr>
          <a:xfrm>
            <a:off x="4637114" y="1428750"/>
            <a:ext cx="1858800" cy="2739300"/>
          </a:xfrm>
          <a:prstGeom prst="rect">
            <a:avLst/>
          </a:prstGeom>
        </p:spPr>
        <p:txBody>
          <a:bodyPr spcFirstLastPara="1" wrap="square" lIns="91425" tIns="91425" rIns="91425" bIns="91425" anchor="t" anchorCtr="0">
            <a:noAutofit/>
          </a:bodyPr>
          <a:lstStyle>
            <a:lvl1pPr marL="457200" lvl="0" indent="-311150" rtl="0">
              <a:spcBef>
                <a:spcPts val="600"/>
              </a:spcBef>
              <a:spcAft>
                <a:spcPts val="0"/>
              </a:spcAft>
              <a:buSzPts val="1300"/>
              <a:buChar char="○"/>
              <a:defRPr sz="1300"/>
            </a:lvl1pPr>
            <a:lvl2pPr marL="914400" lvl="1" indent="-311150" rtl="0">
              <a:spcBef>
                <a:spcPts val="1000"/>
              </a:spcBef>
              <a:spcAft>
                <a:spcPts val="0"/>
              </a:spcAft>
              <a:buSzPts val="1300"/>
              <a:buChar char="◦"/>
              <a:defRPr sz="1300"/>
            </a:lvl2pPr>
            <a:lvl3pPr marL="1371600" lvl="2" indent="-311150" rtl="0">
              <a:spcBef>
                <a:spcPts val="1000"/>
              </a:spcBef>
              <a:spcAft>
                <a:spcPts val="0"/>
              </a:spcAft>
              <a:buSzPts val="1300"/>
              <a:buChar char="◦"/>
              <a:defRPr sz="1300"/>
            </a:lvl3pPr>
            <a:lvl4pPr marL="1828800" lvl="3" indent="-311150" rtl="0">
              <a:spcBef>
                <a:spcPts val="1000"/>
              </a:spcBef>
              <a:spcAft>
                <a:spcPts val="0"/>
              </a:spcAft>
              <a:buSzPts val="1300"/>
              <a:buChar char="◦"/>
              <a:defRPr sz="1300"/>
            </a:lvl4pPr>
            <a:lvl5pPr marL="2286000" lvl="4" indent="-311150" rtl="0">
              <a:spcBef>
                <a:spcPts val="1000"/>
              </a:spcBef>
              <a:spcAft>
                <a:spcPts val="0"/>
              </a:spcAft>
              <a:buSzPts val="1300"/>
              <a:buChar char="◦"/>
              <a:defRPr sz="1300"/>
            </a:lvl5pPr>
            <a:lvl6pPr marL="2743200" lvl="5" indent="-311150" rtl="0">
              <a:spcBef>
                <a:spcPts val="1000"/>
              </a:spcBef>
              <a:spcAft>
                <a:spcPts val="0"/>
              </a:spcAft>
              <a:buSzPts val="1300"/>
              <a:buChar char="◦"/>
              <a:defRPr sz="1300"/>
            </a:lvl6pPr>
            <a:lvl7pPr marL="3200400" lvl="6" indent="-311150" rtl="0">
              <a:spcBef>
                <a:spcPts val="1000"/>
              </a:spcBef>
              <a:spcAft>
                <a:spcPts val="0"/>
              </a:spcAft>
              <a:buSzPts val="1300"/>
              <a:buChar char="◦"/>
              <a:defRPr sz="1300"/>
            </a:lvl7pPr>
            <a:lvl8pPr marL="3657600" lvl="7" indent="-311150" rtl="0">
              <a:spcBef>
                <a:spcPts val="1000"/>
              </a:spcBef>
              <a:spcAft>
                <a:spcPts val="0"/>
              </a:spcAft>
              <a:buSzPts val="1300"/>
              <a:buChar char="◦"/>
              <a:defRPr sz="1300"/>
            </a:lvl8pPr>
            <a:lvl9pPr marL="4114800" lvl="8" indent="-311150" rtl="0">
              <a:spcBef>
                <a:spcPts val="1000"/>
              </a:spcBef>
              <a:spcAft>
                <a:spcPts val="1000"/>
              </a:spcAft>
              <a:buSzPts val="1300"/>
              <a:buChar char="◦"/>
              <a:defRPr sz="1300"/>
            </a:lvl9pPr>
          </a:lstStyle>
          <a:p/>
        </p:txBody>
      </p:sp>
      <p:sp>
        <p:nvSpPr>
          <p:cNvPr id="188" name="Google Shape;188;p7"/>
          <p:cNvSpPr txBox="1">
            <a:spLocks noGrp="1"/>
          </p:cNvSpPr>
          <p:nvPr>
            <p:ph type="body" idx="3"/>
          </p:nvPr>
        </p:nvSpPr>
        <p:spPr>
          <a:xfrm>
            <a:off x="6591228" y="1428750"/>
            <a:ext cx="1858800" cy="2739300"/>
          </a:xfrm>
          <a:prstGeom prst="rect">
            <a:avLst/>
          </a:prstGeom>
        </p:spPr>
        <p:txBody>
          <a:bodyPr spcFirstLastPara="1" wrap="square" lIns="91425" tIns="91425" rIns="91425" bIns="91425" anchor="t" anchorCtr="0">
            <a:noAutofit/>
          </a:bodyPr>
          <a:lstStyle>
            <a:lvl1pPr marL="457200" lvl="0" indent="-311150" rtl="0">
              <a:spcBef>
                <a:spcPts val="600"/>
              </a:spcBef>
              <a:spcAft>
                <a:spcPts val="0"/>
              </a:spcAft>
              <a:buSzPts val="1300"/>
              <a:buChar char="○"/>
              <a:defRPr sz="1300"/>
            </a:lvl1pPr>
            <a:lvl2pPr marL="914400" lvl="1" indent="-311150" rtl="0">
              <a:spcBef>
                <a:spcPts val="1000"/>
              </a:spcBef>
              <a:spcAft>
                <a:spcPts val="0"/>
              </a:spcAft>
              <a:buSzPts val="1300"/>
              <a:buChar char="◦"/>
              <a:defRPr sz="1300"/>
            </a:lvl2pPr>
            <a:lvl3pPr marL="1371600" lvl="2" indent="-311150" rtl="0">
              <a:spcBef>
                <a:spcPts val="1000"/>
              </a:spcBef>
              <a:spcAft>
                <a:spcPts val="0"/>
              </a:spcAft>
              <a:buSzPts val="1300"/>
              <a:buChar char="◦"/>
              <a:defRPr sz="1300"/>
            </a:lvl3pPr>
            <a:lvl4pPr marL="1828800" lvl="3" indent="-311150" rtl="0">
              <a:spcBef>
                <a:spcPts val="1000"/>
              </a:spcBef>
              <a:spcAft>
                <a:spcPts val="0"/>
              </a:spcAft>
              <a:buSzPts val="1300"/>
              <a:buChar char="◦"/>
              <a:defRPr sz="1300"/>
            </a:lvl4pPr>
            <a:lvl5pPr marL="2286000" lvl="4" indent="-311150" rtl="0">
              <a:spcBef>
                <a:spcPts val="1000"/>
              </a:spcBef>
              <a:spcAft>
                <a:spcPts val="0"/>
              </a:spcAft>
              <a:buSzPts val="1300"/>
              <a:buChar char="◦"/>
              <a:defRPr sz="1300"/>
            </a:lvl5pPr>
            <a:lvl6pPr marL="2743200" lvl="5" indent="-311150" rtl="0">
              <a:spcBef>
                <a:spcPts val="1000"/>
              </a:spcBef>
              <a:spcAft>
                <a:spcPts val="0"/>
              </a:spcAft>
              <a:buSzPts val="1300"/>
              <a:buChar char="◦"/>
              <a:defRPr sz="1300"/>
            </a:lvl6pPr>
            <a:lvl7pPr marL="3200400" lvl="6" indent="-311150" rtl="0">
              <a:spcBef>
                <a:spcPts val="1000"/>
              </a:spcBef>
              <a:spcAft>
                <a:spcPts val="0"/>
              </a:spcAft>
              <a:buSzPts val="1300"/>
              <a:buChar char="◦"/>
              <a:defRPr sz="1300"/>
            </a:lvl7pPr>
            <a:lvl8pPr marL="3657600" lvl="7" indent="-311150" rtl="0">
              <a:spcBef>
                <a:spcPts val="1000"/>
              </a:spcBef>
              <a:spcAft>
                <a:spcPts val="0"/>
              </a:spcAft>
              <a:buSzPts val="1300"/>
              <a:buChar char="◦"/>
              <a:defRPr sz="1300"/>
            </a:lvl8pPr>
            <a:lvl9pPr marL="4114800" lvl="8" indent="-311150" rtl="0">
              <a:spcBef>
                <a:spcPts val="1000"/>
              </a:spcBef>
              <a:spcAft>
                <a:spcPts val="1000"/>
              </a:spcAft>
              <a:buSzPts val="1300"/>
              <a:buChar char="◦"/>
              <a:defRPr sz="1300"/>
            </a:lvl9pPr>
          </a:lstStyle>
          <a:p/>
        </p:txBody>
      </p:sp>
      <p:sp>
        <p:nvSpPr>
          <p:cNvPr id="189" name="Google Shape;189;p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190"/>
        <p:cNvGrpSpPr/>
        <p:nvPr/>
      </p:nvGrpSpPr>
      <p:grpSpPr>
        <a:xfrm>
          <a:off x="0" y="0"/>
          <a:ext cx="0" cy="0"/>
          <a:chOff x="0" y="0"/>
          <a:chExt cx="0" cy="0"/>
        </a:xfrm>
      </p:grpSpPr>
      <p:sp>
        <p:nvSpPr>
          <p:cNvPr id="191" name="Google Shape;191;p8"/>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8"/>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8"/>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8"/>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8"/>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8"/>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8"/>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8"/>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8"/>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8"/>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8"/>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8"/>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8"/>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8"/>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05" name="Google Shape;205;p8"/>
          <p:cNvGrpSpPr/>
          <p:nvPr/>
        </p:nvGrpSpPr>
        <p:grpSpPr>
          <a:xfrm>
            <a:off x="8142375" y="4477573"/>
            <a:ext cx="508851" cy="478711"/>
            <a:chOff x="5972700" y="2330200"/>
            <a:chExt cx="411625" cy="387275"/>
          </a:xfrm>
        </p:grpSpPr>
        <p:sp>
          <p:nvSpPr>
            <p:cNvPr id="206" name="Google Shape;206;p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8" name="Google Shape;208;p8"/>
          <p:cNvGrpSpPr/>
          <p:nvPr/>
        </p:nvGrpSpPr>
        <p:grpSpPr>
          <a:xfrm>
            <a:off x="2139871" y="482540"/>
            <a:ext cx="398658" cy="631920"/>
            <a:chOff x="6718575" y="2318625"/>
            <a:chExt cx="256950" cy="407375"/>
          </a:xfrm>
        </p:grpSpPr>
        <p:sp>
          <p:nvSpPr>
            <p:cNvPr id="209" name="Google Shape;209;p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7" name="Google Shape;217;p8"/>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18" name="Google Shape;218;p8"/>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 background">
  <p:cSld name="BLANK_2">
    <p:spTree>
      <p:nvGrpSpPr>
        <p:cNvPr id="1" name="Shape 273"/>
        <p:cNvGrpSpPr/>
        <p:nvPr/>
      </p:nvGrpSpPr>
      <p:grpSpPr>
        <a:xfrm>
          <a:off x="0" y="0"/>
          <a:ext cx="0" cy="0"/>
          <a:chOff x="0" y="0"/>
          <a:chExt cx="0" cy="0"/>
        </a:xfrm>
      </p:grpSpPr>
      <p:sp>
        <p:nvSpPr>
          <p:cNvPr id="274" name="Google Shape;274;p11"/>
          <p:cNvSpPr/>
          <p:nvPr/>
        </p:nvSpPr>
        <p:spPr>
          <a:xfrm>
            <a:off x="0" y="0"/>
            <a:ext cx="9144000" cy="5157300"/>
          </a:xfrm>
          <a:prstGeom prst="frame">
            <a:avLst>
              <a:gd name="adj1" fmla="val 792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11"/>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11"/>
          <p:cNvSpPr/>
          <p:nvPr/>
        </p:nvSpPr>
        <p:spPr>
          <a:xfrm>
            <a:off x="217850" y="17125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11"/>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11"/>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11"/>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11"/>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11"/>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11"/>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11"/>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11"/>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11"/>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11"/>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11"/>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88" name="Google Shape;288;p11"/>
          <p:cNvGrpSpPr/>
          <p:nvPr/>
        </p:nvGrpSpPr>
        <p:grpSpPr>
          <a:xfrm>
            <a:off x="8142375" y="4477573"/>
            <a:ext cx="508851" cy="478711"/>
            <a:chOff x="5972700" y="2330200"/>
            <a:chExt cx="411625" cy="387275"/>
          </a:xfrm>
        </p:grpSpPr>
        <p:sp>
          <p:nvSpPr>
            <p:cNvPr id="289" name="Google Shape;289;p11"/>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11"/>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1" name="Google Shape;291;p11"/>
          <p:cNvGrpSpPr/>
          <p:nvPr/>
        </p:nvGrpSpPr>
        <p:grpSpPr>
          <a:xfrm>
            <a:off x="545621" y="382390"/>
            <a:ext cx="398658" cy="631920"/>
            <a:chOff x="6718575" y="2318625"/>
            <a:chExt cx="256950" cy="407375"/>
          </a:xfrm>
        </p:grpSpPr>
        <p:sp>
          <p:nvSpPr>
            <p:cNvPr id="292" name="Google Shape;292;p11"/>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11"/>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11"/>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11"/>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11"/>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11"/>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11"/>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 name="Google Shape;299;p11"/>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00" name="Google Shape;300;p11"/>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Yellow">
  <p:cSld name="BLANK_1_1">
    <p:spTree>
      <p:nvGrpSpPr>
        <p:cNvPr id="1" name="Shape 329"/>
        <p:cNvGrpSpPr/>
        <p:nvPr/>
      </p:nvGrpSpPr>
      <p:grpSpPr>
        <a:xfrm>
          <a:off x="0" y="0"/>
          <a:ext cx="0" cy="0"/>
          <a:chOff x="0" y="0"/>
          <a:chExt cx="0" cy="0"/>
        </a:xfrm>
      </p:grpSpPr>
      <p:sp>
        <p:nvSpPr>
          <p:cNvPr id="330" name="Google Shape;330;p13"/>
          <p:cNvSpPr/>
          <p:nvPr/>
        </p:nvSpPr>
        <p:spPr>
          <a:xfrm>
            <a:off x="407150" y="407075"/>
            <a:ext cx="8329800" cy="4329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13"/>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13"/>
          <p:cNvSpPr/>
          <p:nvPr/>
        </p:nvSpPr>
        <p:spPr>
          <a:xfrm>
            <a:off x="217850" y="171250"/>
            <a:ext cx="1054200" cy="10542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13"/>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13"/>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13"/>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13"/>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13"/>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13"/>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13"/>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13"/>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13"/>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13"/>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13"/>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44" name="Google Shape;344;p13"/>
          <p:cNvGrpSpPr/>
          <p:nvPr/>
        </p:nvGrpSpPr>
        <p:grpSpPr>
          <a:xfrm>
            <a:off x="8142375" y="4477573"/>
            <a:ext cx="508851" cy="478711"/>
            <a:chOff x="5972700" y="2330200"/>
            <a:chExt cx="411625" cy="387275"/>
          </a:xfrm>
        </p:grpSpPr>
        <p:sp>
          <p:nvSpPr>
            <p:cNvPr id="345" name="Google Shape;345;p1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1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7" name="Google Shape;347;p13"/>
          <p:cNvGrpSpPr/>
          <p:nvPr/>
        </p:nvGrpSpPr>
        <p:grpSpPr>
          <a:xfrm>
            <a:off x="545621" y="382390"/>
            <a:ext cx="398658" cy="631920"/>
            <a:chOff x="6718575" y="2318625"/>
            <a:chExt cx="256950" cy="407375"/>
          </a:xfrm>
        </p:grpSpPr>
        <p:sp>
          <p:nvSpPr>
            <p:cNvPr id="348" name="Google Shape;348;p1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1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1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1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1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1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1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1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56" name="Google Shape;356;p13"/>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Magenta">
  <p:cSld name="BLANK_1_1_1">
    <p:spTree>
      <p:nvGrpSpPr>
        <p:cNvPr id="1" name="Shape 357"/>
        <p:cNvGrpSpPr/>
        <p:nvPr/>
      </p:nvGrpSpPr>
      <p:grpSpPr>
        <a:xfrm>
          <a:off x="0" y="0"/>
          <a:ext cx="0" cy="0"/>
          <a:chOff x="0" y="0"/>
          <a:chExt cx="0" cy="0"/>
        </a:xfrm>
      </p:grpSpPr>
      <p:sp>
        <p:nvSpPr>
          <p:cNvPr id="358" name="Google Shape;358;p14"/>
          <p:cNvSpPr/>
          <p:nvPr/>
        </p:nvSpPr>
        <p:spPr>
          <a:xfrm>
            <a:off x="407150" y="407075"/>
            <a:ext cx="8329800" cy="4329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 name="Google Shape;359;p14"/>
          <p:cNvSpPr/>
          <p:nvPr/>
        </p:nvSpPr>
        <p:spPr>
          <a:xfrm>
            <a:off x="217850" y="171250"/>
            <a:ext cx="1054200" cy="10542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360;p14"/>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14"/>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 name="Google Shape;362;p14"/>
          <p:cNvSpPr/>
          <p:nvPr/>
        </p:nvSpPr>
        <p:spPr>
          <a:xfrm>
            <a:off x="488128" y="133448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 name="Google Shape;363;p14"/>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p14"/>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14"/>
          <p:cNvSpPr/>
          <p:nvPr/>
        </p:nvSpPr>
        <p:spPr>
          <a:xfrm>
            <a:off x="8094101" y="3973940"/>
            <a:ext cx="413400" cy="413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366;p14"/>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14"/>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14"/>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14"/>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14"/>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71" name="Google Shape;371;p14"/>
          <p:cNvGrpSpPr/>
          <p:nvPr/>
        </p:nvGrpSpPr>
        <p:grpSpPr>
          <a:xfrm>
            <a:off x="8142375" y="4477573"/>
            <a:ext cx="508851" cy="478711"/>
            <a:chOff x="5972700" y="2330200"/>
            <a:chExt cx="411625" cy="387275"/>
          </a:xfrm>
        </p:grpSpPr>
        <p:sp>
          <p:nvSpPr>
            <p:cNvPr id="372" name="Google Shape;372;p1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 name="Google Shape;373;p1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74" name="Google Shape;374;p14"/>
          <p:cNvGrpSpPr/>
          <p:nvPr/>
        </p:nvGrpSpPr>
        <p:grpSpPr>
          <a:xfrm>
            <a:off x="545621" y="382390"/>
            <a:ext cx="398658" cy="631920"/>
            <a:chOff x="6718575" y="2318625"/>
            <a:chExt cx="256950" cy="407375"/>
          </a:xfrm>
        </p:grpSpPr>
        <p:sp>
          <p:nvSpPr>
            <p:cNvPr id="375" name="Google Shape;375;p1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 name="Google Shape;376;p1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 name="Google Shape;377;p1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1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1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1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1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1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83" name="Google Shape;383;p14"/>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14"/>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2901875" y="1033400"/>
            <a:ext cx="5292300" cy="32673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2"/>
              </a:buClr>
              <a:buSzPts val="2000"/>
              <a:buFont typeface="Lato Light" panose="020F0502020204030203"/>
              <a:buChar char="○"/>
              <a:defRPr sz="2000">
                <a:solidFill>
                  <a:schemeClr val="dk1"/>
                </a:solidFill>
                <a:latin typeface="Lato Light" panose="020F0502020204030203"/>
                <a:ea typeface="Lato Light" panose="020F0502020204030203"/>
                <a:cs typeface="Lato Light" panose="020F0502020204030203"/>
                <a:sym typeface="Lato Light" panose="020F0502020204030203"/>
              </a:defRPr>
            </a:lvl1pPr>
            <a:lvl2pPr marL="914400" lvl="1" indent="-355600">
              <a:spcBef>
                <a:spcPts val="1000"/>
              </a:spcBef>
              <a:spcAft>
                <a:spcPts val="0"/>
              </a:spcAft>
              <a:buClr>
                <a:schemeClr val="dk2"/>
              </a:buClr>
              <a:buSzPts val="2000"/>
              <a:buFont typeface="Lato Light" panose="020F0502020204030203"/>
              <a:buChar char="◦"/>
              <a:defRPr sz="2000">
                <a:solidFill>
                  <a:schemeClr val="dk1"/>
                </a:solidFill>
                <a:latin typeface="Lato Light" panose="020F0502020204030203"/>
                <a:ea typeface="Lato Light" panose="020F0502020204030203"/>
                <a:cs typeface="Lato Light" panose="020F0502020204030203"/>
                <a:sym typeface="Lato Light" panose="020F0502020204030203"/>
              </a:defRPr>
            </a:lvl2pPr>
            <a:lvl3pPr marL="1371600" lvl="2" indent="-355600">
              <a:spcBef>
                <a:spcPts val="1000"/>
              </a:spcBef>
              <a:spcAft>
                <a:spcPts val="0"/>
              </a:spcAft>
              <a:buClr>
                <a:schemeClr val="dk2"/>
              </a:buClr>
              <a:buSzPts val="2000"/>
              <a:buFont typeface="Lato Light" panose="020F0502020204030203"/>
              <a:buChar char="◦"/>
              <a:defRPr sz="2000">
                <a:solidFill>
                  <a:schemeClr val="dk1"/>
                </a:solidFill>
                <a:latin typeface="Lato Light" panose="020F0502020204030203"/>
                <a:ea typeface="Lato Light" panose="020F0502020204030203"/>
                <a:cs typeface="Lato Light" panose="020F0502020204030203"/>
                <a:sym typeface="Lato Light" panose="020F0502020204030203"/>
              </a:defRPr>
            </a:lvl3pPr>
            <a:lvl4pPr marL="1828800" lvl="3" indent="-355600">
              <a:spcBef>
                <a:spcPts val="1000"/>
              </a:spcBef>
              <a:spcAft>
                <a:spcPts val="0"/>
              </a:spcAft>
              <a:buClr>
                <a:schemeClr val="dk1"/>
              </a:buClr>
              <a:buSzPts val="2000"/>
              <a:buFont typeface="Lato Light" panose="020F0502020204030203"/>
              <a:buChar char="◦"/>
              <a:defRPr sz="2000">
                <a:solidFill>
                  <a:schemeClr val="dk1"/>
                </a:solidFill>
                <a:latin typeface="Lato Light" panose="020F0502020204030203"/>
                <a:ea typeface="Lato Light" panose="020F0502020204030203"/>
                <a:cs typeface="Lato Light" panose="020F0502020204030203"/>
                <a:sym typeface="Lato Light" panose="020F0502020204030203"/>
              </a:defRPr>
            </a:lvl4pPr>
            <a:lvl5pPr marL="2286000" lvl="4" indent="-355600">
              <a:spcBef>
                <a:spcPts val="1000"/>
              </a:spcBef>
              <a:spcAft>
                <a:spcPts val="0"/>
              </a:spcAft>
              <a:buClr>
                <a:schemeClr val="dk1"/>
              </a:buClr>
              <a:buSzPts val="2000"/>
              <a:buFont typeface="Lato Light" panose="020F0502020204030203"/>
              <a:buChar char="◦"/>
              <a:defRPr sz="2000">
                <a:solidFill>
                  <a:schemeClr val="dk1"/>
                </a:solidFill>
                <a:latin typeface="Lato Light" panose="020F0502020204030203"/>
                <a:ea typeface="Lato Light" panose="020F0502020204030203"/>
                <a:cs typeface="Lato Light" panose="020F0502020204030203"/>
                <a:sym typeface="Lato Light" panose="020F0502020204030203"/>
              </a:defRPr>
            </a:lvl5pPr>
            <a:lvl6pPr marL="2743200" lvl="5" indent="-355600">
              <a:spcBef>
                <a:spcPts val="1000"/>
              </a:spcBef>
              <a:spcAft>
                <a:spcPts val="0"/>
              </a:spcAft>
              <a:buClr>
                <a:schemeClr val="dk1"/>
              </a:buClr>
              <a:buSzPts val="2000"/>
              <a:buFont typeface="Lato Light" panose="020F0502020204030203"/>
              <a:buChar char="◦"/>
              <a:defRPr sz="2000">
                <a:solidFill>
                  <a:schemeClr val="dk1"/>
                </a:solidFill>
                <a:latin typeface="Lato Light" panose="020F0502020204030203"/>
                <a:ea typeface="Lato Light" panose="020F0502020204030203"/>
                <a:cs typeface="Lato Light" panose="020F0502020204030203"/>
                <a:sym typeface="Lato Light" panose="020F0502020204030203"/>
              </a:defRPr>
            </a:lvl6pPr>
            <a:lvl7pPr marL="3200400" lvl="6" indent="-355600">
              <a:spcBef>
                <a:spcPts val="1000"/>
              </a:spcBef>
              <a:spcAft>
                <a:spcPts val="0"/>
              </a:spcAft>
              <a:buClr>
                <a:schemeClr val="dk1"/>
              </a:buClr>
              <a:buSzPts val="2000"/>
              <a:buFont typeface="Lato Light" panose="020F0502020204030203"/>
              <a:buChar char="◦"/>
              <a:defRPr sz="2000">
                <a:solidFill>
                  <a:schemeClr val="dk1"/>
                </a:solidFill>
                <a:latin typeface="Lato Light" panose="020F0502020204030203"/>
                <a:ea typeface="Lato Light" panose="020F0502020204030203"/>
                <a:cs typeface="Lato Light" panose="020F0502020204030203"/>
                <a:sym typeface="Lato Light" panose="020F0502020204030203"/>
              </a:defRPr>
            </a:lvl7pPr>
            <a:lvl8pPr marL="3657600" lvl="7" indent="-355600">
              <a:spcBef>
                <a:spcPts val="1000"/>
              </a:spcBef>
              <a:spcAft>
                <a:spcPts val="0"/>
              </a:spcAft>
              <a:buClr>
                <a:schemeClr val="dk1"/>
              </a:buClr>
              <a:buSzPts val="2000"/>
              <a:buFont typeface="Lato Light" panose="020F0502020204030203"/>
              <a:buChar char="◦"/>
              <a:defRPr sz="2000">
                <a:solidFill>
                  <a:schemeClr val="dk1"/>
                </a:solidFill>
                <a:latin typeface="Lato Light" panose="020F0502020204030203"/>
                <a:ea typeface="Lato Light" panose="020F0502020204030203"/>
                <a:cs typeface="Lato Light" panose="020F0502020204030203"/>
                <a:sym typeface="Lato Light" panose="020F0502020204030203"/>
              </a:defRPr>
            </a:lvl8pPr>
            <a:lvl9pPr marL="4114800" lvl="8" indent="-355600">
              <a:spcBef>
                <a:spcPts val="1000"/>
              </a:spcBef>
              <a:spcAft>
                <a:spcPts val="1000"/>
              </a:spcAft>
              <a:buClr>
                <a:schemeClr val="dk1"/>
              </a:buClr>
              <a:buSzPts val="2000"/>
              <a:buFont typeface="Lato Light" panose="020F0502020204030203"/>
              <a:buChar char="◦"/>
              <a:defRPr sz="2000">
                <a:solidFill>
                  <a:schemeClr val="dk1"/>
                </a:solidFill>
                <a:latin typeface="Lato Light" panose="020F0502020204030203"/>
                <a:ea typeface="Lato Light" panose="020F0502020204030203"/>
                <a:cs typeface="Lato Light" panose="020F0502020204030203"/>
                <a:sym typeface="Lato Light" panose="020F0502020204030203"/>
              </a:defRPr>
            </a:lvl9pPr>
          </a:lstStyle>
          <a:p/>
        </p:txBody>
      </p:sp>
      <p:sp>
        <p:nvSpPr>
          <p:cNvPr id="7" name="Google Shape;7;p1"/>
          <p:cNvSpPr txBox="1">
            <a:spLocks noGrp="1"/>
          </p:cNvSpPr>
          <p:nvPr>
            <p:ph type="title"/>
          </p:nvPr>
        </p:nvSpPr>
        <p:spPr>
          <a:xfrm>
            <a:off x="144075" y="559475"/>
            <a:ext cx="2142000" cy="26304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1pPr>
            <a:lvl2pPr lvl="1">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2pPr>
            <a:lvl3pPr lvl="2">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3pPr>
            <a:lvl4pPr lvl="3">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4pPr>
            <a:lvl5pPr lvl="4">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5pPr>
            <a:lvl6pPr lvl="5">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6pPr>
            <a:lvl7pPr lvl="6">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7pPr>
            <a:lvl8pPr lvl="7">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8pPr>
            <a:lvl9pPr lvl="8">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9pPr>
          </a:lstStyle>
          <a:p/>
        </p:txBody>
      </p:sp>
      <p:sp>
        <p:nvSpPr>
          <p:cNvPr id="8" name="Google Shape;8;p1"/>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lvl1pPr lvl="0" algn="r">
              <a:buNone/>
              <a:defRPr sz="1200">
                <a:solidFill>
                  <a:schemeClr val="dk2"/>
                </a:solidFill>
                <a:latin typeface="Lato Light" panose="020F0502020204030203"/>
                <a:ea typeface="Lato Light" panose="020F0502020204030203"/>
                <a:cs typeface="Lato Light" panose="020F0502020204030203"/>
                <a:sym typeface="Lato Light" panose="020F0502020204030203"/>
              </a:defRPr>
            </a:lvl1pPr>
            <a:lvl2pPr lvl="1" algn="r">
              <a:buNone/>
              <a:defRPr sz="1200">
                <a:solidFill>
                  <a:schemeClr val="dk2"/>
                </a:solidFill>
                <a:latin typeface="Lato Light" panose="020F0502020204030203"/>
                <a:ea typeface="Lato Light" panose="020F0502020204030203"/>
                <a:cs typeface="Lato Light" panose="020F0502020204030203"/>
                <a:sym typeface="Lato Light" panose="020F0502020204030203"/>
              </a:defRPr>
            </a:lvl2pPr>
            <a:lvl3pPr lvl="2" algn="r">
              <a:buNone/>
              <a:defRPr sz="1200">
                <a:solidFill>
                  <a:schemeClr val="dk2"/>
                </a:solidFill>
                <a:latin typeface="Lato Light" panose="020F0502020204030203"/>
                <a:ea typeface="Lato Light" panose="020F0502020204030203"/>
                <a:cs typeface="Lato Light" panose="020F0502020204030203"/>
                <a:sym typeface="Lato Light" panose="020F0502020204030203"/>
              </a:defRPr>
            </a:lvl3pPr>
            <a:lvl4pPr lvl="3" algn="r">
              <a:buNone/>
              <a:defRPr sz="1200">
                <a:solidFill>
                  <a:schemeClr val="dk2"/>
                </a:solidFill>
                <a:latin typeface="Lato Light" panose="020F0502020204030203"/>
                <a:ea typeface="Lato Light" panose="020F0502020204030203"/>
                <a:cs typeface="Lato Light" panose="020F0502020204030203"/>
                <a:sym typeface="Lato Light" panose="020F0502020204030203"/>
              </a:defRPr>
            </a:lvl4pPr>
            <a:lvl5pPr lvl="4" algn="r">
              <a:buNone/>
              <a:defRPr sz="1200">
                <a:solidFill>
                  <a:schemeClr val="dk2"/>
                </a:solidFill>
                <a:latin typeface="Lato Light" panose="020F0502020204030203"/>
                <a:ea typeface="Lato Light" panose="020F0502020204030203"/>
                <a:cs typeface="Lato Light" panose="020F0502020204030203"/>
                <a:sym typeface="Lato Light" panose="020F0502020204030203"/>
              </a:defRPr>
            </a:lvl5pPr>
            <a:lvl6pPr lvl="5" algn="r">
              <a:buNone/>
              <a:defRPr sz="1200">
                <a:solidFill>
                  <a:schemeClr val="dk2"/>
                </a:solidFill>
                <a:latin typeface="Lato Light" panose="020F0502020204030203"/>
                <a:ea typeface="Lato Light" panose="020F0502020204030203"/>
                <a:cs typeface="Lato Light" panose="020F0502020204030203"/>
                <a:sym typeface="Lato Light" panose="020F0502020204030203"/>
              </a:defRPr>
            </a:lvl6pPr>
            <a:lvl7pPr lvl="6" algn="r">
              <a:buNone/>
              <a:defRPr sz="1200">
                <a:solidFill>
                  <a:schemeClr val="dk2"/>
                </a:solidFill>
                <a:latin typeface="Lato Light" panose="020F0502020204030203"/>
                <a:ea typeface="Lato Light" panose="020F0502020204030203"/>
                <a:cs typeface="Lato Light" panose="020F0502020204030203"/>
                <a:sym typeface="Lato Light" panose="020F0502020204030203"/>
              </a:defRPr>
            </a:lvl7pPr>
            <a:lvl8pPr lvl="7" algn="r">
              <a:buNone/>
              <a:defRPr sz="1200">
                <a:solidFill>
                  <a:schemeClr val="dk2"/>
                </a:solidFill>
                <a:latin typeface="Lato Light" panose="020F0502020204030203"/>
                <a:ea typeface="Lato Light" panose="020F0502020204030203"/>
                <a:cs typeface="Lato Light" panose="020F0502020204030203"/>
                <a:sym typeface="Lato Light" panose="020F0502020204030203"/>
              </a:defRPr>
            </a:lvl8pPr>
            <a:lvl9pPr lvl="8" algn="r">
              <a:buNone/>
              <a:defRPr sz="1200">
                <a:solidFill>
                  <a:schemeClr val="dk2"/>
                </a:solidFill>
                <a:latin typeface="Lato Light" panose="020F0502020204030203"/>
                <a:ea typeface="Lato Light" panose="020F0502020204030203"/>
                <a:cs typeface="Lato Light" panose="020F0502020204030203"/>
                <a:sym typeface="Lato Light"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5"/>
          <p:cNvSpPr txBox="1">
            <a:spLocks noGrp="1"/>
          </p:cNvSpPr>
          <p:nvPr>
            <p:ph type="ctrTitle"/>
          </p:nvPr>
        </p:nvSpPr>
        <p:spPr>
          <a:xfrm>
            <a:off x="2757250" y="961350"/>
            <a:ext cx="3629400" cy="322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mtClean="0"/>
              <a:t>Chào mừng tất cả các bạn đến với buổi thuyết trình</a:t>
            </a:r>
            <a:endParaRPr lang="en-US" smtClean="0"/>
          </a:p>
        </p:txBody>
      </p:sp>
      <p:sp>
        <p:nvSpPr>
          <p:cNvPr id="4" name="Oval 3"/>
          <p:cNvSpPr/>
          <p:nvPr/>
        </p:nvSpPr>
        <p:spPr>
          <a:xfrm>
            <a:off x="152400" y="192786"/>
            <a:ext cx="1905001" cy="1845564"/>
          </a:xfrm>
          <a:prstGeom prst="ellipse">
            <a:avLst/>
          </a:prstGeom>
          <a:blipFill dpi="0" rotWithShape="1">
            <a:blip r:embed="rId1">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descr="C:\Users\PhongVu\Desktop\LogoUT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6318" y="192786"/>
            <a:ext cx="1850898" cy="1850898"/>
          </a:xfrm>
          <a:prstGeom prst="ellipse">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4" name="Picture 3"/>
          <p:cNvPicPr/>
          <p:nvPr/>
        </p:nvPicPr>
        <p:blipFill>
          <a:blip r:embed="rId1">
            <a:extLst>
              <a:ext uri="{28A0092B-C50C-407E-A947-70E740481C1C}">
                <a14:useLocalDpi xmlns:a14="http://schemas.microsoft.com/office/drawing/2010/main" val="0"/>
              </a:ext>
            </a:extLst>
          </a:blip>
          <a:stretch>
            <a:fillRect/>
          </a:stretch>
        </p:blipFill>
        <p:spPr>
          <a:xfrm>
            <a:off x="0" y="14478"/>
            <a:ext cx="9144000" cy="5143500"/>
          </a:xfrm>
          <a:prstGeom prst="rect">
            <a:avLst/>
          </a:prstGeom>
        </p:spPr>
      </p:pic>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27"/>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mtClean="0"/>
              <a:t>2. </a:t>
            </a:r>
            <a:r>
              <a:rPr lang="en-US" altLang="en-GB" smtClean="0"/>
              <a:t>LƯỢC ĐỒ QUAN HỆ</a:t>
            </a:r>
            <a:endParaRPr lang="en-US" altLang="en-GB" smtClean="0"/>
          </a:p>
        </p:txBody>
      </p:sp>
      <p:sp>
        <p:nvSpPr>
          <p:cNvPr id="492" name="Google Shape;492;p2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 name="Text Box 1"/>
          <p:cNvSpPr txBox="1"/>
          <p:nvPr/>
        </p:nvSpPr>
        <p:spPr>
          <a:xfrm>
            <a:off x="2445385" y="1500505"/>
            <a:ext cx="6343015" cy="2245360"/>
          </a:xfrm>
          <a:prstGeom prst="rect">
            <a:avLst/>
          </a:prstGeom>
          <a:noFill/>
        </p:spPr>
        <p:txBody>
          <a:bodyPr wrap="square" rtlCol="0">
            <a:spAutoFit/>
          </a:bodyPr>
          <a:p>
            <a:r>
              <a:rPr lang="en-US"/>
              <a:t>SANPHAM( </a:t>
            </a:r>
            <a:r>
              <a:rPr lang="en-US" b="1" u="sng"/>
              <a:t>MaSanPham </a:t>
            </a:r>
            <a:r>
              <a:rPr lang="en-US"/>
              <a:t>, Ten, Gia, SoLuong, </a:t>
            </a:r>
            <a:r>
              <a:rPr lang="en-US" b="1"/>
              <a:t>MaHang, MaNhaCungCap</a:t>
            </a:r>
            <a:r>
              <a:rPr lang="en-US"/>
              <a:t>)</a:t>
            </a:r>
            <a:endParaRPr lang="en-US"/>
          </a:p>
          <a:p>
            <a:r>
              <a:rPr lang="en-US"/>
              <a:t>HANG( </a:t>
            </a:r>
            <a:r>
              <a:rPr lang="en-US" b="1" u="sng"/>
              <a:t>MaHang</a:t>
            </a:r>
            <a:r>
              <a:rPr lang="en-US"/>
              <a:t>, Ten)</a:t>
            </a:r>
            <a:endParaRPr lang="en-US"/>
          </a:p>
          <a:p>
            <a:r>
              <a:rPr lang="en-US"/>
              <a:t>NhaCungCap( </a:t>
            </a:r>
            <a:r>
              <a:rPr lang="en-US" b="1" u="sng"/>
              <a:t>MaNhaCungCap</a:t>
            </a:r>
            <a:r>
              <a:rPr lang="en-US"/>
              <a:t>, Ten, SDT, DiaChi) </a:t>
            </a:r>
            <a:endParaRPr lang="en-US"/>
          </a:p>
          <a:p>
            <a:r>
              <a:rPr lang="en-US"/>
              <a:t>ChiTietHD( </a:t>
            </a:r>
            <a:r>
              <a:rPr lang="en-US" b="1" u="sng"/>
              <a:t>MaChiTietHD</a:t>
            </a:r>
            <a:r>
              <a:rPr lang="en-US"/>
              <a:t>, SoLuong, ThanhTien, </a:t>
            </a:r>
            <a:r>
              <a:rPr lang="en-US" b="1"/>
              <a:t>MaSanPham, MaHoaDon</a:t>
            </a:r>
            <a:r>
              <a:rPr lang="en-US"/>
              <a:t>)</a:t>
            </a:r>
            <a:endParaRPr lang="en-US"/>
          </a:p>
          <a:p>
            <a:r>
              <a:rPr lang="en-US"/>
              <a:t>HoaDon( </a:t>
            </a:r>
            <a:r>
              <a:rPr lang="en-US" b="1" u="sng"/>
              <a:t>MaHoaDon</a:t>
            </a:r>
            <a:r>
              <a:rPr lang="en-US"/>
              <a:t>, TongTien, Ngay, TienShip, DiaChi, MaKhachHang, </a:t>
            </a:r>
            <a:r>
              <a:rPr lang="en-US" b="1"/>
              <a:t>MaGG</a:t>
            </a:r>
            <a:r>
              <a:rPr lang="en-US"/>
              <a:t>)</a:t>
            </a:r>
            <a:endParaRPr lang="en-US"/>
          </a:p>
          <a:p>
            <a:r>
              <a:rPr lang="en-US"/>
              <a:t>MaGiamGia( </a:t>
            </a:r>
            <a:r>
              <a:rPr lang="en-US" b="1" u="sng"/>
              <a:t>MaGG</a:t>
            </a:r>
            <a:r>
              <a:rPr lang="en-US"/>
              <a:t>, SoLuong, SoTienGiam, HanSuDung, Code)</a:t>
            </a:r>
            <a:endParaRPr lang="en-US"/>
          </a:p>
          <a:p>
            <a:r>
              <a:rPr lang="en-US"/>
              <a:t>KhachHang( </a:t>
            </a:r>
            <a:r>
              <a:rPr lang="en-US" b="1" u="sng"/>
              <a:t>MaKhachHang</a:t>
            </a:r>
            <a:r>
              <a:rPr lang="en-US"/>
              <a:t>, Ten, NamSinh, DiaChi, GioiTinh, SDT, </a:t>
            </a:r>
            <a:r>
              <a:rPr lang="en-US" b="1"/>
              <a:t>MaNhanVien</a:t>
            </a:r>
            <a:r>
              <a:rPr lang="en-US"/>
              <a:t>) </a:t>
            </a:r>
            <a:endParaRPr lang="en-US"/>
          </a:p>
          <a:p>
            <a:r>
              <a:rPr lang="en-US"/>
              <a:t>NhanVien( </a:t>
            </a:r>
            <a:r>
              <a:rPr lang="en-US" b="1" u="sng"/>
              <a:t>MaNhanVien</a:t>
            </a:r>
            <a:r>
              <a:rPr lang="en-US"/>
              <a:t>, Ten, NamSinh, GioiTinh, SDT, DiaChi)</a:t>
            </a:r>
            <a:endParaRPr lang="en-US"/>
          </a:p>
        </p:txBody>
      </p:sp>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lide Number Placeholder 2"/>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pic>
        <p:nvPicPr>
          <p:cNvPr id="4" name="Picture 3" descr="ERD"/>
          <p:cNvPicPr>
            <a:picLocks noChangeAspect="1"/>
          </p:cNvPicPr>
          <p:nvPr/>
        </p:nvPicPr>
        <p:blipFill>
          <a:blip r:embed="rId1"/>
          <a:stretch>
            <a:fillRect/>
          </a:stretch>
        </p:blipFill>
        <p:spPr>
          <a:xfrm>
            <a:off x="-19050" y="-50165"/>
            <a:ext cx="9260840" cy="5194300"/>
          </a:xfrm>
          <a:prstGeom prst="rect">
            <a:avLst/>
          </a:prstGeom>
        </p:spPr>
      </p:pic>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lide Number Placeholder 2"/>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
        <p:nvSpPr>
          <p:cNvPr id="593" name="Google Shape;593;p38"/>
          <p:cNvSpPr txBox="1">
            <a:spLocks noGrp="1"/>
          </p:cNvSpPr>
          <p:nvPr>
            <p:ph type="ctrTitle" idx="4294967295"/>
          </p:nvPr>
        </p:nvSpPr>
        <p:spPr>
          <a:xfrm>
            <a:off x="1992630" y="1420495"/>
            <a:ext cx="5808980" cy="1828800"/>
          </a:xfrm>
          <a:prstGeom prst="rect">
            <a:avLst/>
          </a:prstGeom>
        </p:spPr>
        <p:txBody>
          <a:bodyPr spcFirstLastPara="1" wrap="square" lIns="91425" tIns="91425" rIns="91425" bIns="91425" anchor="ctr" anchorCtr="0">
            <a:noAutofit/>
          </a:bodyPr>
          <a:p>
            <a:pPr marL="0" lvl="0" indent="0" algn="ctr" rtl="0">
              <a:spcBef>
                <a:spcPts val="0"/>
              </a:spcBef>
              <a:spcAft>
                <a:spcPts val="0"/>
              </a:spcAft>
              <a:buNone/>
            </a:pPr>
            <a:r>
              <a:rPr lang="en-US" sz="6000">
                <a:solidFill>
                  <a:srgbClr val="FFFFFF"/>
                </a:solidFill>
              </a:rPr>
              <a:t>Any Questions?</a:t>
            </a:r>
            <a:endParaRPr lang="en-US" sz="6000">
              <a:solidFill>
                <a:srgbClr val="FFFFFF"/>
              </a:solidFill>
            </a:endParaRP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38"/>
          <p:cNvSpPr txBox="1">
            <a:spLocks noGrp="1"/>
          </p:cNvSpPr>
          <p:nvPr>
            <p:ph type="ctrTitle" idx="4294967295"/>
          </p:nvPr>
        </p:nvSpPr>
        <p:spPr>
          <a:xfrm>
            <a:off x="990600" y="1352550"/>
            <a:ext cx="6593700" cy="182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6000" smtClean="0">
                <a:solidFill>
                  <a:srgbClr val="FFFFFF"/>
                </a:solidFill>
              </a:rPr>
              <a:t>Cảm ơn cô và các bạn đã lắng nghe!</a:t>
            </a:r>
            <a:endParaRPr sz="6000">
              <a:solidFill>
                <a:srgbClr val="FFFFFF"/>
              </a:solidFill>
            </a:endParaRPr>
          </a:p>
        </p:txBody>
      </p:sp>
      <p:sp>
        <p:nvSpPr>
          <p:cNvPr id="595" name="Google Shape;595;p38"/>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17"/>
          <p:cNvSpPr txBox="1">
            <a:spLocks noGrp="1"/>
          </p:cNvSpPr>
          <p:nvPr>
            <p:ph type="ctrTitle" idx="4294967295"/>
          </p:nvPr>
        </p:nvSpPr>
        <p:spPr>
          <a:xfrm>
            <a:off x="624840" y="1200785"/>
            <a:ext cx="5486400" cy="64389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800" smtClean="0">
                <a:solidFill>
                  <a:srgbClr val="FFB600"/>
                </a:solidFill>
              </a:rPr>
              <a:t>Thành viên nhóm</a:t>
            </a:r>
            <a:endParaRPr sz="2800">
              <a:solidFill>
                <a:srgbClr val="FFB600"/>
              </a:solidFill>
            </a:endParaRPr>
          </a:p>
        </p:txBody>
      </p:sp>
      <p:sp>
        <p:nvSpPr>
          <p:cNvPr id="404" name="Google Shape;404;p17"/>
          <p:cNvSpPr txBox="1">
            <a:spLocks noGrp="1"/>
          </p:cNvSpPr>
          <p:nvPr>
            <p:ph type="subTitle" idx="4294967295"/>
          </p:nvPr>
        </p:nvSpPr>
        <p:spPr>
          <a:xfrm>
            <a:off x="685800" y="1943735"/>
            <a:ext cx="2948305" cy="1401445"/>
          </a:xfrm>
          <a:prstGeom prst="rect">
            <a:avLst/>
          </a:prstGeom>
        </p:spPr>
        <p:txBody>
          <a:bodyPr spcFirstLastPara="1" wrap="square" lIns="91425" tIns="91425" rIns="91425" bIns="91425" anchor="t" anchorCtr="0">
            <a:noAutofit/>
          </a:bodyPr>
          <a:lstStyle/>
          <a:p>
            <a:pPr marL="514350" lvl="0" indent="-514350" algn="l" rtl="0">
              <a:spcBef>
                <a:spcPts val="600"/>
              </a:spcBef>
              <a:spcAft>
                <a:spcPts val="0"/>
              </a:spcAft>
              <a:buAutoNum type="arabicPeriod"/>
            </a:pPr>
            <a:r>
              <a:rPr lang="en-US" sz="1800" smtClean="0">
                <a:solidFill>
                  <a:srgbClr val="FFFFFF"/>
                </a:solidFill>
              </a:rPr>
              <a:t>Nguyễn Tứ Tấn Tài</a:t>
            </a:r>
            <a:endParaRPr lang="en-US" sz="1800" smtClean="0">
              <a:solidFill>
                <a:srgbClr val="FFFFFF"/>
              </a:solidFill>
            </a:endParaRPr>
          </a:p>
          <a:p>
            <a:pPr marL="514350" lvl="0" indent="-514350" algn="l" rtl="0">
              <a:spcBef>
                <a:spcPts val="600"/>
              </a:spcBef>
              <a:spcAft>
                <a:spcPts val="0"/>
              </a:spcAft>
              <a:buAutoNum type="arabicPeriod"/>
            </a:pPr>
            <a:r>
              <a:rPr lang="en-US" sz="1800" smtClean="0">
                <a:solidFill>
                  <a:srgbClr val="FFFFFF"/>
                </a:solidFill>
              </a:rPr>
              <a:t>Phạm Thành Trung</a:t>
            </a:r>
            <a:endParaRPr lang="en-US" sz="1800" smtClean="0">
              <a:solidFill>
                <a:srgbClr val="FFFFFF"/>
              </a:solidFill>
            </a:endParaRPr>
          </a:p>
          <a:p>
            <a:pPr marL="514350" lvl="0" indent="-514350" algn="l" rtl="0">
              <a:spcBef>
                <a:spcPts val="600"/>
              </a:spcBef>
              <a:spcAft>
                <a:spcPts val="0"/>
              </a:spcAft>
              <a:buAutoNum type="arabicPeriod"/>
            </a:pPr>
            <a:r>
              <a:rPr lang="en-US" sz="1800" smtClean="0">
                <a:solidFill>
                  <a:srgbClr val="FFFFFF"/>
                </a:solidFill>
              </a:rPr>
              <a:t>Nguyễn Kim Thiện</a:t>
            </a:r>
            <a:endParaRPr sz="1800">
              <a:solidFill>
                <a:srgbClr val="FFFFFF"/>
              </a:solidFill>
            </a:endParaRPr>
          </a:p>
        </p:txBody>
      </p:sp>
      <p:pic>
        <p:nvPicPr>
          <p:cNvPr id="405" name="Google Shape;405;p17" descr="photo-1434030216411-0b793f4b4173.jpg"/>
          <p:cNvPicPr preferRelativeResize="0"/>
          <p:nvPr/>
        </p:nvPicPr>
        <p:blipFill>
          <a:blip r:embed="rId1"/>
          <a:stretch>
            <a:fillRect/>
          </a:stretch>
        </p:blipFill>
        <p:spPr>
          <a:xfrm>
            <a:off x="6265150" y="1981150"/>
            <a:ext cx="2071500" cy="2071500"/>
          </a:xfrm>
          <a:prstGeom prst="ellipse">
            <a:avLst/>
          </a:prstGeom>
          <a:noFill/>
          <a:ln>
            <a:noFill/>
          </a:ln>
        </p:spPr>
      </p:pic>
      <p:sp>
        <p:nvSpPr>
          <p:cNvPr id="406" name="Google Shape;406;p1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 name="Google Shape;403;p17"/>
          <p:cNvSpPr txBox="1">
            <a:spLocks noGrp="1"/>
          </p:cNvSpPr>
          <p:nvPr/>
        </p:nvSpPr>
        <p:spPr>
          <a:xfrm>
            <a:off x="563245" y="3345180"/>
            <a:ext cx="5486400" cy="64389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pPr marL="0" lvl="0" indent="0" algn="l" rtl="0">
              <a:spcBef>
                <a:spcPts val="0"/>
              </a:spcBef>
              <a:spcAft>
                <a:spcPts val="0"/>
              </a:spcAft>
              <a:buNone/>
            </a:pPr>
            <a:r>
              <a:rPr lang="en-US" sz="1800" smtClean="0">
                <a:solidFill>
                  <a:srgbClr val="FFB600"/>
                </a:solidFill>
              </a:rPr>
              <a:t>GVHD: </a:t>
            </a:r>
            <a:r>
              <a:rPr lang="en-US" sz="1800" smtClean="0">
                <a:solidFill>
                  <a:schemeClr val="bg1"/>
                </a:solidFill>
              </a:rPr>
              <a:t>Trần Thị Dung</a:t>
            </a:r>
            <a:endParaRPr lang="en-US" sz="1800" smtClean="0">
              <a:solidFill>
                <a:schemeClr val="bg1"/>
              </a:solidFill>
            </a:endParaRPr>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18"/>
          <p:cNvSpPr txBox="1">
            <a:spLocks noGrp="1"/>
          </p:cNvSpPr>
          <p:nvPr>
            <p:ph type="ctrTitle"/>
          </p:nvPr>
        </p:nvSpPr>
        <p:spPr>
          <a:xfrm>
            <a:off x="2819400" y="1352550"/>
            <a:ext cx="3371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mtClean="0"/>
              <a:t>Đề tài thuyết trình:</a:t>
            </a:r>
            <a:endParaRPr lang="en-US" smtClean="0"/>
          </a:p>
        </p:txBody>
      </p:sp>
      <p:sp>
        <p:nvSpPr>
          <p:cNvPr id="412" name="Google Shape;412;p18"/>
          <p:cNvSpPr txBox="1">
            <a:spLocks noGrp="1"/>
          </p:cNvSpPr>
          <p:nvPr>
            <p:ph type="subTitle" idx="1"/>
          </p:nvPr>
        </p:nvSpPr>
        <p:spPr>
          <a:xfrm>
            <a:off x="2886100" y="2571750"/>
            <a:ext cx="3371700" cy="1129302"/>
          </a:xfrm>
          <a:prstGeom prst="rect">
            <a:avLst/>
          </a:prstGeom>
        </p:spPr>
        <p:txBody>
          <a:bodyPr spcFirstLastPara="1" wrap="square" lIns="91425" tIns="91425" rIns="91425" bIns="91425" anchor="t" anchorCtr="0">
            <a:noAutofit/>
          </a:bodyPr>
          <a:lstStyle/>
          <a:p>
            <a:pPr marL="0" lvl="0" indent="0" algn="ctr" rtl="0">
              <a:spcBef>
                <a:spcPts val="0"/>
              </a:spcBef>
              <a:spcAft>
                <a:spcPts val="1000"/>
              </a:spcAft>
              <a:buNone/>
            </a:pPr>
            <a:r>
              <a:rPr lang="en-US" smtClean="0"/>
              <a:t>Quản lý cửa hàng bán điện thoại</a:t>
            </a:r>
            <a:endParaRPr lang="en-US" smtClean="0"/>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16"/>
          <p:cNvSpPr txBox="1">
            <a:spLocks noGrp="1"/>
          </p:cNvSpPr>
          <p:nvPr>
            <p:ph type="title"/>
          </p:nvPr>
        </p:nvSpPr>
        <p:spPr>
          <a:xfrm>
            <a:off x="228600" y="590550"/>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mtClean="0"/>
              <a:t>Danh mục thuyết trình gồm</a:t>
            </a:r>
            <a:endParaRPr lang="en-US" smtClean="0"/>
          </a:p>
        </p:txBody>
      </p:sp>
      <p:sp>
        <p:nvSpPr>
          <p:cNvPr id="396" name="Google Shape;396;p16"/>
          <p:cNvSpPr txBox="1">
            <a:spLocks noGrp="1"/>
          </p:cNvSpPr>
          <p:nvPr>
            <p:ph type="body" idx="1"/>
          </p:nvPr>
        </p:nvSpPr>
        <p:spPr>
          <a:xfrm>
            <a:off x="3124200" y="1733550"/>
            <a:ext cx="3733800" cy="2667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None/>
            </a:pPr>
            <a:r>
              <a:rPr lang="en-US" sz="2000" b="1" smtClean="0">
                <a:solidFill>
                  <a:srgbClr val="00B0F0"/>
                </a:solidFill>
                <a:latin typeface="+mj-lt"/>
              </a:rPr>
              <a:t>I. Lý do chọn đề tài</a:t>
            </a:r>
            <a:endParaRPr lang="en-US" sz="2000" b="1" smtClean="0">
              <a:solidFill>
                <a:srgbClr val="00B0F0"/>
              </a:solidFill>
              <a:latin typeface="+mj-lt"/>
            </a:endParaRPr>
          </a:p>
          <a:p>
            <a:pPr marL="0" lvl="0" indent="0" algn="l" rtl="0">
              <a:spcBef>
                <a:spcPts val="600"/>
              </a:spcBef>
              <a:spcAft>
                <a:spcPts val="0"/>
              </a:spcAft>
              <a:buClr>
                <a:schemeClr val="dk1"/>
              </a:buClr>
              <a:buSzPts val="1100"/>
              <a:buNone/>
            </a:pPr>
            <a:r>
              <a:rPr lang="en-US" sz="2000" b="1" smtClean="0">
                <a:solidFill>
                  <a:srgbClr val="00B0F0"/>
                </a:solidFill>
                <a:latin typeface="+mj-lt"/>
              </a:rPr>
              <a:t>II. Mục tiêu, chức năng</a:t>
            </a:r>
            <a:endParaRPr lang="en-US" sz="2000" b="1" smtClean="0">
              <a:solidFill>
                <a:srgbClr val="00B0F0"/>
              </a:solidFill>
              <a:latin typeface="+mj-lt"/>
            </a:endParaRPr>
          </a:p>
          <a:p>
            <a:pPr marL="0" lvl="0" indent="0" algn="l" rtl="0">
              <a:spcBef>
                <a:spcPts val="600"/>
              </a:spcBef>
              <a:spcAft>
                <a:spcPts val="0"/>
              </a:spcAft>
              <a:buClr>
                <a:schemeClr val="dk1"/>
              </a:buClr>
              <a:buSzPts val="1100"/>
              <a:buNone/>
            </a:pPr>
            <a:r>
              <a:rPr lang="en-US" sz="2000" b="1" smtClean="0">
                <a:solidFill>
                  <a:srgbClr val="00B0F0"/>
                </a:solidFill>
                <a:latin typeface="+mj-lt"/>
              </a:rPr>
              <a:t>III. Công dụng</a:t>
            </a:r>
            <a:endParaRPr lang="en-US" sz="2000" b="1" smtClean="0">
              <a:solidFill>
                <a:srgbClr val="00B0F0"/>
              </a:solidFill>
              <a:latin typeface="+mj-lt"/>
            </a:endParaRPr>
          </a:p>
          <a:p>
            <a:pPr marL="0" lvl="0" indent="0" algn="l" rtl="0">
              <a:spcBef>
                <a:spcPts val="600"/>
              </a:spcBef>
              <a:spcAft>
                <a:spcPts val="0"/>
              </a:spcAft>
              <a:buClr>
                <a:schemeClr val="dk1"/>
              </a:buClr>
              <a:buSzPts val="1100"/>
              <a:buNone/>
            </a:pPr>
            <a:r>
              <a:rPr lang="en-US" sz="2000" b="1" smtClean="0">
                <a:solidFill>
                  <a:srgbClr val="00B0F0"/>
                </a:solidFill>
                <a:latin typeface="+mj-lt"/>
              </a:rPr>
              <a:t>IV. Mô tả</a:t>
            </a:r>
            <a:endParaRPr sz="2000" b="1">
              <a:solidFill>
                <a:srgbClr val="00B0F0"/>
              </a:solidFill>
              <a:latin typeface="+mj-lt"/>
            </a:endParaRPr>
          </a:p>
          <a:p>
            <a:pPr marL="0" lvl="0" indent="0" algn="l" rtl="0">
              <a:spcBef>
                <a:spcPts val="600"/>
              </a:spcBef>
              <a:spcAft>
                <a:spcPts val="0"/>
              </a:spcAft>
              <a:buClr>
                <a:schemeClr val="dk1"/>
              </a:buClr>
              <a:buSzPts val="1100"/>
              <a:buFont typeface="Arial" panose="020B0604020202020204"/>
              <a:buNone/>
            </a:pPr>
            <a:endParaRPr sz="1200">
              <a:solidFill>
                <a:srgbClr val="00B0F0"/>
              </a:solidFill>
            </a:endParaRPr>
          </a:p>
          <a:p>
            <a:pPr marL="0" lvl="0" indent="0" algn="l" rtl="0">
              <a:spcBef>
                <a:spcPts val="600"/>
              </a:spcBef>
              <a:spcAft>
                <a:spcPts val="1000"/>
              </a:spcAft>
              <a:buNone/>
            </a:pPr>
            <a:endParaRPr>
              <a:solidFill>
                <a:srgbClr val="4A5C65"/>
              </a:solidFill>
            </a:endParaRPr>
          </a:p>
        </p:txBody>
      </p:sp>
      <p:sp>
        <p:nvSpPr>
          <p:cNvPr id="398" name="Google Shape;398;p1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9" name="Google Shape;430;p21"/>
          <p:cNvSpPr/>
          <p:nvPr/>
        </p:nvSpPr>
        <p:spPr>
          <a:xfrm>
            <a:off x="6400800" y="514350"/>
            <a:ext cx="2249184" cy="2286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22"/>
          <p:cNvSpPr txBox="1">
            <a:spLocks noGrp="1"/>
          </p:cNvSpPr>
          <p:nvPr>
            <p:ph type="body" idx="1"/>
          </p:nvPr>
        </p:nvSpPr>
        <p:spPr>
          <a:xfrm>
            <a:off x="2830925" y="971550"/>
            <a:ext cx="2516400" cy="3348900"/>
          </a:xfrm>
          <a:prstGeom prst="rect">
            <a:avLst/>
          </a:prstGeom>
        </p:spPr>
        <p:txBody>
          <a:bodyPr spcFirstLastPara="1" wrap="square" lIns="91425" tIns="91425" rIns="91425" bIns="91425" anchor="t" anchorCtr="0">
            <a:noAutofit/>
          </a:bodyPr>
          <a:lstStyle/>
          <a:p>
            <a:pPr marL="0" lvl="0" indent="0">
              <a:buNone/>
            </a:pPr>
            <a:r>
              <a:rPr lang="en-GB" smtClean="0"/>
              <a:t>- Ngày nay thì công nghệ thông tin đang phát triển thì vấn đề quản lý cần được đề cao. Và việc </a:t>
            </a:r>
            <a:r>
              <a:rPr lang="en-GB"/>
              <a:t>nhà sản xuất muốn sản phẩm đến tay người dùng  thì phải thông qua cửa hàng, chi nhánh… </a:t>
            </a:r>
            <a:endParaRPr lang="en-GB"/>
          </a:p>
        </p:txBody>
      </p:sp>
      <p:sp>
        <p:nvSpPr>
          <p:cNvPr id="451" name="Google Shape;451;p22"/>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mtClean="0"/>
              <a:t>I. Lý do chọn đề tài :</a:t>
            </a:r>
            <a:endParaRPr lang="en-GB" smtClean="0"/>
          </a:p>
        </p:txBody>
      </p:sp>
      <p:sp>
        <p:nvSpPr>
          <p:cNvPr id="452" name="Google Shape;452;p22"/>
          <p:cNvSpPr txBox="1">
            <a:spLocks noGrp="1"/>
          </p:cNvSpPr>
          <p:nvPr>
            <p:ph type="body" idx="2"/>
          </p:nvPr>
        </p:nvSpPr>
        <p:spPr>
          <a:xfrm>
            <a:off x="5638800" y="2038350"/>
            <a:ext cx="2671500" cy="2590800"/>
          </a:xfrm>
          <a:prstGeom prst="rect">
            <a:avLst/>
          </a:prstGeom>
        </p:spPr>
        <p:txBody>
          <a:bodyPr spcFirstLastPara="1" wrap="square" lIns="91425" tIns="91425" rIns="91425" bIns="91425" anchor="t" anchorCtr="0">
            <a:noAutofit/>
          </a:bodyPr>
          <a:lstStyle/>
          <a:p>
            <a:pPr marL="0" indent="0">
              <a:buNone/>
            </a:pPr>
            <a:r>
              <a:rPr lang="en-US" smtClean="0"/>
              <a:t>Vì vậy ứng dụng quản lý cửa hàng bán điện thoại để giúp các cửa hàng chi nhánh quản lý việc mua bán sản phẩm với khách hàng  và đồng thời quản lý doanh thu cho cửa hàng…</a:t>
            </a:r>
            <a:endParaRPr lang="en-US" smtClean="0"/>
          </a:p>
        </p:txBody>
      </p:sp>
      <p:sp>
        <p:nvSpPr>
          <p:cNvPr id="453" name="Google Shape;453;p22"/>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51"/>
                                        </p:tgtEl>
                                        <p:attrNameLst>
                                          <p:attrName>style.visibility</p:attrName>
                                        </p:attrNameLst>
                                      </p:cBhvr>
                                      <p:to>
                                        <p:strVal val="visible"/>
                                      </p:to>
                                    </p:set>
                                    <p:animEffect transition="in" filter="fade">
                                      <p:cBhvr>
                                        <p:cTn id="7" dur="1000"/>
                                        <p:tgtEl>
                                          <p:spTgt spid="451"/>
                                        </p:tgtEl>
                                      </p:cBhvr>
                                    </p:animEffect>
                                    <p:anim calcmode="lin" valueType="num">
                                      <p:cBhvr>
                                        <p:cTn id="8" dur="1000" fill="hold"/>
                                        <p:tgtEl>
                                          <p:spTgt spid="451"/>
                                        </p:tgtEl>
                                        <p:attrNameLst>
                                          <p:attrName>ppt_x</p:attrName>
                                        </p:attrNameLst>
                                      </p:cBhvr>
                                      <p:tavLst>
                                        <p:tav tm="0">
                                          <p:val>
                                            <p:strVal val="#ppt_x"/>
                                          </p:val>
                                        </p:tav>
                                        <p:tav tm="100000">
                                          <p:val>
                                            <p:strVal val="#ppt_x"/>
                                          </p:val>
                                        </p:tav>
                                      </p:tavLst>
                                    </p:anim>
                                    <p:anim calcmode="lin" valueType="num">
                                      <p:cBhvr>
                                        <p:cTn id="9" dur="1000" fill="hold"/>
                                        <p:tgtEl>
                                          <p:spTgt spid="45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450">
                                            <p:txEl>
                                              <p:pRg st="0" end="0"/>
                                            </p:txEl>
                                          </p:spTgt>
                                        </p:tgtEl>
                                        <p:attrNameLst>
                                          <p:attrName>style.visibility</p:attrName>
                                        </p:attrNameLst>
                                      </p:cBhvr>
                                      <p:to>
                                        <p:strVal val="visible"/>
                                      </p:to>
                                    </p:set>
                                    <p:animEffect transition="in" filter="wipe(down)">
                                      <p:cBhvr>
                                        <p:cTn id="14" dur="500"/>
                                        <p:tgtEl>
                                          <p:spTgt spid="450">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452">
                                            <p:txEl>
                                              <p:pRg st="0" end="0"/>
                                            </p:txEl>
                                          </p:spTgt>
                                        </p:tgtEl>
                                        <p:attrNameLst>
                                          <p:attrName>style.visibility</p:attrName>
                                        </p:attrNameLst>
                                      </p:cBhvr>
                                      <p:to>
                                        <p:strVal val="visible"/>
                                      </p:to>
                                    </p:set>
                                    <p:animEffect transition="in" filter="wipe(down)">
                                      <p:cBhvr>
                                        <p:cTn id="19" dur="500"/>
                                        <p:tgtEl>
                                          <p:spTgt spid="4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 grpId="0" build="p"/>
      <p:bldP spid="451" grpId="0"/>
      <p:bldP spid="45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3"/>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mtClean="0"/>
              <a:t>II. Mục tiêu, Chức năng</a:t>
            </a:r>
            <a:endParaRPr lang="en-US" smtClean="0"/>
          </a:p>
        </p:txBody>
      </p:sp>
      <p:sp>
        <p:nvSpPr>
          <p:cNvPr id="459" name="Google Shape;459;p23"/>
          <p:cNvSpPr txBox="1">
            <a:spLocks noGrp="1"/>
          </p:cNvSpPr>
          <p:nvPr>
            <p:ph type="body" idx="1"/>
          </p:nvPr>
        </p:nvSpPr>
        <p:spPr>
          <a:xfrm>
            <a:off x="2683000" y="895350"/>
            <a:ext cx="2498600" cy="3581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b="1" smtClean="0"/>
              <a:t>Mục tiêu nghiên cứu</a:t>
            </a:r>
            <a:endParaRPr lang="en-GB" b="1" smtClean="0"/>
          </a:p>
          <a:p>
            <a:pPr marL="0" indent="0">
              <a:spcBef>
                <a:spcPts val="1000"/>
              </a:spcBef>
              <a:spcAft>
                <a:spcPts val="1000"/>
              </a:spcAft>
              <a:buNone/>
            </a:pPr>
            <a:r>
              <a:rPr lang="en-US" smtClean="0"/>
              <a:t>- Xây </a:t>
            </a:r>
            <a:r>
              <a:rPr lang="en-US"/>
              <a:t>dựng cở sở dữ liệu  phần mềm quản lý cửa hàng bán điện thoại</a:t>
            </a:r>
            <a:r>
              <a:rPr lang="en-US" smtClean="0"/>
              <a:t>.</a:t>
            </a:r>
            <a:endParaRPr lang="en-US" smtClean="0"/>
          </a:p>
          <a:p>
            <a:pPr marL="0" lvl="0" indent="0">
              <a:spcBef>
                <a:spcPts val="1000"/>
              </a:spcBef>
              <a:spcAft>
                <a:spcPts val="1000"/>
              </a:spcAft>
              <a:buNone/>
            </a:pPr>
            <a:r>
              <a:rPr lang="en-US" smtClean="0"/>
              <a:t>- </a:t>
            </a:r>
            <a:r>
              <a:rPr lang="en-US" smtClean="0"/>
              <a:t>Hỗ trợ phát </a:t>
            </a:r>
            <a:r>
              <a:rPr lang="en-US"/>
              <a:t>triển phần mềm quản lý cửa hàng bán điện thoại</a:t>
            </a:r>
            <a:r>
              <a:rPr lang="en-US" smtClean="0"/>
              <a:t>.</a:t>
            </a:r>
            <a:endParaRPr lang="en-US" smtClean="0"/>
          </a:p>
          <a:p>
            <a:pPr marL="0" indent="0">
              <a:spcBef>
                <a:spcPts val="1000"/>
              </a:spcBef>
              <a:spcAft>
                <a:spcPts val="1000"/>
              </a:spcAft>
              <a:buNone/>
            </a:pPr>
            <a:r>
              <a:rPr lang="en-US" smtClean="0"/>
              <a:t>- Hiểu </a:t>
            </a:r>
            <a:r>
              <a:rPr lang="en-US"/>
              <a:t>được cách thức hoạt động của cơ sở dữ liệu.</a:t>
            </a:r>
            <a:endParaRPr lang="en-US"/>
          </a:p>
          <a:p>
            <a:pPr marL="0" indent="0">
              <a:spcBef>
                <a:spcPts val="1000"/>
              </a:spcBef>
              <a:spcAft>
                <a:spcPts val="1000"/>
              </a:spcAft>
              <a:buNone/>
            </a:pPr>
            <a:r>
              <a:rPr lang="en-US" smtClean="0"/>
              <a:t>- Giúp </a:t>
            </a:r>
            <a:r>
              <a:rPr lang="en-US"/>
              <a:t>quản lý </a:t>
            </a:r>
            <a:r>
              <a:rPr lang="en-US"/>
              <a:t>tốt cở sở dữ liệu </a:t>
            </a:r>
            <a:r>
              <a:rPr lang="en-US"/>
              <a:t>cửa hàng.</a:t>
            </a:r>
            <a:endParaRPr lang="en-US"/>
          </a:p>
          <a:p>
            <a:pPr marL="0" lvl="0" indent="0">
              <a:spcBef>
                <a:spcPts val="1000"/>
              </a:spcBef>
              <a:spcAft>
                <a:spcPts val="1000"/>
              </a:spcAft>
              <a:buNone/>
            </a:pPr>
            <a:endParaRPr lang="en-US"/>
          </a:p>
          <a:p>
            <a:pPr marL="0" indent="0">
              <a:spcBef>
                <a:spcPts val="1000"/>
              </a:spcBef>
              <a:spcAft>
                <a:spcPts val="1000"/>
              </a:spcAft>
              <a:buNone/>
            </a:pPr>
            <a:endParaRPr lang="en-US" smtClean="0"/>
          </a:p>
          <a:p>
            <a:pPr marL="0" indent="0">
              <a:spcBef>
                <a:spcPts val="1000"/>
              </a:spcBef>
              <a:spcAft>
                <a:spcPts val="1000"/>
              </a:spcAft>
              <a:buNone/>
            </a:pPr>
            <a:endParaRPr lang="en-US"/>
          </a:p>
          <a:p>
            <a:pPr marL="0" lvl="0" indent="0" algn="l" rtl="0">
              <a:spcBef>
                <a:spcPts val="1000"/>
              </a:spcBef>
              <a:spcAft>
                <a:spcPts val="1000"/>
              </a:spcAft>
              <a:buNone/>
            </a:pPr>
          </a:p>
        </p:txBody>
      </p:sp>
      <p:sp>
        <p:nvSpPr>
          <p:cNvPr id="462" name="Google Shape;462;p23"/>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11" name="Google Shape;460;p23"/>
          <p:cNvSpPr txBox="1">
            <a:spLocks noGrp="1"/>
          </p:cNvSpPr>
          <p:nvPr>
            <p:ph type="body" idx="2"/>
          </p:nvPr>
        </p:nvSpPr>
        <p:spPr>
          <a:xfrm>
            <a:off x="5791200" y="1200150"/>
            <a:ext cx="2362200" cy="3124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b="1" smtClean="0"/>
              <a:t>Chức năng</a:t>
            </a:r>
            <a:endParaRPr b="1"/>
          </a:p>
          <a:p>
            <a:pPr marL="0" indent="0">
              <a:spcBef>
                <a:spcPts val="1000"/>
              </a:spcBef>
              <a:spcAft>
                <a:spcPts val="1000"/>
              </a:spcAft>
              <a:buNone/>
            </a:pPr>
            <a:r>
              <a:rPr lang="en-GB" smtClean="0"/>
              <a:t>- </a:t>
            </a:r>
            <a:r>
              <a:rPr lang="en-US" smtClean="0"/>
              <a:t>Có </a:t>
            </a:r>
            <a:r>
              <a:rPr lang="en-US"/>
              <a:t>thể  thêm, xóa, sửa, cập nhập các dữ liệu như hàng hóa, khách hàng và đơn hàng</a:t>
            </a:r>
            <a:r>
              <a:rPr lang="en-US" smtClean="0"/>
              <a:t>.</a:t>
            </a:r>
            <a:endParaRPr lang="en-GB" smtClean="0"/>
          </a:p>
          <a:p>
            <a:pPr marL="0" indent="0">
              <a:spcBef>
                <a:spcPts val="1000"/>
              </a:spcBef>
              <a:spcAft>
                <a:spcPts val="1000"/>
              </a:spcAft>
              <a:buNone/>
            </a:pPr>
            <a:r>
              <a:rPr lang="en-GB" smtClean="0"/>
              <a:t>- </a:t>
            </a:r>
            <a:r>
              <a:rPr lang="en-US" smtClean="0"/>
              <a:t>Lập </a:t>
            </a:r>
            <a:r>
              <a:rPr lang="en-US"/>
              <a:t>đơn bán hàng và mua hàng</a:t>
            </a:r>
            <a:r>
              <a:rPr lang="en-US" smtClean="0"/>
              <a:t>.</a:t>
            </a:r>
            <a:endParaRPr lang="en-GB" smtClean="0"/>
          </a:p>
          <a:p>
            <a:pPr marL="0" indent="0">
              <a:spcBef>
                <a:spcPts val="1000"/>
              </a:spcBef>
              <a:spcAft>
                <a:spcPts val="1000"/>
              </a:spcAft>
              <a:buNone/>
            </a:pPr>
            <a:r>
              <a:rPr lang="en-GB" smtClean="0"/>
              <a:t>- </a:t>
            </a:r>
            <a:r>
              <a:rPr lang="en-US" smtClean="0"/>
              <a:t>Xem </a:t>
            </a:r>
            <a:r>
              <a:rPr lang="en-US"/>
              <a:t>số hàng hóa còn trong kho hay đã bán</a:t>
            </a:r>
            <a:r>
              <a:rPr lang="en-US" smtClean="0"/>
              <a:t>.</a:t>
            </a:r>
            <a:endParaRPr lang="en-US"/>
          </a:p>
          <a:p>
            <a:pPr marL="0" lvl="1" indent="0">
              <a:spcAft>
                <a:spcPts val="1000"/>
              </a:spcAft>
              <a:buNone/>
            </a:pPr>
            <a:r>
              <a:rPr lang="en-US" smtClean="0"/>
              <a:t>- Xem </a:t>
            </a:r>
            <a:r>
              <a:rPr lang="en-US"/>
              <a:t>số lượng khách hàng hay tổng doanh thu.</a:t>
            </a:r>
            <a:endParaRPr lang="en-US" sz="1100"/>
          </a:p>
          <a:p>
            <a:pPr marL="0" indent="0">
              <a:spcBef>
                <a:spcPts val="1000"/>
              </a:spcBef>
              <a:spcAft>
                <a:spcPts val="1000"/>
              </a:spcAft>
              <a:buNone/>
            </a:pPr>
            <a:endParaRPr lang="en-US"/>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58"/>
                                        </p:tgtEl>
                                        <p:attrNameLst>
                                          <p:attrName>style.visibility</p:attrName>
                                        </p:attrNameLst>
                                      </p:cBhvr>
                                      <p:to>
                                        <p:strVal val="visible"/>
                                      </p:to>
                                    </p:set>
                                    <p:animEffect transition="in" filter="wheel(1)">
                                      <p:cBhvr>
                                        <p:cTn id="7" dur="2000"/>
                                        <p:tgtEl>
                                          <p:spTgt spid="45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59">
                                            <p:txEl>
                                              <p:pRg st="0" end="0"/>
                                            </p:txEl>
                                          </p:spTgt>
                                        </p:tgtEl>
                                        <p:attrNameLst>
                                          <p:attrName>style.visibility</p:attrName>
                                        </p:attrNameLst>
                                      </p:cBhvr>
                                      <p:to>
                                        <p:strVal val="visible"/>
                                      </p:to>
                                    </p:set>
                                    <p:anim calcmode="lin" valueType="num">
                                      <p:cBhvr additive="base">
                                        <p:cTn id="12" dur="500" fill="hold"/>
                                        <p:tgtEl>
                                          <p:spTgt spid="459">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59">
                                            <p:txEl>
                                              <p:pRg st="1" end="1"/>
                                            </p:txEl>
                                          </p:spTgt>
                                        </p:tgtEl>
                                        <p:attrNameLst>
                                          <p:attrName>style.visibility</p:attrName>
                                        </p:attrNameLst>
                                      </p:cBhvr>
                                      <p:to>
                                        <p:strVal val="visible"/>
                                      </p:to>
                                    </p:set>
                                    <p:anim calcmode="lin" valueType="num">
                                      <p:cBhvr additive="base">
                                        <p:cTn id="18" dur="500" fill="hold"/>
                                        <p:tgtEl>
                                          <p:spTgt spid="459">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59">
                                            <p:txEl>
                                              <p:pRg st="2" end="2"/>
                                            </p:txEl>
                                          </p:spTgt>
                                        </p:tgtEl>
                                        <p:attrNameLst>
                                          <p:attrName>style.visibility</p:attrName>
                                        </p:attrNameLst>
                                      </p:cBhvr>
                                      <p:to>
                                        <p:strVal val="visible"/>
                                      </p:to>
                                    </p:set>
                                    <p:anim calcmode="lin" valueType="num">
                                      <p:cBhvr additive="base">
                                        <p:cTn id="24" dur="500" fill="hold"/>
                                        <p:tgtEl>
                                          <p:spTgt spid="459">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59">
                                            <p:txEl>
                                              <p:pRg st="3" end="3"/>
                                            </p:txEl>
                                          </p:spTgt>
                                        </p:tgtEl>
                                        <p:attrNameLst>
                                          <p:attrName>style.visibility</p:attrName>
                                        </p:attrNameLst>
                                      </p:cBhvr>
                                      <p:to>
                                        <p:strVal val="visible"/>
                                      </p:to>
                                    </p:set>
                                    <p:anim calcmode="lin" valueType="num">
                                      <p:cBhvr additive="base">
                                        <p:cTn id="30" dur="500" fill="hold"/>
                                        <p:tgtEl>
                                          <p:spTgt spid="459">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459">
                                            <p:txEl>
                                              <p:pRg st="4" end="4"/>
                                            </p:txEl>
                                          </p:spTgt>
                                        </p:tgtEl>
                                        <p:attrNameLst>
                                          <p:attrName>style.visibility</p:attrName>
                                        </p:attrNameLst>
                                      </p:cBhvr>
                                      <p:to>
                                        <p:strVal val="visible"/>
                                      </p:to>
                                    </p:set>
                                    <p:anim calcmode="lin" valueType="num">
                                      <p:cBhvr additive="base">
                                        <p:cTn id="36" dur="500" fill="hold"/>
                                        <p:tgtEl>
                                          <p:spTgt spid="459">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1">
                                            <p:txEl>
                                              <p:pRg st="0" end="0"/>
                                            </p:txEl>
                                          </p:spTgt>
                                        </p:tgtEl>
                                        <p:attrNameLst>
                                          <p:attrName>style.visibility</p:attrName>
                                        </p:attrNameLst>
                                      </p:cBhvr>
                                      <p:to>
                                        <p:strVal val="visible"/>
                                      </p:to>
                                    </p:set>
                                    <p:animEffect transition="in" filter="wipe(down)">
                                      <p:cBhvr>
                                        <p:cTn id="42" dur="500"/>
                                        <p:tgtEl>
                                          <p:spTgt spid="11">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1">
                                            <p:txEl>
                                              <p:pRg st="1" end="1"/>
                                            </p:txEl>
                                          </p:spTgt>
                                        </p:tgtEl>
                                        <p:attrNameLst>
                                          <p:attrName>style.visibility</p:attrName>
                                        </p:attrNameLst>
                                      </p:cBhvr>
                                      <p:to>
                                        <p:strVal val="visible"/>
                                      </p:to>
                                    </p:set>
                                    <p:animEffect transition="in" filter="wipe(down)">
                                      <p:cBhvr>
                                        <p:cTn id="47" dur="500"/>
                                        <p:tgtEl>
                                          <p:spTgt spid="11">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1">
                                            <p:txEl>
                                              <p:pRg st="2" end="2"/>
                                            </p:txEl>
                                          </p:spTgt>
                                        </p:tgtEl>
                                        <p:attrNameLst>
                                          <p:attrName>style.visibility</p:attrName>
                                        </p:attrNameLst>
                                      </p:cBhvr>
                                      <p:to>
                                        <p:strVal val="visible"/>
                                      </p:to>
                                    </p:set>
                                    <p:animEffect transition="in" filter="wipe(down)">
                                      <p:cBhvr>
                                        <p:cTn id="52" dur="500"/>
                                        <p:tgtEl>
                                          <p:spTgt spid="11">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1">
                                            <p:txEl>
                                              <p:pRg st="3" end="3"/>
                                            </p:txEl>
                                          </p:spTgt>
                                        </p:tgtEl>
                                        <p:attrNameLst>
                                          <p:attrName>style.visibility</p:attrName>
                                        </p:attrNameLst>
                                      </p:cBhvr>
                                      <p:to>
                                        <p:strVal val="visible"/>
                                      </p:to>
                                    </p:set>
                                    <p:animEffect transition="in" filter="wipe(down)">
                                      <p:cBhvr>
                                        <p:cTn id="57" dur="500"/>
                                        <p:tgtEl>
                                          <p:spTgt spid="11">
                                            <p:txEl>
                                              <p:pRg st="3" end="3"/>
                                            </p:txEl>
                                          </p:spTgt>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11">
                                            <p:txEl>
                                              <p:pRg st="4" end="4"/>
                                            </p:txEl>
                                          </p:spTgt>
                                        </p:tgtEl>
                                        <p:attrNameLst>
                                          <p:attrName>style.visibility</p:attrName>
                                        </p:attrNameLst>
                                      </p:cBhvr>
                                      <p:to>
                                        <p:strVal val="visible"/>
                                      </p:to>
                                    </p:set>
                                    <p:animEffect transition="in" filter="wipe(down)">
                                      <p:cBhvr>
                                        <p:cTn id="60"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 grpId="0"/>
      <p:bldP spid="459" grpId="0" uiExpand="1" build="p"/>
      <p:bldP spid="11"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24"/>
          <p:cNvSpPr txBox="1">
            <a:spLocks noGrp="1"/>
          </p:cNvSpPr>
          <p:nvPr>
            <p:ph type="title"/>
          </p:nvPr>
        </p:nvSpPr>
        <p:spPr>
          <a:xfrm>
            <a:off x="144075" y="819149"/>
            <a:ext cx="2142000" cy="205740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mtClean="0"/>
              <a:t>III. Công dụng</a:t>
            </a:r>
            <a:endParaRPr lang="en-US" smtClean="0"/>
          </a:p>
        </p:txBody>
      </p:sp>
      <p:pic>
        <p:nvPicPr>
          <p:cNvPr id="469" name="Google Shape;469;p24"/>
          <p:cNvPicPr preferRelativeResize="0"/>
          <p:nvPr/>
        </p:nvPicPr>
        <p:blipFill>
          <a:blip r:embed="rId1"/>
          <a:stretch>
            <a:fillRect/>
          </a:stretch>
        </p:blipFill>
        <p:spPr>
          <a:xfrm>
            <a:off x="5412575" y="-153650"/>
            <a:ext cx="3861900" cy="3861900"/>
          </a:xfrm>
          <a:prstGeom prst="ellipse">
            <a:avLst/>
          </a:prstGeom>
          <a:noFill/>
          <a:ln>
            <a:noFill/>
          </a:ln>
        </p:spPr>
      </p:pic>
      <p:sp>
        <p:nvSpPr>
          <p:cNvPr id="470" name="Google Shape;470;p24"/>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6" name="Google Shape;460;p23"/>
          <p:cNvSpPr txBox="1"/>
          <p:nvPr/>
        </p:nvSpPr>
        <p:spPr>
          <a:xfrm>
            <a:off x="2438400" y="1428750"/>
            <a:ext cx="3048000" cy="2971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spcBef>
                <a:spcPts val="1000"/>
              </a:spcBef>
              <a:spcAft>
                <a:spcPts val="1000"/>
              </a:spcAft>
            </a:pPr>
            <a:r>
              <a:rPr lang="vi-VN" sz="1600" smtClean="0"/>
              <a:t>-</a:t>
            </a:r>
            <a:r>
              <a:rPr lang="en-US" sz="1600" smtClean="0"/>
              <a:t> </a:t>
            </a:r>
            <a:r>
              <a:rPr lang="vi-VN" sz="1600" smtClean="0"/>
              <a:t>Quản lý tốt các danh mục sản phẩm, khách hàng cũng như nhà sản xuất..</a:t>
            </a:r>
            <a:endParaRPr lang="vi-VN" sz="1600" smtClean="0"/>
          </a:p>
          <a:p>
            <a:pPr>
              <a:spcBef>
                <a:spcPts val="1000"/>
              </a:spcBef>
              <a:spcAft>
                <a:spcPts val="1000"/>
              </a:spcAft>
            </a:pPr>
            <a:r>
              <a:rPr lang="vi-VN" sz="1600" smtClean="0"/>
              <a:t>-</a:t>
            </a:r>
            <a:r>
              <a:rPr lang="en-US" sz="1600" smtClean="0"/>
              <a:t> </a:t>
            </a:r>
            <a:r>
              <a:rPr lang="vi-VN" sz="1600" smtClean="0"/>
              <a:t>Thống kê đầy đủ những vấn đề liên quan đến cửa hàng.</a:t>
            </a:r>
            <a:endParaRPr lang="vi-VN" sz="1600" smtClean="0"/>
          </a:p>
          <a:p>
            <a:pPr>
              <a:spcBef>
                <a:spcPts val="1000"/>
              </a:spcBef>
              <a:spcAft>
                <a:spcPts val="1000"/>
              </a:spcAft>
            </a:pPr>
            <a:r>
              <a:rPr lang="vi-VN" sz="1600" smtClean="0"/>
              <a:t>-</a:t>
            </a:r>
            <a:r>
              <a:rPr lang="en-US" sz="1600" smtClean="0"/>
              <a:t> </a:t>
            </a:r>
            <a:r>
              <a:rPr lang="vi-VN" sz="1600" smtClean="0"/>
              <a:t>Thực hiện tốt công việc quản lý nhân viên</a:t>
            </a:r>
            <a:r>
              <a:rPr lang="en-US" sz="1600" smtClean="0"/>
              <a:t>.</a:t>
            </a:r>
            <a:endParaRPr lang="vi-VN" sz="160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67"/>
                                        </p:tgtEl>
                                        <p:attrNameLst>
                                          <p:attrName>style.visibility</p:attrName>
                                        </p:attrNameLst>
                                      </p:cBhvr>
                                      <p:to>
                                        <p:strVal val="visible"/>
                                      </p:to>
                                    </p:set>
                                    <p:animEffect transition="in" filter="barn(inVertical)">
                                      <p:cBhvr>
                                        <p:cTn id="7" dur="500"/>
                                        <p:tgtEl>
                                          <p:spTgt spid="46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474"/>
        <p:cNvGrpSpPr/>
        <p:nvPr/>
      </p:nvGrpSpPr>
      <p:grpSpPr>
        <a:xfrm>
          <a:off x="0" y="0"/>
          <a:ext cx="0" cy="0"/>
          <a:chOff x="0" y="0"/>
          <a:chExt cx="0" cy="0"/>
        </a:xfrm>
      </p:grpSpPr>
      <p:sp>
        <p:nvSpPr>
          <p:cNvPr id="475" name="Google Shape;475;p25"/>
          <p:cNvSpPr txBox="1">
            <a:spLocks noGrp="1"/>
          </p:cNvSpPr>
          <p:nvPr>
            <p:ph type="title" idx="4294967295"/>
          </p:nvPr>
        </p:nvSpPr>
        <p:spPr>
          <a:xfrm>
            <a:off x="1972945" y="1700530"/>
            <a:ext cx="4754100" cy="138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b="1" smtClean="0">
                <a:solidFill>
                  <a:srgbClr val="FFFF00"/>
                </a:solidFill>
              </a:rPr>
              <a:t>IV. Mô Tả</a:t>
            </a:r>
            <a:endParaRPr lang="en-US" sz="4000" b="1" smtClean="0">
              <a:solidFill>
                <a:srgbClr val="FFFF00"/>
              </a:solidFill>
            </a:endParaRPr>
          </a:p>
        </p:txBody>
      </p:sp>
      <p:sp>
        <p:nvSpPr>
          <p:cNvPr id="476" name="Google Shape;476;p25"/>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26"/>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mtClean="0"/>
              <a:t>1. Các tập thực thể</a:t>
            </a:r>
            <a:endParaRPr lang="en-US" smtClean="0"/>
          </a:p>
        </p:txBody>
      </p:sp>
      <p:sp>
        <p:nvSpPr>
          <p:cNvPr id="482" name="Google Shape;482;p26"/>
          <p:cNvSpPr/>
          <p:nvPr/>
        </p:nvSpPr>
        <p:spPr>
          <a:xfrm>
            <a:off x="7086600" y="1085475"/>
            <a:ext cx="1222329" cy="1222550"/>
          </a:xfrm>
          <a:prstGeom prst="ellipse">
            <a:avLst/>
          </a:prstGeom>
          <a:noFill/>
          <a:ln w="9525" cap="flat"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mtClean="0">
                <a:solidFill>
                  <a:srgbClr val="4A5C65"/>
                </a:solidFill>
                <a:latin typeface="Lato Light" panose="020F0502020204030203"/>
                <a:ea typeface="Lato Light" panose="020F0502020204030203"/>
                <a:cs typeface="Lato Light" panose="020F0502020204030203"/>
                <a:sym typeface="Lato Light" panose="020F0502020204030203"/>
              </a:rPr>
              <a:t>Hãng</a:t>
            </a:r>
            <a:endParaRPr>
              <a:solidFill>
                <a:srgbClr val="4A5C65"/>
              </a:solidFill>
              <a:latin typeface="Lato Light" panose="020F0502020204030203"/>
              <a:ea typeface="Lato Light" panose="020F0502020204030203"/>
              <a:cs typeface="Lato Light" panose="020F0502020204030203"/>
              <a:sym typeface="Lato Light" panose="020F0502020204030203"/>
            </a:endParaRPr>
          </a:p>
        </p:txBody>
      </p:sp>
      <p:sp>
        <p:nvSpPr>
          <p:cNvPr id="483" name="Google Shape;483;p26"/>
          <p:cNvSpPr/>
          <p:nvPr/>
        </p:nvSpPr>
        <p:spPr>
          <a:xfrm>
            <a:off x="6478565" y="2041700"/>
            <a:ext cx="1219200" cy="1171659"/>
          </a:xfrm>
          <a:prstGeom prst="ellipse">
            <a:avLst/>
          </a:prstGeom>
          <a:noFill/>
          <a:ln w="9525" cap="flat"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mtClean="0">
                <a:solidFill>
                  <a:srgbClr val="4A5C65"/>
                </a:solidFill>
                <a:latin typeface="Lato Light" panose="020F0502020204030203"/>
                <a:ea typeface="Lato Light" panose="020F0502020204030203"/>
                <a:cs typeface="Lato Light" panose="020F0502020204030203"/>
                <a:sym typeface="Lato Light" panose="020F0502020204030203"/>
              </a:rPr>
              <a:t>Nhân Viên</a:t>
            </a:r>
            <a:endParaRPr>
              <a:solidFill>
                <a:srgbClr val="4A5C65"/>
              </a:solidFill>
              <a:latin typeface="Lato Light" panose="020F0502020204030203"/>
              <a:ea typeface="Lato Light" panose="020F0502020204030203"/>
              <a:cs typeface="Lato Light" panose="020F0502020204030203"/>
              <a:sym typeface="Lato Light" panose="020F0502020204030203"/>
            </a:endParaRPr>
          </a:p>
        </p:txBody>
      </p:sp>
      <p:sp>
        <p:nvSpPr>
          <p:cNvPr id="484" name="Google Shape;484;p26"/>
          <p:cNvSpPr/>
          <p:nvPr/>
        </p:nvSpPr>
        <p:spPr>
          <a:xfrm>
            <a:off x="7391400" y="2160258"/>
            <a:ext cx="1263000" cy="1263000"/>
          </a:xfrm>
          <a:prstGeom prst="ellipse">
            <a:avLst/>
          </a:prstGeom>
          <a:noFill/>
          <a:ln w="9525" cap="flat"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mtClean="0">
                <a:solidFill>
                  <a:srgbClr val="4A5C65"/>
                </a:solidFill>
                <a:latin typeface="Lato Light" panose="020F0502020204030203"/>
                <a:ea typeface="Lato Light" panose="020F0502020204030203"/>
                <a:cs typeface="Lato Light" panose="020F0502020204030203"/>
                <a:sym typeface="Lato Light" panose="020F0502020204030203"/>
              </a:rPr>
              <a:t>Chi Tiết Hóa Đơn</a:t>
            </a:r>
            <a:endParaRPr>
              <a:solidFill>
                <a:srgbClr val="4A5C65"/>
              </a:solidFill>
              <a:latin typeface="Lato Light" panose="020F0502020204030203"/>
              <a:ea typeface="Lato Light" panose="020F0502020204030203"/>
              <a:cs typeface="Lato Light" panose="020F0502020204030203"/>
              <a:sym typeface="Lato Light" panose="020F0502020204030203"/>
            </a:endParaRPr>
          </a:p>
        </p:txBody>
      </p:sp>
      <p:sp>
        <p:nvSpPr>
          <p:cNvPr id="485" name="Google Shape;485;p2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7" name="Google Shape;483;p26"/>
          <p:cNvSpPr/>
          <p:nvPr/>
        </p:nvSpPr>
        <p:spPr>
          <a:xfrm>
            <a:off x="3505200" y="2038350"/>
            <a:ext cx="1768867" cy="1721259"/>
          </a:xfrm>
          <a:prstGeom prst="ellipse">
            <a:avLst/>
          </a:prstGeom>
          <a:noFill/>
          <a:ln w="9525" cap="flat"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mtClean="0">
                <a:solidFill>
                  <a:srgbClr val="4A5C65"/>
                </a:solidFill>
                <a:latin typeface="Lato Light" panose="020F0502020204030203"/>
                <a:ea typeface="Lato Light" panose="020F0502020204030203"/>
                <a:cs typeface="Lato Light" panose="020F0502020204030203"/>
                <a:sym typeface="Lato Light" panose="020F0502020204030203"/>
              </a:rPr>
              <a:t>Khách Hàng</a:t>
            </a:r>
            <a:endParaRPr>
              <a:solidFill>
                <a:srgbClr val="4A5C65"/>
              </a:solidFill>
              <a:latin typeface="Lato Light" panose="020F0502020204030203"/>
              <a:ea typeface="Lato Light" panose="020F0502020204030203"/>
              <a:cs typeface="Lato Light" panose="020F0502020204030203"/>
              <a:sym typeface="Lato Light" panose="020F0502020204030203"/>
            </a:endParaRPr>
          </a:p>
        </p:txBody>
      </p:sp>
      <p:sp>
        <p:nvSpPr>
          <p:cNvPr id="8" name="Google Shape;482;p26"/>
          <p:cNvSpPr/>
          <p:nvPr/>
        </p:nvSpPr>
        <p:spPr>
          <a:xfrm>
            <a:off x="2819400" y="819150"/>
            <a:ext cx="1691721" cy="1755200"/>
          </a:xfrm>
          <a:prstGeom prst="ellipse">
            <a:avLst/>
          </a:prstGeom>
          <a:noFill/>
          <a:ln w="9525" cap="flat"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mtClean="0">
                <a:solidFill>
                  <a:srgbClr val="4A5C65"/>
                </a:solidFill>
                <a:latin typeface="Lato Light" panose="020F0502020204030203"/>
                <a:ea typeface="Lato Light" panose="020F0502020204030203"/>
                <a:cs typeface="Lato Light" panose="020F0502020204030203"/>
                <a:sym typeface="Lato Light" panose="020F0502020204030203"/>
              </a:rPr>
              <a:t>Sản Phẩm</a:t>
            </a:r>
            <a:endParaRPr>
              <a:solidFill>
                <a:srgbClr val="4A5C65"/>
              </a:solidFill>
              <a:latin typeface="Lato Light" panose="020F0502020204030203"/>
              <a:ea typeface="Lato Light" panose="020F0502020204030203"/>
              <a:cs typeface="Lato Light" panose="020F0502020204030203"/>
              <a:sym typeface="Lato Light" panose="020F0502020204030203"/>
            </a:endParaRPr>
          </a:p>
        </p:txBody>
      </p:sp>
      <p:sp>
        <p:nvSpPr>
          <p:cNvPr id="9" name="Google Shape;484;p26"/>
          <p:cNvSpPr/>
          <p:nvPr/>
        </p:nvSpPr>
        <p:spPr>
          <a:xfrm>
            <a:off x="4214126" y="742950"/>
            <a:ext cx="1703300" cy="1755200"/>
          </a:xfrm>
          <a:prstGeom prst="ellipse">
            <a:avLst/>
          </a:prstGeom>
          <a:noFill/>
          <a:ln w="9525" cap="flat"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mtClean="0">
                <a:solidFill>
                  <a:srgbClr val="4A5C65"/>
                </a:solidFill>
                <a:latin typeface="Lato Light" panose="020F0502020204030203"/>
                <a:ea typeface="Lato Light" panose="020F0502020204030203"/>
                <a:cs typeface="Lato Light" panose="020F0502020204030203"/>
                <a:sym typeface="Lato Light" panose="020F0502020204030203"/>
              </a:rPr>
              <a:t>Hóa Đơn</a:t>
            </a:r>
            <a:endParaRPr>
              <a:solidFill>
                <a:srgbClr val="4A5C65"/>
              </a:solidFill>
              <a:latin typeface="Lato Light" panose="020F0502020204030203"/>
              <a:ea typeface="Lato Light" panose="020F0502020204030203"/>
              <a:cs typeface="Lato Light" panose="020F0502020204030203"/>
              <a:sym typeface="Lato Light" panose="020F0502020204030203"/>
            </a:endParaRPr>
          </a:p>
        </p:txBody>
      </p:sp>
      <p:sp>
        <p:nvSpPr>
          <p:cNvPr id="10" name="Google Shape;484;p26"/>
          <p:cNvSpPr/>
          <p:nvPr/>
        </p:nvSpPr>
        <p:spPr>
          <a:xfrm>
            <a:off x="5564165" y="2629815"/>
            <a:ext cx="1252959" cy="1297200"/>
          </a:xfrm>
          <a:prstGeom prst="ellipse">
            <a:avLst/>
          </a:prstGeom>
          <a:noFill/>
          <a:ln w="9525" cap="flat"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mtClean="0">
                <a:solidFill>
                  <a:srgbClr val="4A5C65"/>
                </a:solidFill>
                <a:latin typeface="Lato Light" panose="020F0502020204030203"/>
                <a:ea typeface="Lato Light" panose="020F0502020204030203"/>
                <a:cs typeface="Lato Light" panose="020F0502020204030203"/>
                <a:sym typeface="Lato Light" panose="020F0502020204030203"/>
              </a:rPr>
              <a:t>Mã giảm Giá</a:t>
            </a:r>
            <a:endParaRPr>
              <a:solidFill>
                <a:srgbClr val="4A5C65"/>
              </a:solidFill>
              <a:latin typeface="Lato Light" panose="020F0502020204030203"/>
              <a:ea typeface="Lato Light" panose="020F0502020204030203"/>
              <a:cs typeface="Lato Light" panose="020F0502020204030203"/>
              <a:sym typeface="Lato Light" panose="020F0502020204030203"/>
            </a:endParaRPr>
          </a:p>
        </p:txBody>
      </p:sp>
      <p:sp>
        <p:nvSpPr>
          <p:cNvPr id="11" name="Google Shape;482;p26"/>
          <p:cNvSpPr/>
          <p:nvPr/>
        </p:nvSpPr>
        <p:spPr>
          <a:xfrm>
            <a:off x="6630965" y="3035025"/>
            <a:ext cx="1222329" cy="1222550"/>
          </a:xfrm>
          <a:prstGeom prst="ellipse">
            <a:avLst/>
          </a:prstGeom>
          <a:noFill/>
          <a:ln w="9525" cap="flat"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mtClean="0">
                <a:solidFill>
                  <a:srgbClr val="4A5C65"/>
                </a:solidFill>
                <a:latin typeface="Lato Light" panose="020F0502020204030203"/>
                <a:ea typeface="Lato Light" panose="020F0502020204030203"/>
                <a:cs typeface="Lato Light" panose="020F0502020204030203"/>
                <a:sym typeface="Lato Light" panose="020F0502020204030203"/>
              </a:rPr>
              <a:t>Nhà Cung Cấp</a:t>
            </a:r>
            <a:endParaRPr>
              <a:solidFill>
                <a:srgbClr val="4A5C65"/>
              </a:solidFill>
              <a:latin typeface="Lato Light" panose="020F0502020204030203"/>
              <a:ea typeface="Lato Light" panose="020F0502020204030203"/>
              <a:cs typeface="Lato Light" panose="020F0502020204030203"/>
              <a:sym typeface="Lato Light" panose="020F0502020204030203"/>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6" presetClass="entr" presetSubtype="0" fill="hold" grpId="0" nodeType="clickEffect">
                                  <p:stCondLst>
                                    <p:cond delay="0"/>
                                  </p:stCondLst>
                                  <p:childTnLst>
                                    <p:set>
                                      <p:cBhvr>
                                        <p:cTn id="23" dur="1" fill="hold">
                                          <p:stCondLst>
                                            <p:cond delay="0"/>
                                          </p:stCondLst>
                                        </p:cTn>
                                        <p:tgtEl>
                                          <p:spTgt spid="482"/>
                                        </p:tgtEl>
                                        <p:attrNameLst>
                                          <p:attrName>style.visibility</p:attrName>
                                        </p:attrNameLst>
                                      </p:cBhvr>
                                      <p:to>
                                        <p:strVal val="visible"/>
                                      </p:to>
                                    </p:set>
                                    <p:animEffect transition="in" filter="wipe(down)">
                                      <p:cBhvr>
                                        <p:cTn id="24" dur="580">
                                          <p:stCondLst>
                                            <p:cond delay="0"/>
                                          </p:stCondLst>
                                        </p:cTn>
                                        <p:tgtEl>
                                          <p:spTgt spid="482"/>
                                        </p:tgtEl>
                                      </p:cBhvr>
                                    </p:animEffect>
                                    <p:anim calcmode="lin" valueType="num">
                                      <p:cBhvr>
                                        <p:cTn id="25" dur="1822" tmFilter="0,0; 0.14,0.36; 0.43,0.73; 0.71,0.91; 1.0,1.0">
                                          <p:stCondLst>
                                            <p:cond delay="0"/>
                                          </p:stCondLst>
                                        </p:cTn>
                                        <p:tgtEl>
                                          <p:spTgt spid="482"/>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482"/>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482"/>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482"/>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482"/>
                                        </p:tgtEl>
                                        <p:attrNameLst>
                                          <p:attrName>ppt_y</p:attrName>
                                        </p:attrNameLst>
                                      </p:cBhvr>
                                      <p:tavLst>
                                        <p:tav tm="0" fmla="#ppt_y-sin(pi*$)/81">
                                          <p:val>
                                            <p:fltVal val="0"/>
                                          </p:val>
                                        </p:tav>
                                        <p:tav tm="100000">
                                          <p:val>
                                            <p:fltVal val="1"/>
                                          </p:val>
                                        </p:tav>
                                      </p:tavLst>
                                    </p:anim>
                                    <p:animScale>
                                      <p:cBhvr>
                                        <p:cTn id="30" dur="26">
                                          <p:stCondLst>
                                            <p:cond delay="650"/>
                                          </p:stCondLst>
                                        </p:cTn>
                                        <p:tgtEl>
                                          <p:spTgt spid="482"/>
                                        </p:tgtEl>
                                      </p:cBhvr>
                                      <p:to x="100000" y="60000"/>
                                    </p:animScale>
                                    <p:animScale>
                                      <p:cBhvr>
                                        <p:cTn id="31" dur="166" decel="50000">
                                          <p:stCondLst>
                                            <p:cond delay="676"/>
                                          </p:stCondLst>
                                        </p:cTn>
                                        <p:tgtEl>
                                          <p:spTgt spid="482"/>
                                        </p:tgtEl>
                                      </p:cBhvr>
                                      <p:to x="100000" y="100000"/>
                                    </p:animScale>
                                    <p:animScale>
                                      <p:cBhvr>
                                        <p:cTn id="32" dur="26">
                                          <p:stCondLst>
                                            <p:cond delay="1312"/>
                                          </p:stCondLst>
                                        </p:cTn>
                                        <p:tgtEl>
                                          <p:spTgt spid="482"/>
                                        </p:tgtEl>
                                      </p:cBhvr>
                                      <p:to x="100000" y="80000"/>
                                    </p:animScale>
                                    <p:animScale>
                                      <p:cBhvr>
                                        <p:cTn id="33" dur="166" decel="50000">
                                          <p:stCondLst>
                                            <p:cond delay="1338"/>
                                          </p:stCondLst>
                                        </p:cTn>
                                        <p:tgtEl>
                                          <p:spTgt spid="482"/>
                                        </p:tgtEl>
                                      </p:cBhvr>
                                      <p:to x="100000" y="100000"/>
                                    </p:animScale>
                                    <p:animScale>
                                      <p:cBhvr>
                                        <p:cTn id="34" dur="26">
                                          <p:stCondLst>
                                            <p:cond delay="1642"/>
                                          </p:stCondLst>
                                        </p:cTn>
                                        <p:tgtEl>
                                          <p:spTgt spid="482"/>
                                        </p:tgtEl>
                                      </p:cBhvr>
                                      <p:to x="100000" y="90000"/>
                                    </p:animScale>
                                    <p:animScale>
                                      <p:cBhvr>
                                        <p:cTn id="35" dur="166" decel="50000">
                                          <p:stCondLst>
                                            <p:cond delay="1668"/>
                                          </p:stCondLst>
                                        </p:cTn>
                                        <p:tgtEl>
                                          <p:spTgt spid="482"/>
                                        </p:tgtEl>
                                      </p:cBhvr>
                                      <p:to x="100000" y="100000"/>
                                    </p:animScale>
                                    <p:animScale>
                                      <p:cBhvr>
                                        <p:cTn id="36" dur="26">
                                          <p:stCondLst>
                                            <p:cond delay="1808"/>
                                          </p:stCondLst>
                                        </p:cTn>
                                        <p:tgtEl>
                                          <p:spTgt spid="482"/>
                                        </p:tgtEl>
                                      </p:cBhvr>
                                      <p:to x="100000" y="95000"/>
                                    </p:animScale>
                                    <p:animScale>
                                      <p:cBhvr>
                                        <p:cTn id="37" dur="166" decel="50000">
                                          <p:stCondLst>
                                            <p:cond delay="1834"/>
                                          </p:stCondLst>
                                        </p:cTn>
                                        <p:tgtEl>
                                          <p:spTgt spid="482"/>
                                        </p:tgtEl>
                                      </p:cBhvr>
                                      <p:to x="100000" y="100000"/>
                                    </p:animScale>
                                  </p:childTnLst>
                                </p:cTn>
                              </p:par>
                              <p:par>
                                <p:cTn id="38" presetID="26" presetClass="entr" presetSubtype="0" fill="hold" grpId="0" nodeType="withEffect">
                                  <p:stCondLst>
                                    <p:cond delay="0"/>
                                  </p:stCondLst>
                                  <p:childTnLst>
                                    <p:set>
                                      <p:cBhvr>
                                        <p:cTn id="39" dur="1" fill="hold">
                                          <p:stCondLst>
                                            <p:cond delay="0"/>
                                          </p:stCondLst>
                                        </p:cTn>
                                        <p:tgtEl>
                                          <p:spTgt spid="483"/>
                                        </p:tgtEl>
                                        <p:attrNameLst>
                                          <p:attrName>style.visibility</p:attrName>
                                        </p:attrNameLst>
                                      </p:cBhvr>
                                      <p:to>
                                        <p:strVal val="visible"/>
                                      </p:to>
                                    </p:set>
                                    <p:animEffect transition="in" filter="wipe(down)">
                                      <p:cBhvr>
                                        <p:cTn id="40" dur="580">
                                          <p:stCondLst>
                                            <p:cond delay="0"/>
                                          </p:stCondLst>
                                        </p:cTn>
                                        <p:tgtEl>
                                          <p:spTgt spid="483"/>
                                        </p:tgtEl>
                                      </p:cBhvr>
                                    </p:animEffect>
                                    <p:anim calcmode="lin" valueType="num">
                                      <p:cBhvr>
                                        <p:cTn id="41" dur="1822" tmFilter="0,0; 0.14,0.36; 0.43,0.73; 0.71,0.91; 1.0,1.0">
                                          <p:stCondLst>
                                            <p:cond delay="0"/>
                                          </p:stCondLst>
                                        </p:cTn>
                                        <p:tgtEl>
                                          <p:spTgt spid="483"/>
                                        </p:tgtEl>
                                        <p:attrNameLst>
                                          <p:attrName>ppt_x</p:attrName>
                                        </p:attrNameLst>
                                      </p:cBhvr>
                                      <p:tavLst>
                                        <p:tav tm="0">
                                          <p:val>
                                            <p:strVal val="#ppt_x-0.25"/>
                                          </p:val>
                                        </p:tav>
                                        <p:tav tm="100000">
                                          <p:val>
                                            <p:strVal val="#ppt_x"/>
                                          </p:val>
                                        </p:tav>
                                      </p:tavLst>
                                    </p:anim>
                                    <p:anim calcmode="lin" valueType="num">
                                      <p:cBhvr>
                                        <p:cTn id="42" dur="664" tmFilter="0.0,0.0; 0.25,0.07; 0.50,0.2; 0.75,0.467; 1.0,1.0">
                                          <p:stCondLst>
                                            <p:cond delay="0"/>
                                          </p:stCondLst>
                                        </p:cTn>
                                        <p:tgtEl>
                                          <p:spTgt spid="483"/>
                                        </p:tgtEl>
                                        <p:attrNameLst>
                                          <p:attrName>ppt_y</p:attrName>
                                        </p:attrNameLst>
                                      </p:cBhvr>
                                      <p:tavLst>
                                        <p:tav tm="0" fmla="#ppt_y-sin(pi*$)/3">
                                          <p:val>
                                            <p:fltVal val="0.5"/>
                                          </p:val>
                                        </p:tav>
                                        <p:tav tm="100000">
                                          <p:val>
                                            <p:fltVal val="1"/>
                                          </p:val>
                                        </p:tav>
                                      </p:tavLst>
                                    </p:anim>
                                    <p:anim calcmode="lin" valueType="num">
                                      <p:cBhvr>
                                        <p:cTn id="43" dur="664" tmFilter="0, 0; 0.125,0.2665; 0.25,0.4; 0.375,0.465; 0.5,0.5;  0.625,0.535; 0.75,0.6; 0.875,0.7335; 1,1">
                                          <p:stCondLst>
                                            <p:cond delay="664"/>
                                          </p:stCondLst>
                                        </p:cTn>
                                        <p:tgtEl>
                                          <p:spTgt spid="483"/>
                                        </p:tgtEl>
                                        <p:attrNameLst>
                                          <p:attrName>ppt_y</p:attrName>
                                        </p:attrNameLst>
                                      </p:cBhvr>
                                      <p:tavLst>
                                        <p:tav tm="0" fmla="#ppt_y-sin(pi*$)/9">
                                          <p:val>
                                            <p:fltVal val="0"/>
                                          </p:val>
                                        </p:tav>
                                        <p:tav tm="100000">
                                          <p:val>
                                            <p:fltVal val="1"/>
                                          </p:val>
                                        </p:tav>
                                      </p:tavLst>
                                    </p:anim>
                                    <p:anim calcmode="lin" valueType="num">
                                      <p:cBhvr>
                                        <p:cTn id="44" dur="332" tmFilter="0, 0; 0.125,0.2665; 0.25,0.4; 0.375,0.465; 0.5,0.5;  0.625,0.535; 0.75,0.6; 0.875,0.7335; 1,1">
                                          <p:stCondLst>
                                            <p:cond delay="1324"/>
                                          </p:stCondLst>
                                        </p:cTn>
                                        <p:tgtEl>
                                          <p:spTgt spid="483"/>
                                        </p:tgtEl>
                                        <p:attrNameLst>
                                          <p:attrName>ppt_y</p:attrName>
                                        </p:attrNameLst>
                                      </p:cBhvr>
                                      <p:tavLst>
                                        <p:tav tm="0" fmla="#ppt_y-sin(pi*$)/27">
                                          <p:val>
                                            <p:fltVal val="0"/>
                                          </p:val>
                                        </p:tav>
                                        <p:tav tm="100000">
                                          <p:val>
                                            <p:fltVal val="1"/>
                                          </p:val>
                                        </p:tav>
                                      </p:tavLst>
                                    </p:anim>
                                    <p:anim calcmode="lin" valueType="num">
                                      <p:cBhvr>
                                        <p:cTn id="45" dur="164" tmFilter="0, 0; 0.125,0.2665; 0.25,0.4; 0.375,0.465; 0.5,0.5;  0.625,0.535; 0.75,0.6; 0.875,0.7335; 1,1">
                                          <p:stCondLst>
                                            <p:cond delay="1656"/>
                                          </p:stCondLst>
                                        </p:cTn>
                                        <p:tgtEl>
                                          <p:spTgt spid="483"/>
                                        </p:tgtEl>
                                        <p:attrNameLst>
                                          <p:attrName>ppt_y</p:attrName>
                                        </p:attrNameLst>
                                      </p:cBhvr>
                                      <p:tavLst>
                                        <p:tav tm="0" fmla="#ppt_y-sin(pi*$)/81">
                                          <p:val>
                                            <p:fltVal val="0"/>
                                          </p:val>
                                        </p:tav>
                                        <p:tav tm="100000">
                                          <p:val>
                                            <p:fltVal val="1"/>
                                          </p:val>
                                        </p:tav>
                                      </p:tavLst>
                                    </p:anim>
                                    <p:animScale>
                                      <p:cBhvr>
                                        <p:cTn id="46" dur="26">
                                          <p:stCondLst>
                                            <p:cond delay="650"/>
                                          </p:stCondLst>
                                        </p:cTn>
                                        <p:tgtEl>
                                          <p:spTgt spid="483"/>
                                        </p:tgtEl>
                                      </p:cBhvr>
                                      <p:to x="100000" y="60000"/>
                                    </p:animScale>
                                    <p:animScale>
                                      <p:cBhvr>
                                        <p:cTn id="47" dur="166" decel="50000">
                                          <p:stCondLst>
                                            <p:cond delay="676"/>
                                          </p:stCondLst>
                                        </p:cTn>
                                        <p:tgtEl>
                                          <p:spTgt spid="483"/>
                                        </p:tgtEl>
                                      </p:cBhvr>
                                      <p:to x="100000" y="100000"/>
                                    </p:animScale>
                                    <p:animScale>
                                      <p:cBhvr>
                                        <p:cTn id="48" dur="26">
                                          <p:stCondLst>
                                            <p:cond delay="1312"/>
                                          </p:stCondLst>
                                        </p:cTn>
                                        <p:tgtEl>
                                          <p:spTgt spid="483"/>
                                        </p:tgtEl>
                                      </p:cBhvr>
                                      <p:to x="100000" y="80000"/>
                                    </p:animScale>
                                    <p:animScale>
                                      <p:cBhvr>
                                        <p:cTn id="49" dur="166" decel="50000">
                                          <p:stCondLst>
                                            <p:cond delay="1338"/>
                                          </p:stCondLst>
                                        </p:cTn>
                                        <p:tgtEl>
                                          <p:spTgt spid="483"/>
                                        </p:tgtEl>
                                      </p:cBhvr>
                                      <p:to x="100000" y="100000"/>
                                    </p:animScale>
                                    <p:animScale>
                                      <p:cBhvr>
                                        <p:cTn id="50" dur="26">
                                          <p:stCondLst>
                                            <p:cond delay="1642"/>
                                          </p:stCondLst>
                                        </p:cTn>
                                        <p:tgtEl>
                                          <p:spTgt spid="483"/>
                                        </p:tgtEl>
                                      </p:cBhvr>
                                      <p:to x="100000" y="90000"/>
                                    </p:animScale>
                                    <p:animScale>
                                      <p:cBhvr>
                                        <p:cTn id="51" dur="166" decel="50000">
                                          <p:stCondLst>
                                            <p:cond delay="1668"/>
                                          </p:stCondLst>
                                        </p:cTn>
                                        <p:tgtEl>
                                          <p:spTgt spid="483"/>
                                        </p:tgtEl>
                                      </p:cBhvr>
                                      <p:to x="100000" y="100000"/>
                                    </p:animScale>
                                    <p:animScale>
                                      <p:cBhvr>
                                        <p:cTn id="52" dur="26">
                                          <p:stCondLst>
                                            <p:cond delay="1808"/>
                                          </p:stCondLst>
                                        </p:cTn>
                                        <p:tgtEl>
                                          <p:spTgt spid="483"/>
                                        </p:tgtEl>
                                      </p:cBhvr>
                                      <p:to x="100000" y="95000"/>
                                    </p:animScale>
                                    <p:animScale>
                                      <p:cBhvr>
                                        <p:cTn id="53" dur="166" decel="50000">
                                          <p:stCondLst>
                                            <p:cond delay="1834"/>
                                          </p:stCondLst>
                                        </p:cTn>
                                        <p:tgtEl>
                                          <p:spTgt spid="483"/>
                                        </p:tgtEl>
                                      </p:cBhvr>
                                      <p:to x="100000" y="100000"/>
                                    </p:animScale>
                                  </p:childTnLst>
                                </p:cTn>
                              </p:par>
                              <p:par>
                                <p:cTn id="54" presetID="26" presetClass="entr" presetSubtype="0" fill="hold" grpId="0" nodeType="with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wipe(down)">
                                      <p:cBhvr>
                                        <p:cTn id="56" dur="580">
                                          <p:stCondLst>
                                            <p:cond delay="0"/>
                                          </p:stCondLst>
                                        </p:cTn>
                                        <p:tgtEl>
                                          <p:spTgt spid="10"/>
                                        </p:tgtEl>
                                      </p:cBhvr>
                                    </p:animEffect>
                                    <p:anim calcmode="lin" valueType="num">
                                      <p:cBhvr>
                                        <p:cTn id="57"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58"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59"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60"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61"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62" dur="26">
                                          <p:stCondLst>
                                            <p:cond delay="650"/>
                                          </p:stCondLst>
                                        </p:cTn>
                                        <p:tgtEl>
                                          <p:spTgt spid="10"/>
                                        </p:tgtEl>
                                      </p:cBhvr>
                                      <p:to x="100000" y="60000"/>
                                    </p:animScale>
                                    <p:animScale>
                                      <p:cBhvr>
                                        <p:cTn id="63" dur="166" decel="50000">
                                          <p:stCondLst>
                                            <p:cond delay="676"/>
                                          </p:stCondLst>
                                        </p:cTn>
                                        <p:tgtEl>
                                          <p:spTgt spid="10"/>
                                        </p:tgtEl>
                                      </p:cBhvr>
                                      <p:to x="100000" y="100000"/>
                                    </p:animScale>
                                    <p:animScale>
                                      <p:cBhvr>
                                        <p:cTn id="64" dur="26">
                                          <p:stCondLst>
                                            <p:cond delay="1312"/>
                                          </p:stCondLst>
                                        </p:cTn>
                                        <p:tgtEl>
                                          <p:spTgt spid="10"/>
                                        </p:tgtEl>
                                      </p:cBhvr>
                                      <p:to x="100000" y="80000"/>
                                    </p:animScale>
                                    <p:animScale>
                                      <p:cBhvr>
                                        <p:cTn id="65" dur="166" decel="50000">
                                          <p:stCondLst>
                                            <p:cond delay="1338"/>
                                          </p:stCondLst>
                                        </p:cTn>
                                        <p:tgtEl>
                                          <p:spTgt spid="10"/>
                                        </p:tgtEl>
                                      </p:cBhvr>
                                      <p:to x="100000" y="100000"/>
                                    </p:animScale>
                                    <p:animScale>
                                      <p:cBhvr>
                                        <p:cTn id="66" dur="26">
                                          <p:stCondLst>
                                            <p:cond delay="1642"/>
                                          </p:stCondLst>
                                        </p:cTn>
                                        <p:tgtEl>
                                          <p:spTgt spid="10"/>
                                        </p:tgtEl>
                                      </p:cBhvr>
                                      <p:to x="100000" y="90000"/>
                                    </p:animScale>
                                    <p:animScale>
                                      <p:cBhvr>
                                        <p:cTn id="67" dur="166" decel="50000">
                                          <p:stCondLst>
                                            <p:cond delay="1668"/>
                                          </p:stCondLst>
                                        </p:cTn>
                                        <p:tgtEl>
                                          <p:spTgt spid="10"/>
                                        </p:tgtEl>
                                      </p:cBhvr>
                                      <p:to x="100000" y="100000"/>
                                    </p:animScale>
                                    <p:animScale>
                                      <p:cBhvr>
                                        <p:cTn id="68" dur="26">
                                          <p:stCondLst>
                                            <p:cond delay="1808"/>
                                          </p:stCondLst>
                                        </p:cTn>
                                        <p:tgtEl>
                                          <p:spTgt spid="10"/>
                                        </p:tgtEl>
                                      </p:cBhvr>
                                      <p:to x="100000" y="95000"/>
                                    </p:animScale>
                                    <p:animScale>
                                      <p:cBhvr>
                                        <p:cTn id="69" dur="166" decel="50000">
                                          <p:stCondLst>
                                            <p:cond delay="1834"/>
                                          </p:stCondLst>
                                        </p:cTn>
                                        <p:tgtEl>
                                          <p:spTgt spid="10"/>
                                        </p:tgtEl>
                                      </p:cBhvr>
                                      <p:to x="100000" y="100000"/>
                                    </p:animScale>
                                  </p:childTnLst>
                                </p:cTn>
                              </p:par>
                              <p:par>
                                <p:cTn id="70" presetID="26" presetClass="entr" presetSubtype="0" fill="hold" grpId="0" nodeType="with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wipe(down)">
                                      <p:cBhvr>
                                        <p:cTn id="72" dur="580">
                                          <p:stCondLst>
                                            <p:cond delay="0"/>
                                          </p:stCondLst>
                                        </p:cTn>
                                        <p:tgtEl>
                                          <p:spTgt spid="11"/>
                                        </p:tgtEl>
                                      </p:cBhvr>
                                    </p:animEffect>
                                    <p:anim calcmode="lin" valueType="num">
                                      <p:cBhvr>
                                        <p:cTn id="73"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74"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75"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76"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77"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78" dur="26">
                                          <p:stCondLst>
                                            <p:cond delay="650"/>
                                          </p:stCondLst>
                                        </p:cTn>
                                        <p:tgtEl>
                                          <p:spTgt spid="11"/>
                                        </p:tgtEl>
                                      </p:cBhvr>
                                      <p:to x="100000" y="60000"/>
                                    </p:animScale>
                                    <p:animScale>
                                      <p:cBhvr>
                                        <p:cTn id="79" dur="166" decel="50000">
                                          <p:stCondLst>
                                            <p:cond delay="676"/>
                                          </p:stCondLst>
                                        </p:cTn>
                                        <p:tgtEl>
                                          <p:spTgt spid="11"/>
                                        </p:tgtEl>
                                      </p:cBhvr>
                                      <p:to x="100000" y="100000"/>
                                    </p:animScale>
                                    <p:animScale>
                                      <p:cBhvr>
                                        <p:cTn id="80" dur="26">
                                          <p:stCondLst>
                                            <p:cond delay="1312"/>
                                          </p:stCondLst>
                                        </p:cTn>
                                        <p:tgtEl>
                                          <p:spTgt spid="11"/>
                                        </p:tgtEl>
                                      </p:cBhvr>
                                      <p:to x="100000" y="80000"/>
                                    </p:animScale>
                                    <p:animScale>
                                      <p:cBhvr>
                                        <p:cTn id="81" dur="166" decel="50000">
                                          <p:stCondLst>
                                            <p:cond delay="1338"/>
                                          </p:stCondLst>
                                        </p:cTn>
                                        <p:tgtEl>
                                          <p:spTgt spid="11"/>
                                        </p:tgtEl>
                                      </p:cBhvr>
                                      <p:to x="100000" y="100000"/>
                                    </p:animScale>
                                    <p:animScale>
                                      <p:cBhvr>
                                        <p:cTn id="82" dur="26">
                                          <p:stCondLst>
                                            <p:cond delay="1642"/>
                                          </p:stCondLst>
                                        </p:cTn>
                                        <p:tgtEl>
                                          <p:spTgt spid="11"/>
                                        </p:tgtEl>
                                      </p:cBhvr>
                                      <p:to x="100000" y="90000"/>
                                    </p:animScale>
                                    <p:animScale>
                                      <p:cBhvr>
                                        <p:cTn id="83" dur="166" decel="50000">
                                          <p:stCondLst>
                                            <p:cond delay="1668"/>
                                          </p:stCondLst>
                                        </p:cTn>
                                        <p:tgtEl>
                                          <p:spTgt spid="11"/>
                                        </p:tgtEl>
                                      </p:cBhvr>
                                      <p:to x="100000" y="100000"/>
                                    </p:animScale>
                                    <p:animScale>
                                      <p:cBhvr>
                                        <p:cTn id="84" dur="26">
                                          <p:stCondLst>
                                            <p:cond delay="1808"/>
                                          </p:stCondLst>
                                        </p:cTn>
                                        <p:tgtEl>
                                          <p:spTgt spid="11"/>
                                        </p:tgtEl>
                                      </p:cBhvr>
                                      <p:to x="100000" y="95000"/>
                                    </p:animScale>
                                    <p:animScale>
                                      <p:cBhvr>
                                        <p:cTn id="85" dur="166" decel="50000">
                                          <p:stCondLst>
                                            <p:cond delay="1834"/>
                                          </p:stCondLst>
                                        </p:cTn>
                                        <p:tgtEl>
                                          <p:spTgt spid="11"/>
                                        </p:tgtEl>
                                      </p:cBhvr>
                                      <p:to x="100000" y="100000"/>
                                    </p:animScale>
                                  </p:childTnLst>
                                </p:cTn>
                              </p:par>
                              <p:par>
                                <p:cTn id="86" presetID="26" presetClass="entr" presetSubtype="0" fill="hold" grpId="0" nodeType="withEffect">
                                  <p:stCondLst>
                                    <p:cond delay="0"/>
                                  </p:stCondLst>
                                  <p:childTnLst>
                                    <p:set>
                                      <p:cBhvr>
                                        <p:cTn id="87" dur="1" fill="hold">
                                          <p:stCondLst>
                                            <p:cond delay="0"/>
                                          </p:stCondLst>
                                        </p:cTn>
                                        <p:tgtEl>
                                          <p:spTgt spid="484"/>
                                        </p:tgtEl>
                                        <p:attrNameLst>
                                          <p:attrName>style.visibility</p:attrName>
                                        </p:attrNameLst>
                                      </p:cBhvr>
                                      <p:to>
                                        <p:strVal val="visible"/>
                                      </p:to>
                                    </p:set>
                                    <p:animEffect transition="in" filter="wipe(down)">
                                      <p:cBhvr>
                                        <p:cTn id="88" dur="580">
                                          <p:stCondLst>
                                            <p:cond delay="0"/>
                                          </p:stCondLst>
                                        </p:cTn>
                                        <p:tgtEl>
                                          <p:spTgt spid="484"/>
                                        </p:tgtEl>
                                      </p:cBhvr>
                                    </p:animEffect>
                                    <p:anim calcmode="lin" valueType="num">
                                      <p:cBhvr>
                                        <p:cTn id="89" dur="1822" tmFilter="0,0; 0.14,0.36; 0.43,0.73; 0.71,0.91; 1.0,1.0">
                                          <p:stCondLst>
                                            <p:cond delay="0"/>
                                          </p:stCondLst>
                                        </p:cTn>
                                        <p:tgtEl>
                                          <p:spTgt spid="484"/>
                                        </p:tgtEl>
                                        <p:attrNameLst>
                                          <p:attrName>ppt_x</p:attrName>
                                        </p:attrNameLst>
                                      </p:cBhvr>
                                      <p:tavLst>
                                        <p:tav tm="0">
                                          <p:val>
                                            <p:strVal val="#ppt_x-0.25"/>
                                          </p:val>
                                        </p:tav>
                                        <p:tav tm="100000">
                                          <p:val>
                                            <p:strVal val="#ppt_x"/>
                                          </p:val>
                                        </p:tav>
                                      </p:tavLst>
                                    </p:anim>
                                    <p:anim calcmode="lin" valueType="num">
                                      <p:cBhvr>
                                        <p:cTn id="90" dur="664" tmFilter="0.0,0.0; 0.25,0.07; 0.50,0.2; 0.75,0.467; 1.0,1.0">
                                          <p:stCondLst>
                                            <p:cond delay="0"/>
                                          </p:stCondLst>
                                        </p:cTn>
                                        <p:tgtEl>
                                          <p:spTgt spid="484"/>
                                        </p:tgtEl>
                                        <p:attrNameLst>
                                          <p:attrName>ppt_y</p:attrName>
                                        </p:attrNameLst>
                                      </p:cBhvr>
                                      <p:tavLst>
                                        <p:tav tm="0" fmla="#ppt_y-sin(pi*$)/3">
                                          <p:val>
                                            <p:fltVal val="0.5"/>
                                          </p:val>
                                        </p:tav>
                                        <p:tav tm="100000">
                                          <p:val>
                                            <p:fltVal val="1"/>
                                          </p:val>
                                        </p:tav>
                                      </p:tavLst>
                                    </p:anim>
                                    <p:anim calcmode="lin" valueType="num">
                                      <p:cBhvr>
                                        <p:cTn id="91" dur="664" tmFilter="0, 0; 0.125,0.2665; 0.25,0.4; 0.375,0.465; 0.5,0.5;  0.625,0.535; 0.75,0.6; 0.875,0.7335; 1,1">
                                          <p:stCondLst>
                                            <p:cond delay="664"/>
                                          </p:stCondLst>
                                        </p:cTn>
                                        <p:tgtEl>
                                          <p:spTgt spid="484"/>
                                        </p:tgtEl>
                                        <p:attrNameLst>
                                          <p:attrName>ppt_y</p:attrName>
                                        </p:attrNameLst>
                                      </p:cBhvr>
                                      <p:tavLst>
                                        <p:tav tm="0" fmla="#ppt_y-sin(pi*$)/9">
                                          <p:val>
                                            <p:fltVal val="0"/>
                                          </p:val>
                                        </p:tav>
                                        <p:tav tm="100000">
                                          <p:val>
                                            <p:fltVal val="1"/>
                                          </p:val>
                                        </p:tav>
                                      </p:tavLst>
                                    </p:anim>
                                    <p:anim calcmode="lin" valueType="num">
                                      <p:cBhvr>
                                        <p:cTn id="92" dur="332" tmFilter="0, 0; 0.125,0.2665; 0.25,0.4; 0.375,0.465; 0.5,0.5;  0.625,0.535; 0.75,0.6; 0.875,0.7335; 1,1">
                                          <p:stCondLst>
                                            <p:cond delay="1324"/>
                                          </p:stCondLst>
                                        </p:cTn>
                                        <p:tgtEl>
                                          <p:spTgt spid="484"/>
                                        </p:tgtEl>
                                        <p:attrNameLst>
                                          <p:attrName>ppt_y</p:attrName>
                                        </p:attrNameLst>
                                      </p:cBhvr>
                                      <p:tavLst>
                                        <p:tav tm="0" fmla="#ppt_y-sin(pi*$)/27">
                                          <p:val>
                                            <p:fltVal val="0"/>
                                          </p:val>
                                        </p:tav>
                                        <p:tav tm="100000">
                                          <p:val>
                                            <p:fltVal val="1"/>
                                          </p:val>
                                        </p:tav>
                                      </p:tavLst>
                                    </p:anim>
                                    <p:anim calcmode="lin" valueType="num">
                                      <p:cBhvr>
                                        <p:cTn id="93" dur="164" tmFilter="0, 0; 0.125,0.2665; 0.25,0.4; 0.375,0.465; 0.5,0.5;  0.625,0.535; 0.75,0.6; 0.875,0.7335; 1,1">
                                          <p:stCondLst>
                                            <p:cond delay="1656"/>
                                          </p:stCondLst>
                                        </p:cTn>
                                        <p:tgtEl>
                                          <p:spTgt spid="484"/>
                                        </p:tgtEl>
                                        <p:attrNameLst>
                                          <p:attrName>ppt_y</p:attrName>
                                        </p:attrNameLst>
                                      </p:cBhvr>
                                      <p:tavLst>
                                        <p:tav tm="0" fmla="#ppt_y-sin(pi*$)/81">
                                          <p:val>
                                            <p:fltVal val="0"/>
                                          </p:val>
                                        </p:tav>
                                        <p:tav tm="100000">
                                          <p:val>
                                            <p:fltVal val="1"/>
                                          </p:val>
                                        </p:tav>
                                      </p:tavLst>
                                    </p:anim>
                                    <p:animScale>
                                      <p:cBhvr>
                                        <p:cTn id="94" dur="26">
                                          <p:stCondLst>
                                            <p:cond delay="650"/>
                                          </p:stCondLst>
                                        </p:cTn>
                                        <p:tgtEl>
                                          <p:spTgt spid="484"/>
                                        </p:tgtEl>
                                      </p:cBhvr>
                                      <p:to x="100000" y="60000"/>
                                    </p:animScale>
                                    <p:animScale>
                                      <p:cBhvr>
                                        <p:cTn id="95" dur="166" decel="50000">
                                          <p:stCondLst>
                                            <p:cond delay="676"/>
                                          </p:stCondLst>
                                        </p:cTn>
                                        <p:tgtEl>
                                          <p:spTgt spid="484"/>
                                        </p:tgtEl>
                                      </p:cBhvr>
                                      <p:to x="100000" y="100000"/>
                                    </p:animScale>
                                    <p:animScale>
                                      <p:cBhvr>
                                        <p:cTn id="96" dur="26">
                                          <p:stCondLst>
                                            <p:cond delay="1312"/>
                                          </p:stCondLst>
                                        </p:cTn>
                                        <p:tgtEl>
                                          <p:spTgt spid="484"/>
                                        </p:tgtEl>
                                      </p:cBhvr>
                                      <p:to x="100000" y="80000"/>
                                    </p:animScale>
                                    <p:animScale>
                                      <p:cBhvr>
                                        <p:cTn id="97" dur="166" decel="50000">
                                          <p:stCondLst>
                                            <p:cond delay="1338"/>
                                          </p:stCondLst>
                                        </p:cTn>
                                        <p:tgtEl>
                                          <p:spTgt spid="484"/>
                                        </p:tgtEl>
                                      </p:cBhvr>
                                      <p:to x="100000" y="100000"/>
                                    </p:animScale>
                                    <p:animScale>
                                      <p:cBhvr>
                                        <p:cTn id="98" dur="26">
                                          <p:stCondLst>
                                            <p:cond delay="1642"/>
                                          </p:stCondLst>
                                        </p:cTn>
                                        <p:tgtEl>
                                          <p:spTgt spid="484"/>
                                        </p:tgtEl>
                                      </p:cBhvr>
                                      <p:to x="100000" y="90000"/>
                                    </p:animScale>
                                    <p:animScale>
                                      <p:cBhvr>
                                        <p:cTn id="99" dur="166" decel="50000">
                                          <p:stCondLst>
                                            <p:cond delay="1668"/>
                                          </p:stCondLst>
                                        </p:cTn>
                                        <p:tgtEl>
                                          <p:spTgt spid="484"/>
                                        </p:tgtEl>
                                      </p:cBhvr>
                                      <p:to x="100000" y="100000"/>
                                    </p:animScale>
                                    <p:animScale>
                                      <p:cBhvr>
                                        <p:cTn id="100" dur="26">
                                          <p:stCondLst>
                                            <p:cond delay="1808"/>
                                          </p:stCondLst>
                                        </p:cTn>
                                        <p:tgtEl>
                                          <p:spTgt spid="484"/>
                                        </p:tgtEl>
                                      </p:cBhvr>
                                      <p:to x="100000" y="95000"/>
                                    </p:animScale>
                                    <p:animScale>
                                      <p:cBhvr>
                                        <p:cTn id="101" dur="166" decel="50000">
                                          <p:stCondLst>
                                            <p:cond delay="1834"/>
                                          </p:stCondLst>
                                        </p:cTn>
                                        <p:tgtEl>
                                          <p:spTgt spid="48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 grpId="0" animBg="1"/>
      <p:bldP spid="483" grpId="0" animBg="1"/>
      <p:bldP spid="484" grpId="0" animBg="1"/>
      <p:bldP spid="7" grpId="0" animBg="1"/>
      <p:bldP spid="8" grpId="0" animBg="1"/>
      <p:bldP spid="9" grpId="0" animBg="1"/>
      <p:bldP spid="10" grpId="0" animBg="1"/>
      <p:bldP spid="11" grpId="0" animBg="1"/>
    </p:bldLst>
  </p:timing>
</p:sld>
</file>

<file path=ppt/theme/theme1.xml><?xml version="1.0" encoding="utf-8"?>
<a:theme xmlns:a="http://schemas.openxmlformats.org/drawingml/2006/main" name="Kent template">
  <a:themeElements>
    <a:clrScheme name="Custom 347">
      <a:dk1>
        <a:srgbClr val="4A5C65"/>
      </a:dk1>
      <a:lt1>
        <a:srgbClr val="FFFFFF"/>
      </a:lt1>
      <a:dk2>
        <a:srgbClr val="A6BCC9"/>
      </a:dk2>
      <a:lt2>
        <a:srgbClr val="DEE9F2"/>
      </a:lt2>
      <a:accent1>
        <a:srgbClr val="02BDC7"/>
      </a:accent1>
      <a:accent2>
        <a:srgbClr val="FFB600"/>
      </a:accent2>
      <a:accent3>
        <a:srgbClr val="FF9755"/>
      </a:accent3>
      <a:accent4>
        <a:srgbClr val="FD6C68"/>
      </a:accent4>
      <a:accent5>
        <a:srgbClr val="FC4067"/>
      </a:accent5>
      <a:accent6>
        <a:srgbClr val="A6BCC9"/>
      </a:accent6>
      <a:hlink>
        <a:srgbClr val="02BDC7"/>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1930</Words>
  <Application>WPS Presentation</Application>
  <PresentationFormat>On-screen Show (16:9)</PresentationFormat>
  <Paragraphs>113</Paragraphs>
  <Slides>14</Slides>
  <Notes>11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vt:lpstr>
      <vt:lpstr>SimSun</vt:lpstr>
      <vt:lpstr>Wingdings</vt:lpstr>
      <vt:lpstr>Arial</vt:lpstr>
      <vt:lpstr>Lato Light</vt:lpstr>
      <vt:lpstr>Roboto Slab Regular</vt:lpstr>
      <vt:lpstr>Microsoft YaHei</vt:lpstr>
      <vt:lpstr>Arial Unicode MS</vt:lpstr>
      <vt:lpstr>Kent template</vt:lpstr>
      <vt:lpstr>Chào mừng tất cả các bạn đến với buổi thuyết trình</vt:lpstr>
      <vt:lpstr>Thành viên nhóm</vt:lpstr>
      <vt:lpstr>Đề tài thuyết trình:</vt:lpstr>
      <vt:lpstr>Danh mục thuyết trình gồm</vt:lpstr>
      <vt:lpstr>I. Lý do chọn đề tài :</vt:lpstr>
      <vt:lpstr>II. Mục tiêu, Chức năng</vt:lpstr>
      <vt:lpstr>III. Công dụng</vt:lpstr>
      <vt:lpstr>IV. Mô Tả</vt:lpstr>
      <vt:lpstr>1. Các tập thực thể</vt:lpstr>
      <vt:lpstr>PowerPoint 演示文稿</vt:lpstr>
      <vt:lpstr>2. LƯỢC ĐỒ QUAN HỆ</vt:lpstr>
      <vt:lpstr>PowerPoint 演示文稿</vt:lpstr>
      <vt:lpstr>DEMO</vt:lpstr>
      <vt:lpstr>Cảm ơn cô và các bạn đã lắng nghe!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Chào mừng tất cả các bạn đến với buổi thuyết trình</dc:title>
  <dc:creator>PhongVu</dc:creator>
  <cp:lastModifiedBy>google1560491205</cp:lastModifiedBy>
  <cp:revision>24</cp:revision>
  <dcterms:created xsi:type="dcterms:W3CDTF">2020-07-08T09:03:00Z</dcterms:created>
  <dcterms:modified xsi:type="dcterms:W3CDTF">2020-07-10T10:58:40Z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1033-11.2.0.9453</vt:lpwstr>
  </property>
</Properties>
</file>