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5"/>
  </p:notesMasterIdLst>
  <p:sldIdLst>
    <p:sldId id="266" r:id="rId2"/>
    <p:sldId id="271" r:id="rId3"/>
    <p:sldId id="282" r:id="rId4"/>
    <p:sldId id="283" r:id="rId5"/>
    <p:sldId id="276" r:id="rId6"/>
    <p:sldId id="286" r:id="rId7"/>
    <p:sldId id="285" r:id="rId8"/>
    <p:sldId id="287" r:id="rId9"/>
    <p:sldId id="284" r:id="rId10"/>
    <p:sldId id="272" r:id="rId11"/>
    <p:sldId id="288" r:id="rId12"/>
    <p:sldId id="289" r:id="rId13"/>
    <p:sldId id="269" r:id="rId14"/>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148" algn="l" rtl="0" latinLnBrk="0">
      <a:defRPr sz="1800" kern="1200">
        <a:solidFill>
          <a:schemeClr val="tx1"/>
        </a:solidFill>
        <a:latin typeface="+mn-lt"/>
        <a:ea typeface="+mn-ea"/>
        <a:cs typeface="+mn-cs"/>
      </a:defRPr>
    </a:lvl2pPr>
    <a:lvl3pPr marL="914296" algn="l" rtl="0" latinLnBrk="0">
      <a:defRPr sz="1800" kern="1200">
        <a:solidFill>
          <a:schemeClr val="tx1"/>
        </a:solidFill>
        <a:latin typeface="+mn-lt"/>
        <a:ea typeface="+mn-ea"/>
        <a:cs typeface="+mn-cs"/>
      </a:defRPr>
    </a:lvl3pPr>
    <a:lvl4pPr marL="1371444" algn="l" rtl="0" latinLnBrk="0">
      <a:defRPr sz="1800" kern="1200">
        <a:solidFill>
          <a:schemeClr val="tx1"/>
        </a:solidFill>
        <a:latin typeface="+mn-lt"/>
        <a:ea typeface="+mn-ea"/>
        <a:cs typeface="+mn-cs"/>
      </a:defRPr>
    </a:lvl4pPr>
    <a:lvl5pPr marL="1828592" algn="l" rtl="0" latinLnBrk="0">
      <a:defRPr sz="1800" kern="1200">
        <a:solidFill>
          <a:schemeClr val="tx1"/>
        </a:solidFill>
        <a:latin typeface="+mn-lt"/>
        <a:ea typeface="+mn-ea"/>
        <a:cs typeface="+mn-cs"/>
      </a:defRPr>
    </a:lvl5pPr>
    <a:lvl6pPr marL="2285740" algn="l" rtl="0" latinLnBrk="0">
      <a:defRPr sz="1800" kern="1200">
        <a:solidFill>
          <a:schemeClr val="tx1"/>
        </a:solidFill>
        <a:latin typeface="+mn-lt"/>
        <a:ea typeface="+mn-ea"/>
        <a:cs typeface="+mn-cs"/>
      </a:defRPr>
    </a:lvl6pPr>
    <a:lvl7pPr marL="2742888" algn="l" rtl="0" latinLnBrk="0">
      <a:defRPr sz="1800" kern="1200">
        <a:solidFill>
          <a:schemeClr val="tx1"/>
        </a:solidFill>
        <a:latin typeface="+mn-lt"/>
        <a:ea typeface="+mn-ea"/>
        <a:cs typeface="+mn-cs"/>
      </a:defRPr>
    </a:lvl7pPr>
    <a:lvl8pPr marL="3200036" algn="l" rtl="0" latinLnBrk="0">
      <a:defRPr sz="1800" kern="1200">
        <a:solidFill>
          <a:schemeClr val="tx1"/>
        </a:solidFill>
        <a:latin typeface="+mn-lt"/>
        <a:ea typeface="+mn-ea"/>
        <a:cs typeface="+mn-cs"/>
      </a:defRPr>
    </a:lvl8pPr>
    <a:lvl9pPr marL="3657184" algn="l" rtl="0" latinLnBrk="0">
      <a:defRPr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8130" autoAdjust="0"/>
    <p:restoredTop sz="87621" autoAdjust="0"/>
  </p:normalViewPr>
  <p:slideViewPr>
    <p:cSldViewPr>
      <p:cViewPr>
        <p:scale>
          <a:sx n="75" d="100"/>
          <a:sy n="75" d="100"/>
        </p:scale>
        <p:origin x="-210" y="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A8ADFD5B-A66C-449C-B6E8-FB716D07777D}" type="datetimeFigureOut">
              <a:rPr lang="en-US" smtClean="0"/>
              <a:pPr/>
              <a:t>10/21/2018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extLst/>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CA5D3BF3-D352-46FC-8343-31F56E6730EA}" type="slidenum">
              <a:rPr lang="en-US" smtClean="0"/>
              <a:pPr/>
              <a:t>‹#›</a:t>
            </a:fld>
            <a:endParaRPr lang="en-US"/>
          </a:p>
        </p:txBody>
      </p:sp>
    </p:spTree>
    <p:extLst>
      <p:ext uri="{BB962C8B-B14F-4D97-AF65-F5344CB8AC3E}">
        <p14:creationId xmlns:p14="http://schemas.microsoft.com/office/powerpoint/2010/main" xmlns="" val="3013375799"/>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148" algn="l" rtl="0">
      <a:defRPr sz="1200" kern="1200">
        <a:solidFill>
          <a:schemeClr val="tx1"/>
        </a:solidFill>
        <a:latin typeface="+mn-lt"/>
        <a:ea typeface="+mn-ea"/>
        <a:cs typeface="+mn-cs"/>
      </a:defRPr>
    </a:lvl2pPr>
    <a:lvl3pPr marL="914296" algn="l" rtl="0">
      <a:defRPr sz="1200" kern="1200">
        <a:solidFill>
          <a:schemeClr val="tx1"/>
        </a:solidFill>
        <a:latin typeface="+mn-lt"/>
        <a:ea typeface="+mn-ea"/>
        <a:cs typeface="+mn-cs"/>
      </a:defRPr>
    </a:lvl3pPr>
    <a:lvl4pPr marL="1371444" algn="l" rtl="0">
      <a:defRPr sz="1200" kern="1200">
        <a:solidFill>
          <a:schemeClr val="tx1"/>
        </a:solidFill>
        <a:latin typeface="+mn-lt"/>
        <a:ea typeface="+mn-ea"/>
        <a:cs typeface="+mn-cs"/>
      </a:defRPr>
    </a:lvl4pPr>
    <a:lvl5pPr marL="1828592" algn="l" rtl="0">
      <a:defRPr sz="1200" kern="1200">
        <a:solidFill>
          <a:schemeClr val="tx1"/>
        </a:solidFill>
        <a:latin typeface="+mn-lt"/>
        <a:ea typeface="+mn-ea"/>
        <a:cs typeface="+mn-cs"/>
      </a:defRPr>
    </a:lvl5pPr>
    <a:lvl6pPr marL="2285740" algn="l" rtl="0">
      <a:defRPr sz="1200" kern="1200">
        <a:solidFill>
          <a:schemeClr val="tx1"/>
        </a:solidFill>
        <a:latin typeface="+mn-lt"/>
        <a:ea typeface="+mn-ea"/>
        <a:cs typeface="+mn-cs"/>
      </a:defRPr>
    </a:lvl6pPr>
    <a:lvl7pPr marL="2742888" algn="l" rtl="0">
      <a:defRPr sz="1200" kern="1200">
        <a:solidFill>
          <a:schemeClr val="tx1"/>
        </a:solidFill>
        <a:latin typeface="+mn-lt"/>
        <a:ea typeface="+mn-ea"/>
        <a:cs typeface="+mn-cs"/>
      </a:defRPr>
    </a:lvl7pPr>
    <a:lvl8pPr marL="3200036" algn="l" rtl="0">
      <a:defRPr sz="1200" kern="1200">
        <a:solidFill>
          <a:schemeClr val="tx1"/>
        </a:solidFill>
        <a:latin typeface="+mn-lt"/>
        <a:ea typeface="+mn-ea"/>
        <a:cs typeface="+mn-cs"/>
      </a:defRPr>
    </a:lvl8pPr>
    <a:lvl9pPr marL="3657184"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a:xfrm>
            <a:off x="381000" y="685800"/>
            <a:ext cx="6096000" cy="3429000"/>
          </a:xfrm>
        </p:spPr>
      </p:sp>
      <p:sp>
        <p:nvSpPr>
          <p:cNvPr id="3" name="Rectangle 2"/>
          <p:cNvSpPr>
            <a:spLocks noGrp="1"/>
          </p:cNvSpPr>
          <p:nvPr>
            <p:ph type="body" idx="1"/>
          </p:nvPr>
        </p:nvSpPr>
        <p:spPr/>
        <p:txBody>
          <a:bodyPr/>
          <a:lstStyle>
            <a:extLst/>
          </a:lstStyle>
          <a:p>
            <a:endParaRPr lang="en-US" dirty="0"/>
          </a:p>
        </p:txBody>
      </p:sp>
      <p:sp>
        <p:nvSpPr>
          <p:cNvPr id="4" name="Rectangle 3"/>
          <p:cNvSpPr>
            <a:spLocks noGrp="1"/>
          </p:cNvSpPr>
          <p:nvPr>
            <p:ph type="sldNum" sz="quarter" idx="10"/>
          </p:nvPr>
        </p:nvSpPr>
        <p:spPr/>
        <p:txBody>
          <a:bodyPr/>
          <a:lstStyle>
            <a:extLst/>
          </a:lstStyle>
          <a:p>
            <a:fld id="{CA5D3BF3-D352-46FC-8343-31F56E6730EA}"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a:xfrm>
            <a:off x="381000" y="685800"/>
            <a:ext cx="6096000" cy="3429000"/>
          </a:xfrm>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a:xfrm>
            <a:off x="381000" y="685800"/>
            <a:ext cx="6096000" cy="3429000"/>
          </a:xfrm>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a:xfrm>
            <a:off x="381000" y="685800"/>
            <a:ext cx="6096000" cy="3429000"/>
          </a:xfrm>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a:xfrm>
            <a:off x="381000" y="685800"/>
            <a:ext cx="6096000" cy="3429000"/>
          </a:xfrm>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a:xfrm>
            <a:off x="381000" y="685800"/>
            <a:ext cx="6096000" cy="3429000"/>
          </a:xfrm>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a:xfrm>
            <a:off x="381000" y="685800"/>
            <a:ext cx="6096000" cy="3429000"/>
          </a:xfrm>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a:xfrm>
            <a:off x="381000" y="685800"/>
            <a:ext cx="6096000" cy="3429000"/>
          </a:xfrm>
        </p:spPr>
      </p:sp>
      <p:sp>
        <p:nvSpPr>
          <p:cNvPr id="3" name="Rectangle 2"/>
          <p:cNvSpPr>
            <a:spLocks noGrp="1"/>
          </p:cNvSpPr>
          <p:nvPr>
            <p:ph type="body" idx="1"/>
          </p:nvPr>
        </p:nvSpPr>
        <p:spPr/>
        <p:txBody>
          <a:bodyPr/>
          <a:lstStyle>
            <a:extLst/>
          </a:lstStyle>
          <a:p>
            <a:endParaRPr lang="en-US" dirty="0"/>
          </a:p>
        </p:txBody>
      </p:sp>
      <p:sp>
        <p:nvSpPr>
          <p:cNvPr id="4" name="Rectangle 3"/>
          <p:cNvSpPr>
            <a:spLocks noGrp="1"/>
          </p:cNvSpPr>
          <p:nvPr>
            <p:ph type="sldNum" sz="quarter" idx="10"/>
          </p:nvPr>
        </p:nvSpPr>
        <p:spPr/>
        <p:txBody>
          <a:bodyPr/>
          <a:lstStyle>
            <a:extLst/>
          </a:lstStyle>
          <a:p>
            <a:fld id="{CA5D3BF3-D352-46FC-8343-31F56E6730EA}"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a:xfrm>
            <a:off x="381000" y="685800"/>
            <a:ext cx="6096000" cy="3429000"/>
          </a:xfrm>
        </p:spPr>
      </p:sp>
      <p:sp>
        <p:nvSpPr>
          <p:cNvPr id="3" name="Rectangle 2"/>
          <p:cNvSpPr>
            <a:spLocks noGrp="1"/>
          </p:cNvSpPr>
          <p:nvPr>
            <p:ph type="body" idx="1"/>
          </p:nvPr>
        </p:nvSpPr>
        <p:spPr/>
        <p:txBody>
          <a:bodyPr/>
          <a:lstStyle>
            <a:extLst/>
          </a:lstStyle>
          <a:p>
            <a:endParaRPr lang="en-US" dirty="0"/>
          </a:p>
        </p:txBody>
      </p:sp>
      <p:sp>
        <p:nvSpPr>
          <p:cNvPr id="4" name="Rectangle 3"/>
          <p:cNvSpPr>
            <a:spLocks noGrp="1"/>
          </p:cNvSpPr>
          <p:nvPr>
            <p:ph type="sldNum" sz="quarter" idx="10"/>
          </p:nvPr>
        </p:nvSpPr>
        <p:spPr/>
        <p:txBody>
          <a:bodyPr/>
          <a:lstStyle>
            <a:extLst/>
          </a:lstStyle>
          <a:p>
            <a:fld id="{CA5D3BF3-D352-46FC-8343-31F56E6730EA}"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a:xfrm>
            <a:off x="381000" y="685800"/>
            <a:ext cx="6096000" cy="3429000"/>
          </a:xfrm>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a:xfrm>
            <a:off x="381000" y="685800"/>
            <a:ext cx="6096000" cy="3429000"/>
          </a:xfrm>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a:xfrm>
            <a:off x="381000" y="685800"/>
            <a:ext cx="6096000" cy="3429000"/>
          </a:xfrm>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430" tIns="45715" rIns="91430" bIns="45715" anchor="ctr"/>
          <a:lstStyle>
            <a:extLst/>
          </a:lstStyle>
          <a:p>
            <a:pPr algn="ctr"/>
            <a:endParaRPr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430" tIns="45715" rIns="91430" bIns="45715" anchor="ctr"/>
          <a:lstStyle>
            <a:extLst/>
          </a:lstStyle>
          <a:p>
            <a:pPr algn="ctr"/>
            <a:endParaRPr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430" tIns="45715" rIns="91430" bIns="45715" anchor="ctr"/>
          <a:lstStyle>
            <a:extLst/>
          </a:lstStyle>
          <a:p>
            <a:pPr algn="ctr"/>
            <a:endParaRPr lang="en-US"/>
          </a:p>
        </p:txBody>
      </p:sp>
      <p:sp>
        <p:nvSpPr>
          <p:cNvPr id="9" name="Subtitle 8"/>
          <p:cNvSpPr>
            <a:spLocks noGrp="1"/>
          </p:cNvSpPr>
          <p:nvPr>
            <p:ph type="subTitle" idx="1"/>
          </p:nvPr>
        </p:nvSpPr>
        <p:spPr>
          <a:xfrm>
            <a:off x="2362200" y="4537528"/>
            <a:ext cx="6515100" cy="514350"/>
          </a:xfrm>
        </p:spPr>
        <p:txBody>
          <a:bodyPr anchor="ctr"/>
          <a:lstStyle>
            <a:lvl1pPr marL="0" indent="0" algn="l">
              <a:buNone/>
              <a:defRPr sz="2800">
                <a:solidFill>
                  <a:srgbClr val="FFFFFF"/>
                </a:solidFill>
              </a:defRPr>
            </a:lvl1pPr>
            <a:lvl2pPr marL="457148" indent="0" algn="ctr">
              <a:buNone/>
            </a:lvl2pPr>
            <a:lvl3pPr marL="914296" indent="0" algn="ctr">
              <a:buNone/>
            </a:lvl3pPr>
            <a:lvl4pPr marL="1371444" indent="0" algn="ctr">
              <a:buNone/>
            </a:lvl4pPr>
            <a:lvl5pPr marL="1828592" indent="0" algn="ctr">
              <a:buNone/>
            </a:lvl5pPr>
            <a:lvl6pPr marL="2285740" indent="0" algn="ctr">
              <a:buNone/>
            </a:lvl6pPr>
            <a:lvl7pPr marL="2742888" indent="0" algn="ctr">
              <a:buNone/>
            </a:lvl7pPr>
            <a:lvl8pPr marL="3200036" indent="0" algn="ctr">
              <a:buNone/>
            </a:lvl8pPr>
            <a:lvl9pPr marL="3657184" indent="0" algn="ctr">
              <a:buNone/>
            </a:lvl9pPr>
            <a:extLst/>
          </a:lstStyle>
          <a:p>
            <a:r>
              <a:rPr lang="en-US" smtClean="0"/>
              <a:t>Click to edit Master subtitle style</a:t>
            </a:r>
            <a:endParaRPr lang="en-US" dirty="0"/>
          </a:p>
        </p:txBody>
      </p:sp>
      <p:sp>
        <p:nvSpPr>
          <p:cNvPr id="28" name="Date Placeholder 27"/>
          <p:cNvSpPr>
            <a:spLocks noGrp="1"/>
          </p:cNvSpPr>
          <p:nvPr>
            <p:ph type="dt" sz="half" idx="10"/>
          </p:nvPr>
        </p:nvSpPr>
        <p:spPr>
          <a:xfrm>
            <a:off x="76200" y="4551524"/>
            <a:ext cx="2057400" cy="514350"/>
          </a:xfrm>
        </p:spPr>
        <p:txBody>
          <a:bodyPr>
            <a:noAutofit/>
          </a:bodyPr>
          <a:lstStyle>
            <a:lvl1pPr algn="ctr">
              <a:defRPr sz="2000">
                <a:solidFill>
                  <a:srgbClr val="FFFFFF"/>
                </a:solidFill>
              </a:defRPr>
            </a:lvl1pPr>
            <a:extLst/>
          </a:lstStyle>
          <a:p>
            <a:pPr algn="ctr"/>
            <a:fld id="{047E157E-8DCB-4F70-A0AF-5EB586A91DD4}" type="datetime1">
              <a:rPr lang="en-US" smtClean="0">
                <a:solidFill>
                  <a:srgbClr val="FFFFFF"/>
                </a:solidFill>
              </a:rPr>
              <a:pPr algn="ctr"/>
              <a:t>10/21/2018</a:t>
            </a:fld>
            <a:endParaRPr lang="en-US" sz="2000" dirty="0">
              <a:solidFill>
                <a:srgbClr val="FFFFFF"/>
              </a:solidFill>
            </a:endParaRPr>
          </a:p>
        </p:txBody>
      </p:sp>
      <p:sp>
        <p:nvSpPr>
          <p:cNvPr id="17" name="Footer Placeholder 16"/>
          <p:cNvSpPr>
            <a:spLocks noGrp="1"/>
          </p:cNvSpPr>
          <p:nvPr>
            <p:ph type="ftr" sz="quarter" idx="11"/>
          </p:nvPr>
        </p:nvSpPr>
        <p:spPr>
          <a:xfrm>
            <a:off x="2085393" y="177405"/>
            <a:ext cx="5867400" cy="273844"/>
          </a:xfrm>
        </p:spPr>
        <p:txBody>
          <a:bodyPr/>
          <a:lstStyle>
            <a:lvl1pPr algn="r">
              <a:defRPr>
                <a:solidFill>
                  <a:schemeClr val="tx2"/>
                </a:solidFill>
              </a:defRPr>
            </a:lvl1pPr>
            <a:extLst/>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extLst/>
          </a:lstStyle>
          <a:p>
            <a:fld id="{8F82E0A0-C266-4798-8C8F-B9F91E9DA37E}" type="slidenum">
              <a:rPr lang="en-US" smtClean="0">
                <a:solidFill>
                  <a:schemeClr val="tx2"/>
                </a:solidFill>
              </a:rPr>
              <a:pPr/>
              <a:t>‹#›</a:t>
            </a:fld>
            <a:endParaRPr lang="en-US" dirty="0">
              <a:solidFill>
                <a:schemeClr val="tx2"/>
              </a:solidFill>
            </a:endParaRPr>
          </a:p>
        </p:txBody>
      </p:sp>
      <p:sp>
        <p:nvSpPr>
          <p:cNvPr id="12" name="Rectangle 11"/>
          <p:cNvSpPr>
            <a:spLocks noGrp="1"/>
          </p:cNvSpPr>
          <p:nvPr>
            <p:ph type="title"/>
          </p:nvPr>
        </p:nvSpPr>
        <p:spPr>
          <a:xfrm>
            <a:off x="2362200" y="2343150"/>
            <a:ext cx="6477000" cy="2038350"/>
          </a:xfrm>
        </p:spPr>
        <p:txBody>
          <a:bodyPr rtlCol="0" anchor="b"/>
          <a:lstStyle>
            <a:lvl1pPr>
              <a:defRPr cap="all" baseline="0"/>
            </a:lvl1pPr>
            <a:extLst/>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smtClean="0"/>
              <a:t>Click to edit Master title style</a:t>
            </a:r>
            <a:endParaRPr lang="en-US" dirty="0"/>
          </a:p>
        </p:txBody>
      </p:sp>
      <p:sp>
        <p:nvSpPr>
          <p:cNvPr id="3" name="Rectangle 2"/>
          <p:cNvSpPr>
            <a:spLocks noGrp="1"/>
          </p:cNvSpPr>
          <p:nvPr>
            <p:ph type="dt" sz="half" idx="10"/>
          </p:nvPr>
        </p:nvSpPr>
        <p:spPr/>
        <p:txBody>
          <a:bodyPr/>
          <a:lstStyle>
            <a:extLst/>
          </a:lstStyle>
          <a:p>
            <a:fld id="{E4606EA6-EFEA-4C30-9264-4F9291A5780D}" type="datetime1">
              <a:rPr lang="en-US" smtClean="0"/>
              <a:pPr/>
              <a:t>10/21/2018</a:t>
            </a:fld>
            <a:endParaRPr lang="en-US"/>
          </a:p>
        </p:txBody>
      </p:sp>
      <p:sp>
        <p:nvSpPr>
          <p:cNvPr id="4" name="Rectangle 3"/>
          <p:cNvSpPr>
            <a:spLocks noGrp="1"/>
          </p:cNvSpPr>
          <p:nvPr>
            <p:ph type="ftr" sz="quarter" idx="11"/>
          </p:nvPr>
        </p:nvSpPr>
        <p:spPr/>
        <p:txBody>
          <a:bodyPr/>
          <a:lstStyle>
            <a:extLst/>
          </a:lstStyle>
          <a:p>
            <a:endParaRPr lang="en-US"/>
          </a:p>
        </p:txBody>
      </p:sp>
      <p:sp>
        <p:nvSpPr>
          <p:cNvPr id="5" name="Rectangle 4"/>
          <p:cNvSpPr>
            <a:spLocks noGrp="1"/>
          </p:cNvSpPr>
          <p:nvPr>
            <p:ph type="sldNum" sz="quarter" idx="12"/>
          </p:nvPr>
        </p:nvSpPr>
        <p:spPr/>
        <p:txBody>
          <a:bodyPr/>
          <a:lstStyle>
            <a:extLst/>
          </a:lstStyle>
          <a:p>
            <a:pPr algn="ctr"/>
            <a:fld id="{8F82E0A0-C266-4798-8C8F-B9F91E9DA37E}" type="slidenum">
              <a:rPr lang="en-US" sz="1400" b="1" smtClean="0">
                <a:solidFill>
                  <a:srgbClr val="FFFFFF"/>
                </a:solidFill>
              </a:rPr>
              <a:pPr algn="ctr"/>
              <a:t>‹#›</a:t>
            </a:fld>
            <a:endParaRPr lang="en-US"/>
          </a:p>
        </p:txBody>
      </p:sp>
      <p:sp>
        <p:nvSpPr>
          <p:cNvPr id="7" name="Rectangle 6"/>
          <p:cNvSpPr>
            <a:spLocks noGrp="1"/>
          </p:cNvSpPr>
          <p:nvPr>
            <p:ph sz="quarter" idx="13"/>
          </p:nvPr>
        </p:nvSpPr>
        <p:spPr>
          <a:xfrm>
            <a:off x="609600" y="1352550"/>
            <a:ext cx="8153400" cy="32766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057401"/>
            <a:ext cx="7123113" cy="1254919"/>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7" name="Rectangle 6"/>
          <p:cNvSpPr/>
          <p:nvPr/>
        </p:nvSpPr>
        <p:spPr>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430" tIns="45715" rIns="91430" bIns="45715" anchor="ctr"/>
          <a:lstStyle>
            <a:extLst/>
          </a:lstStyle>
          <a:p>
            <a:pPr algn="ctr"/>
            <a:endParaRPr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430" tIns="45715" rIns="91430" bIns="45715" anchor="ctr"/>
          <a:lstStyle>
            <a:extLst/>
          </a:lstStyle>
          <a:p>
            <a:pPr algn="ctr"/>
            <a:endParaRPr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430" tIns="45715" rIns="91430" bIns="45715" anchor="ctr"/>
          <a:lstStyle>
            <a:extLst/>
          </a:lstStyle>
          <a:p>
            <a:pPr algn="ctr"/>
            <a:endParaRPr lang="en-US"/>
          </a:p>
        </p:txBody>
      </p:sp>
      <p:sp>
        <p:nvSpPr>
          <p:cNvPr id="2" name="Title 1"/>
          <p:cNvSpPr>
            <a:spLocks noGrp="1"/>
          </p:cNvSpPr>
          <p:nvPr>
            <p:ph type="title" hasCustomPrompt="1"/>
          </p:nvPr>
        </p:nvSpPr>
        <p:spPr>
          <a:xfrm>
            <a:off x="1371600" y="1200150"/>
            <a:ext cx="7620000" cy="742950"/>
          </a:xfrm>
        </p:spPr>
        <p:txBody>
          <a:bodyPr/>
          <a:lstStyle>
            <a:lvl1pPr algn="l">
              <a:buNone/>
              <a:defRPr sz="4400" b="0" cap="none">
                <a:solidFill>
                  <a:srgbClr val="FFFFFF"/>
                </a:solidFill>
              </a:defRPr>
            </a:lvl1pPr>
            <a:extLst/>
          </a:lstStyle>
          <a:p>
            <a:r>
              <a:rPr lang="en-US" dirty="0" smtClean="0"/>
              <a:t>Click to edit master title style</a:t>
            </a:r>
            <a:endParaRPr lang="en-US" dirty="0"/>
          </a:p>
        </p:txBody>
      </p:sp>
      <p:sp>
        <p:nvSpPr>
          <p:cNvPr id="12" name="Date Placeholder 11"/>
          <p:cNvSpPr>
            <a:spLocks noGrp="1"/>
          </p:cNvSpPr>
          <p:nvPr>
            <p:ph type="dt" sz="half" idx="10"/>
          </p:nvPr>
        </p:nvSpPr>
        <p:spPr/>
        <p:txBody>
          <a:bodyPr/>
          <a:lstStyle>
            <a:extLst/>
          </a:lstStyle>
          <a:p>
            <a:fld id="{6FCF9F07-3BC7-4570-B054-79111B0A380C}" type="datetime1">
              <a:rPr lang="en-US" smtClean="0"/>
              <a:pPr/>
              <a:t>10/21/2018</a:t>
            </a:fld>
            <a:endParaRPr lang="en-US"/>
          </a:p>
        </p:txBody>
      </p:sp>
      <p:sp>
        <p:nvSpPr>
          <p:cNvPr id="13" name="Slide Number Placeholder 12"/>
          <p:cNvSpPr>
            <a:spLocks noGrp="1"/>
          </p:cNvSpPr>
          <p:nvPr>
            <p:ph type="sldNum" sz="quarter" idx="11"/>
          </p:nvPr>
        </p:nvSpPr>
        <p:spPr>
          <a:xfrm>
            <a:off x="0" y="1314451"/>
            <a:ext cx="1295400" cy="526257"/>
          </a:xfrm>
        </p:spPr>
        <p:txBody>
          <a:bodyPr>
            <a:noAutofit/>
          </a:bodyPr>
          <a:lstStyle>
            <a:lvl1pPr>
              <a:defRPr sz="2400">
                <a:solidFill>
                  <a:srgbClr val="FFFFFF"/>
                </a:solidFill>
              </a:defRPr>
            </a:lvl1pPr>
            <a:extLst/>
          </a:lstStyle>
          <a:p>
            <a:pPr algn="ctr"/>
            <a:fld id="{8F82E0A0-C266-4798-8C8F-B9F91E9DA37E}" type="slidenum">
              <a:rPr lang="en-US" sz="2400" b="1" smtClean="0">
                <a:solidFill>
                  <a:srgbClr val="FFFFFF"/>
                </a:solidFill>
              </a:rPr>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extLst/>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dirty="0"/>
          </a:p>
        </p:txBody>
      </p:sp>
      <p:sp>
        <p:nvSpPr>
          <p:cNvPr id="9" name="Content Placeholder 8"/>
          <p:cNvSpPr>
            <a:spLocks noGrp="1"/>
          </p:cNvSpPr>
          <p:nvPr>
            <p:ph sz="quarter" idx="13"/>
          </p:nvPr>
        </p:nvSpPr>
        <p:spPr>
          <a:xfrm>
            <a:off x="609600" y="1352552"/>
            <a:ext cx="3886200" cy="3268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844901" y="1352550"/>
            <a:ext cx="3886200" cy="3268625"/>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p:txBody>
          <a:bodyPr rtlCol="0"/>
          <a:lstStyle>
            <a:extLst/>
          </a:lstStyle>
          <a:p>
            <a:fld id="{E4606EA6-EFEA-4C30-9264-4F9291A5780D}" type="datetime1">
              <a:rPr lang="en-US" smtClean="0"/>
              <a:pPr/>
              <a:t>10/21/2018</a:t>
            </a:fld>
            <a:endParaRPr lang="en-US"/>
          </a:p>
        </p:txBody>
      </p:sp>
      <p:sp>
        <p:nvSpPr>
          <p:cNvPr id="10" name="Slide Number Placeholder 9"/>
          <p:cNvSpPr>
            <a:spLocks noGrp="1"/>
          </p:cNvSpPr>
          <p:nvPr>
            <p:ph type="sldNum" sz="quarter" idx="16"/>
          </p:nvPr>
        </p:nvSpPr>
        <p:spPr/>
        <p:txBody>
          <a:bodyPr rtlCol="0"/>
          <a:lstStyle>
            <a:extLst/>
          </a:lstStyle>
          <a:p>
            <a:pPr algn="ctr"/>
            <a:fld id="{8F82E0A0-C266-4798-8C8F-B9F91E9DA37E}" type="slidenum">
              <a:rPr lang="en-US" sz="1400" b="1" smtClean="0">
                <a:solidFill>
                  <a:srgbClr val="FFFFFF"/>
                </a:solidFill>
              </a:rPr>
              <a:pPr algn="ctr"/>
              <a:t>‹#›</a:t>
            </a:fld>
            <a:endParaRPr lang="en-US"/>
          </a:p>
        </p:txBody>
      </p:sp>
      <p:sp>
        <p:nvSpPr>
          <p:cNvPr id="12" name="Footer Placeholder 11"/>
          <p:cNvSpPr>
            <a:spLocks noGrp="1"/>
          </p:cNvSpPr>
          <p:nvPr>
            <p:ph type="ftr" sz="quarter" idx="17"/>
          </p:nvPr>
        </p:nvSpPr>
        <p:spPr/>
        <p:txBody>
          <a:bodyPr rtlCol="0"/>
          <a:lstStyle>
            <a:extLst/>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2648" y="118110"/>
            <a:ext cx="8153400" cy="1005840"/>
          </a:xfrm>
        </p:spPr>
        <p:txBody>
          <a:bodyPr anchor="b"/>
          <a:lstStyle>
            <a:lvl1pPr>
              <a:defRPr/>
            </a:lvl1pPr>
            <a:extLst/>
          </a:lstStyle>
          <a:p>
            <a:r>
              <a:rPr lang="en-US" smtClean="0"/>
              <a:t>Click to edit Master title style</a:t>
            </a:r>
            <a:endParaRPr lang="en-US" dirty="0"/>
          </a:p>
        </p:txBody>
      </p:sp>
      <p:sp>
        <p:nvSpPr>
          <p:cNvPr id="11" name="Content Placeholder 10"/>
          <p:cNvSpPr>
            <a:spLocks noGrp="1"/>
          </p:cNvSpPr>
          <p:nvPr>
            <p:ph sz="quarter" idx="13"/>
          </p:nvPr>
        </p:nvSpPr>
        <p:spPr>
          <a:xfrm>
            <a:off x="609600" y="1919818"/>
            <a:ext cx="3886200" cy="26289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800600" y="1919818"/>
            <a:ext cx="3886200" cy="26289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5"/>
          </p:nvPr>
        </p:nvSpPr>
        <p:spPr/>
        <p:txBody>
          <a:bodyPr rtlCol="0"/>
          <a:lstStyle>
            <a:extLst/>
          </a:lstStyle>
          <a:p>
            <a:fld id="{E4606EA6-EFEA-4C30-9264-4F9291A5780D}" type="datetime1">
              <a:rPr lang="en-US" smtClean="0"/>
              <a:pPr/>
              <a:t>10/21/2018</a:t>
            </a:fld>
            <a:endParaRPr lang="en-US"/>
          </a:p>
        </p:txBody>
      </p:sp>
      <p:sp>
        <p:nvSpPr>
          <p:cNvPr id="12" name="Slide Number Placeholder 11"/>
          <p:cNvSpPr>
            <a:spLocks noGrp="1"/>
          </p:cNvSpPr>
          <p:nvPr>
            <p:ph type="sldNum" sz="quarter" idx="16"/>
          </p:nvPr>
        </p:nvSpPr>
        <p:spPr/>
        <p:txBody>
          <a:bodyPr rtlCol="0"/>
          <a:lstStyle>
            <a:extLst/>
          </a:lstStyle>
          <a:p>
            <a:pPr algn="ctr"/>
            <a:fld id="{8F82E0A0-C266-4798-8C8F-B9F91E9DA37E}" type="slidenum">
              <a:rPr lang="en-US" sz="1400" b="1" smtClean="0">
                <a:solidFill>
                  <a:srgbClr val="FFFFFF"/>
                </a:solidFill>
              </a:rPr>
              <a:pPr algn="ctr"/>
              <a:t>‹#›</a:t>
            </a:fld>
            <a:endParaRPr lang="en-US"/>
          </a:p>
        </p:txBody>
      </p:sp>
      <p:sp>
        <p:nvSpPr>
          <p:cNvPr id="14" name="Footer Placeholder 13"/>
          <p:cNvSpPr>
            <a:spLocks noGrp="1"/>
          </p:cNvSpPr>
          <p:nvPr>
            <p:ph type="ftr" sz="quarter" idx="17"/>
          </p:nvPr>
        </p:nvSpPr>
        <p:spPr/>
        <p:txBody>
          <a:bodyPr rtlCol="0"/>
          <a:lstStyle>
            <a:extLst/>
          </a:lstStyle>
          <a:p>
            <a:endParaRPr lang="en-US"/>
          </a:p>
        </p:txBody>
      </p:sp>
      <p:sp>
        <p:nvSpPr>
          <p:cNvPr id="16" name="Text Placeholder 15"/>
          <p:cNvSpPr>
            <a:spLocks noGrp="1"/>
          </p:cNvSpPr>
          <p:nvPr>
            <p:ph type="body" sz="quarter" idx="18"/>
          </p:nvPr>
        </p:nvSpPr>
        <p:spPr>
          <a:xfrm>
            <a:off x="609600" y="1362287"/>
            <a:ext cx="3886200" cy="530352"/>
          </a:xfrm>
          <a:solidFill>
            <a:schemeClr val="accent2"/>
          </a:solidFill>
        </p:spPr>
        <p:txBody>
          <a:bodyPr rtlCol="0" anchor="ctr"/>
          <a:lstStyle>
            <a:lvl1pPr>
              <a:buFontTx/>
              <a:buNone/>
              <a:defRPr sz="2000" b="1">
                <a:solidFill>
                  <a:srgbClr val="FFFFFF"/>
                </a:solidFill>
              </a:defRPr>
            </a:lvl1pPr>
            <a:extLst/>
          </a:lstStyle>
          <a:p>
            <a:pPr lvl="0"/>
            <a:r>
              <a:rPr lang="en-US" smtClean="0"/>
              <a:t>Click to edit Master text styles</a:t>
            </a:r>
          </a:p>
        </p:txBody>
      </p:sp>
      <p:sp>
        <p:nvSpPr>
          <p:cNvPr id="15" name="Text Placeholder 14"/>
          <p:cNvSpPr>
            <a:spLocks noGrp="1"/>
          </p:cNvSpPr>
          <p:nvPr>
            <p:ph type="body" sz="quarter" idx="19"/>
          </p:nvPr>
        </p:nvSpPr>
        <p:spPr>
          <a:xfrm>
            <a:off x="4800600" y="1362287"/>
            <a:ext cx="3886200" cy="530352"/>
          </a:xfrm>
          <a:solidFill>
            <a:schemeClr val="accent4"/>
          </a:solidFill>
        </p:spPr>
        <p:txBody>
          <a:bodyPr rtlCol="0" anchor="ctr"/>
          <a:lstStyle>
            <a:lvl1pPr>
              <a:buFontTx/>
              <a:buNone/>
              <a:defRPr sz="2000" b="1">
                <a:solidFill>
                  <a:srgbClr val="FFFFFF"/>
                </a:solidFill>
              </a:defRPr>
            </a:lvl1pPr>
            <a:extLst/>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extLst/>
          </a:lstStyle>
          <a:p>
            <a:fld id="{6DFADB5D-B7A0-47E3-AD2D-B1A6F8614213}" type="datetime1">
              <a:rPr lang="en-US" smtClean="0"/>
              <a:pPr/>
              <a:t>10/21/2018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2968126-03FC-49C0-B9B8-2B561CCC3D90}" type="datetime1">
              <a:rPr lang="en-US" smtClean="0"/>
              <a:pPr/>
              <a:t>10/21/2018</a:t>
            </a:fld>
            <a:endParaRPr lang="en-US"/>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extLst/>
          </a:lstStyle>
          <a:p>
            <a:fld id="{A3F7CB7D-F184-43C7-B6FD-03D728E1BBFF}" type="slidenum">
              <a:rPr lang="en-US" smtClean="0">
                <a:solidFill>
                  <a:schemeClr val="tx2"/>
                </a:solidFill>
              </a:rPr>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1005840"/>
          </a:xfrm>
        </p:spPr>
        <p:txBody>
          <a:bodyPr anchor="b"/>
          <a:lstStyle>
            <a:lvl1pPr algn="l">
              <a:buNone/>
              <a:defRPr sz="4200" b="0"/>
            </a:lvl1pPr>
            <a:extLst/>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extLst/>
          </a:lstStyle>
          <a:p>
            <a:fld id="{F49A8198-4617-485E-9585-4840B69DBBA6}" type="datetime1">
              <a:rPr lang="en-US" smtClean="0"/>
              <a:pPr/>
              <a:t>10/21/2018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
        <p:nvSpPr>
          <p:cNvPr id="3" name="Text Placeholder 2"/>
          <p:cNvSpPr>
            <a:spLocks noGrp="1"/>
          </p:cNvSpPr>
          <p:nvPr>
            <p:ph type="body" idx="1"/>
          </p:nvPr>
        </p:nvSpPr>
        <p:spPr>
          <a:xfrm>
            <a:off x="609600" y="1428750"/>
            <a:ext cx="1600200" cy="31242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45" tIns="182859" rIns="137145" bIns="91430"/>
          <a:lstStyle>
            <a:lvl1pPr marL="0" indent="0">
              <a:spcAft>
                <a:spcPts val="1000"/>
              </a:spcAft>
              <a:buNone/>
              <a:defRPr sz="18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9" name="Content Placeholder 8"/>
          <p:cNvSpPr>
            <a:spLocks noGrp="1"/>
          </p:cNvSpPr>
          <p:nvPr>
            <p:ph sz="quarter" idx="13"/>
          </p:nvPr>
        </p:nvSpPr>
        <p:spPr>
          <a:xfrm>
            <a:off x="2362200" y="1428750"/>
            <a:ext cx="6400800" cy="32004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557668" y="0"/>
            <a:ext cx="7586332" cy="3419856"/>
          </a:xfrm>
          <a:solidFill>
            <a:schemeClr val="tx2">
              <a:shade val="50000"/>
            </a:schemeClr>
          </a:solidFill>
          <a:ln>
            <a:noFill/>
          </a:ln>
        </p:spPr>
        <p:txBody>
          <a:bodyPr/>
          <a:lstStyle>
            <a:lvl1pPr>
              <a:buNone/>
              <a:defRPr sz="3200"/>
            </a:lvl1pPr>
            <a:extLst/>
          </a:lstStyle>
          <a:p>
            <a:r>
              <a:rPr lang="en-US" smtClean="0"/>
              <a:t>Click icon to add picture</a:t>
            </a:r>
            <a:endParaRPr lang="en-US" dirty="0"/>
          </a:p>
        </p:txBody>
      </p:sp>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extLst/>
          </a:lstStyle>
          <a:p>
            <a:pPr lvl="0"/>
            <a:r>
              <a:rPr lang="en-US" smtClean="0"/>
              <a:t>Click to edit Master text styles</a:t>
            </a:r>
          </a:p>
        </p:txBody>
      </p:sp>
      <p:sp>
        <p:nvSpPr>
          <p:cNvPr id="8" name="Rectangle 7"/>
          <p:cNvSpPr/>
          <p:nvPr/>
        </p:nvSpPr>
        <p:spPr>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430" tIns="45715" rIns="91430" bIns="45715" anchor="ctr"/>
          <a:lstStyle>
            <a:extLst/>
          </a:lstStyle>
          <a:p>
            <a:pPr algn="ctr"/>
            <a:endParaRPr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430" tIns="45715" rIns="91430" bIns="45715" anchor="ctr"/>
          <a:lstStyle>
            <a:extLst/>
          </a:lstStyle>
          <a:p>
            <a:pPr algn="ctr"/>
            <a:endParaRPr lang="en-US"/>
          </a:p>
        </p:txBody>
      </p:sp>
      <p:sp>
        <p:nvSpPr>
          <p:cNvPr id="10" name="Rectangle 9"/>
          <p:cNvSpPr/>
          <p:nvPr/>
        </p:nvSpPr>
        <p:spPr>
          <a:xfrm>
            <a:off x="1545336" y="3490722"/>
            <a:ext cx="7589520"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430" tIns="45715" rIns="91430" bIns="45715" anchor="ctr"/>
          <a:lstStyle>
            <a:extLst/>
          </a:lstStyle>
          <a:p>
            <a:pPr algn="ctr"/>
            <a:endParaRPr lang="en-US"/>
          </a:p>
        </p:txBody>
      </p:sp>
      <p:sp>
        <p:nvSpPr>
          <p:cNvPr id="2" name="Title 1"/>
          <p:cNvSpPr>
            <a:spLocks noGrp="1"/>
          </p:cNvSpPr>
          <p:nvPr>
            <p:ph type="title"/>
          </p:nvPr>
        </p:nvSpPr>
        <p:spPr>
          <a:xfrm>
            <a:off x="1600200" y="3543300"/>
            <a:ext cx="7315200" cy="457200"/>
          </a:xfrm>
        </p:spPr>
        <p:txBody>
          <a:bodyPr anchor="ctr"/>
          <a:lstStyle>
            <a:lvl1pPr algn="l">
              <a:buNone/>
              <a:defRPr sz="2800" b="0">
                <a:solidFill>
                  <a:srgbClr val="FFFFFF"/>
                </a:solidFill>
              </a:defRPr>
            </a:lvl1pPr>
            <a:extLst/>
          </a:lstStyle>
          <a:p>
            <a:r>
              <a:rPr lang="en-US" smtClean="0"/>
              <a:t>Click to edit Master title style</a:t>
            </a:r>
            <a:endParaRPr lang="en-US" dirty="0"/>
          </a:p>
        </p:txBody>
      </p:sp>
      <p:sp>
        <p:nvSpPr>
          <p:cNvPr id="11" name="Rectangle 10"/>
          <p:cNvSpPr/>
          <p:nvPr/>
        </p:nvSpPr>
        <p:spPr>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430" tIns="45715" rIns="91430" bIns="45715" anchor="ctr"/>
          <a:lstStyle>
            <a:extLst/>
          </a:lstStyle>
          <a:p>
            <a:pPr algn="ctr"/>
            <a:endParaRPr lang="en-US"/>
          </a:p>
        </p:txBody>
      </p:sp>
      <p:sp>
        <p:nvSpPr>
          <p:cNvPr id="12" name="Date Placeholder 11"/>
          <p:cNvSpPr>
            <a:spLocks noGrp="1"/>
          </p:cNvSpPr>
          <p:nvPr>
            <p:ph type="dt" sz="half" idx="10"/>
          </p:nvPr>
        </p:nvSpPr>
        <p:spPr>
          <a:xfrm>
            <a:off x="6248400" y="4686300"/>
            <a:ext cx="2667000" cy="273844"/>
          </a:xfrm>
        </p:spPr>
        <p:txBody>
          <a:bodyPr rtlCol="0"/>
          <a:lstStyle>
            <a:extLst/>
          </a:lstStyle>
          <a:p>
            <a:fld id="{E4606EA6-EFEA-4C30-9264-4F9291A5780D}" type="datetime1">
              <a:rPr lang="en-US" smtClean="0"/>
              <a:pPr/>
              <a:t>10/21/2018</a:t>
            </a:fld>
            <a:endParaRPr lang="en-US"/>
          </a:p>
        </p:txBody>
      </p:sp>
      <p:sp>
        <p:nvSpPr>
          <p:cNvPr id="13" name="Slide Number Placeholder 12"/>
          <p:cNvSpPr>
            <a:spLocks noGrp="1"/>
          </p:cNvSpPr>
          <p:nvPr>
            <p:ph type="sldNum" sz="quarter" idx="11"/>
          </p:nvPr>
        </p:nvSpPr>
        <p:spPr>
          <a:xfrm>
            <a:off x="0" y="3500437"/>
            <a:ext cx="1447800" cy="497684"/>
          </a:xfrm>
        </p:spPr>
        <p:txBody>
          <a:bodyPr rtlCol="0"/>
          <a:lstStyle>
            <a:lvl1pPr>
              <a:defRPr sz="2800"/>
            </a:lvl1pPr>
            <a:extLst/>
          </a:lstStyle>
          <a:p>
            <a:pPr algn="ctr"/>
            <a:fld id="{8F82E0A0-C266-4798-8C8F-B9F91E9DA37E}" type="slidenum">
              <a:rPr lang="en-US" sz="2800" b="1" smtClean="0">
                <a:solidFill>
                  <a:srgbClr val="FFFFFF"/>
                </a:solidFill>
              </a:rPr>
              <a:pPr algn="ctr"/>
              <a:t>‹#›</a:t>
            </a:fld>
            <a:endParaRPr lang="en-US" sz="2800" dirty="0"/>
          </a:p>
        </p:txBody>
      </p:sp>
      <p:sp>
        <p:nvSpPr>
          <p:cNvPr id="14" name="Footer Placeholder 13"/>
          <p:cNvSpPr>
            <a:spLocks noGrp="1"/>
          </p:cNvSpPr>
          <p:nvPr>
            <p:ph type="ftr" sz="quarter" idx="12"/>
          </p:nvPr>
        </p:nvSpPr>
        <p:spPr>
          <a:xfrm>
            <a:off x="1600200" y="4686156"/>
            <a:ext cx="4572000" cy="273844"/>
          </a:xfrm>
        </p:spPr>
        <p:txBody>
          <a:bodyPr rtlCol="0"/>
          <a:lstStyle>
            <a:extLst/>
          </a:lstStyle>
          <a:p>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352550"/>
            <a:ext cx="8153400" cy="3242310"/>
          </a:xfrm>
          <a:prstGeom prst="rect">
            <a:avLst/>
          </a:prstGeom>
        </p:spPr>
        <p:txBody>
          <a:bodyPr vert="horz" lIns="91430" tIns="45715" rIns="91430" bIns="45715">
            <a:normAutofit/>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Date Placeholder 13"/>
          <p:cNvSpPr>
            <a:spLocks noGrp="1"/>
          </p:cNvSpPr>
          <p:nvPr>
            <p:ph type="dt" sz="half" idx="2"/>
          </p:nvPr>
        </p:nvSpPr>
        <p:spPr>
          <a:xfrm>
            <a:off x="6096000" y="4686300"/>
            <a:ext cx="2667000" cy="273844"/>
          </a:xfrm>
          <a:prstGeom prst="rect">
            <a:avLst/>
          </a:prstGeom>
        </p:spPr>
        <p:txBody>
          <a:bodyPr vert="horz" lIns="91430" tIns="45715" rIns="91430" bIns="45715" anchor="ctr" anchorCtr="0"/>
          <a:lstStyle>
            <a:lvl1pPr algn="l">
              <a:defRPr sz="1400">
                <a:solidFill>
                  <a:schemeClr val="tx2"/>
                </a:solidFill>
              </a:defRPr>
            </a:lvl1pPr>
            <a:extLst/>
          </a:lstStyle>
          <a:p>
            <a:fld id="{E4606EA6-EFEA-4C30-9264-4F9291A5780D}" type="datetime1">
              <a:rPr lang="en-US" smtClean="0"/>
              <a:pPr/>
              <a:t>10/21/2018</a:t>
            </a:fld>
            <a:endParaRPr lang="en-US" sz="1400" dirty="0">
              <a:solidFill>
                <a:schemeClr val="tx2"/>
              </a:solidFill>
            </a:endParaRPr>
          </a:p>
        </p:txBody>
      </p:sp>
      <p:sp>
        <p:nvSpPr>
          <p:cNvPr id="3" name="Footer Placeholder 2"/>
          <p:cNvSpPr>
            <a:spLocks noGrp="1"/>
          </p:cNvSpPr>
          <p:nvPr>
            <p:ph type="ftr" sz="quarter" idx="3"/>
          </p:nvPr>
        </p:nvSpPr>
        <p:spPr>
          <a:xfrm>
            <a:off x="609602" y="4686156"/>
            <a:ext cx="5421083" cy="273844"/>
          </a:xfrm>
          <a:prstGeom prst="rect">
            <a:avLst/>
          </a:prstGeom>
        </p:spPr>
        <p:txBody>
          <a:bodyPr vert="horz" lIns="91430" tIns="45715" rIns="91430" bIns="45715" anchor="ctr"/>
          <a:lstStyle>
            <a:lvl1pPr algn="r">
              <a:defRPr sz="1400">
                <a:solidFill>
                  <a:schemeClr val="tx2"/>
                </a:solidFill>
              </a:defRPr>
            </a:lvl1pPr>
            <a:extLst/>
          </a:lstStyle>
          <a:p>
            <a:pPr algn="r"/>
            <a:endParaRPr lang="en-US" sz="1400" dirty="0">
              <a:solidFill>
                <a:schemeClr val="tx2"/>
              </a:solidFill>
            </a:endParaRPr>
          </a:p>
        </p:txBody>
      </p:sp>
      <p:sp>
        <p:nvSpPr>
          <p:cNvPr id="7" name="Rectangle 6"/>
          <p:cNvSpPr/>
          <p:nvPr/>
        </p:nvSpPr>
        <p:spPr>
          <a:xfrm>
            <a:off x="0" y="109517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430" tIns="45715" rIns="91430" bIns="45715" anchor="ctr"/>
          <a:lstStyle>
            <a:extLst/>
          </a:lstStyle>
          <a:p>
            <a:pPr algn="ctr"/>
            <a:endParaRPr lang="en-US"/>
          </a:p>
        </p:txBody>
      </p:sp>
      <p:sp>
        <p:nvSpPr>
          <p:cNvPr id="8" name="Rectangle 7"/>
          <p:cNvSpPr/>
          <p:nvPr/>
        </p:nvSpPr>
        <p:spPr>
          <a:xfrm>
            <a:off x="0" y="112946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430" tIns="45715" rIns="91430" bIns="45715" anchor="ctr"/>
          <a:lstStyle>
            <a:extLst/>
          </a:lstStyle>
          <a:p>
            <a:pPr algn="ctr"/>
            <a:endParaRPr lang="en-US"/>
          </a:p>
        </p:txBody>
      </p:sp>
      <p:sp>
        <p:nvSpPr>
          <p:cNvPr id="9" name="Rectangle 8"/>
          <p:cNvSpPr/>
          <p:nvPr/>
        </p:nvSpPr>
        <p:spPr>
          <a:xfrm>
            <a:off x="590550" y="112946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430" tIns="45715" rIns="91430" bIns="45715" anchor="ctr"/>
          <a:lstStyle>
            <a:extLst/>
          </a:lstStyle>
          <a:p>
            <a:pPr algn="ctr"/>
            <a:endParaRPr lang="en-US"/>
          </a:p>
        </p:txBody>
      </p:sp>
      <p:sp>
        <p:nvSpPr>
          <p:cNvPr id="23" name="Slide Number Placeholder 22"/>
          <p:cNvSpPr>
            <a:spLocks noGrp="1"/>
          </p:cNvSpPr>
          <p:nvPr>
            <p:ph type="sldNum" sz="quarter" idx="4"/>
          </p:nvPr>
        </p:nvSpPr>
        <p:spPr>
          <a:xfrm>
            <a:off x="0" y="1123508"/>
            <a:ext cx="533400" cy="183357"/>
          </a:xfrm>
          <a:prstGeom prst="rect">
            <a:avLst/>
          </a:prstGeom>
        </p:spPr>
        <p:txBody>
          <a:bodyPr vert="horz" lIns="91430" tIns="45715" rIns="91430" bIns="45715" anchor="ctr" anchorCtr="0">
            <a:normAutofit/>
          </a:bodyPr>
          <a:lstStyle>
            <a:lvl1pPr algn="ctr">
              <a:defRPr sz="1400" b="1">
                <a:solidFill>
                  <a:srgbClr val="FFFFFF"/>
                </a:solidFill>
              </a:defRPr>
            </a:lvl1pPr>
            <a:extLst/>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
        <p:nvSpPr>
          <p:cNvPr id="22" name="Title Placeholder 21"/>
          <p:cNvSpPr>
            <a:spLocks noGrp="1"/>
          </p:cNvSpPr>
          <p:nvPr>
            <p:ph type="title"/>
          </p:nvPr>
        </p:nvSpPr>
        <p:spPr>
          <a:xfrm>
            <a:off x="609600" y="118110"/>
            <a:ext cx="8153400" cy="1005840"/>
          </a:xfrm>
          <a:prstGeom prst="rect">
            <a:avLst/>
          </a:prstGeom>
        </p:spPr>
        <p:txBody>
          <a:bodyPr vert="horz" lIns="91430" tIns="45715" rIns="91430" bIns="45715" anchor="b">
            <a:normAutofit/>
          </a:bodyPr>
          <a:lstStyle>
            <a:extLst/>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8"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rtl="0" eaLnBrk="1" latinLnBrk="0" hangingPunct="1">
        <a:spcBef>
          <a:spcPct val="0"/>
        </a:spcBef>
        <a:buNone/>
        <a:defRPr sz="4200" kern="1200">
          <a:solidFill>
            <a:schemeClr val="tx2"/>
          </a:solidFill>
          <a:latin typeface="+mj-lt"/>
          <a:ea typeface="+mj-ea"/>
          <a:cs typeface="+mj-cs"/>
        </a:defRPr>
      </a:lvl1pPr>
      <a:extLst/>
    </p:titleStyle>
    <p:bodyStyle>
      <a:lvl1pPr marL="320004" indent="-320004"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07" indent="-274289"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296" indent="-228574"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444" indent="-228574"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592" indent="-228574"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2881" indent="-228574"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169" indent="-228574"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458" indent="-228574"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5747" indent="-228574"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148" algn="l" rtl="0" eaLnBrk="1" hangingPunct="1">
        <a:defRPr kern="1200">
          <a:solidFill>
            <a:schemeClr val="tx1"/>
          </a:solidFill>
          <a:latin typeface="+mn-lt"/>
          <a:ea typeface="+mn-ea"/>
          <a:cs typeface="+mn-cs"/>
        </a:defRPr>
      </a:lvl2pPr>
      <a:lvl3pPr marL="914296" algn="l" rtl="0" eaLnBrk="1" hangingPunct="1">
        <a:defRPr kern="1200">
          <a:solidFill>
            <a:schemeClr val="tx1"/>
          </a:solidFill>
          <a:latin typeface="+mn-lt"/>
          <a:ea typeface="+mn-ea"/>
          <a:cs typeface="+mn-cs"/>
        </a:defRPr>
      </a:lvl3pPr>
      <a:lvl4pPr marL="1371444" algn="l" rtl="0" eaLnBrk="1" hangingPunct="1">
        <a:defRPr kern="1200">
          <a:solidFill>
            <a:schemeClr val="tx1"/>
          </a:solidFill>
          <a:latin typeface="+mn-lt"/>
          <a:ea typeface="+mn-ea"/>
          <a:cs typeface="+mn-cs"/>
        </a:defRPr>
      </a:lvl4pPr>
      <a:lvl5pPr marL="1828592" algn="l" rtl="0" eaLnBrk="1" hangingPunct="1">
        <a:defRPr kern="1200">
          <a:solidFill>
            <a:schemeClr val="tx1"/>
          </a:solidFill>
          <a:latin typeface="+mn-lt"/>
          <a:ea typeface="+mn-ea"/>
          <a:cs typeface="+mn-cs"/>
        </a:defRPr>
      </a:lvl5pPr>
      <a:lvl6pPr marL="2285740" algn="l" rtl="0" eaLnBrk="1" hangingPunct="1">
        <a:defRPr kern="1200">
          <a:solidFill>
            <a:schemeClr val="tx1"/>
          </a:solidFill>
          <a:latin typeface="+mn-lt"/>
          <a:ea typeface="+mn-ea"/>
          <a:cs typeface="+mn-cs"/>
        </a:defRPr>
      </a:lvl6pPr>
      <a:lvl7pPr marL="2742888" algn="l" rtl="0" eaLnBrk="1" hangingPunct="1">
        <a:defRPr kern="1200">
          <a:solidFill>
            <a:schemeClr val="tx1"/>
          </a:solidFill>
          <a:latin typeface="+mn-lt"/>
          <a:ea typeface="+mn-ea"/>
          <a:cs typeface="+mn-cs"/>
        </a:defRPr>
      </a:lvl7pPr>
      <a:lvl8pPr marL="3200036" algn="l" rtl="0" eaLnBrk="1" hangingPunct="1">
        <a:defRPr kern="1200">
          <a:solidFill>
            <a:schemeClr val="tx1"/>
          </a:solidFill>
          <a:latin typeface="+mn-lt"/>
          <a:ea typeface="+mn-ea"/>
          <a:cs typeface="+mn-cs"/>
        </a:defRPr>
      </a:lvl8pPr>
      <a:lvl9pPr marL="3657184"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video" Target="file:///E:\TJU\SST\pp\How%20does%20a%20spectrophotometer%20work.mp4" TargetMode="Externa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type="body" sz="half" idx="2"/>
          </p:nvPr>
        </p:nvSpPr>
        <p:spPr>
          <a:xfrm>
            <a:off x="1600200" y="4114800"/>
            <a:ext cx="3657600" cy="895350"/>
          </a:xfrm>
        </p:spPr>
        <p:txBody>
          <a:bodyPr>
            <a:normAutofit fontScale="92500" lnSpcReduction="20000"/>
          </a:bodyPr>
          <a:lstStyle>
            <a:extLst/>
          </a:lstStyle>
          <a:p>
            <a:r>
              <a:rPr lang="en-US" altLang="zh-CN" b="1" dirty="0"/>
              <a:t>Presenting </a:t>
            </a:r>
            <a:r>
              <a:rPr lang="en-US" altLang="zh-CN" b="1" dirty="0" smtClean="0"/>
              <a:t>to</a:t>
            </a:r>
          </a:p>
          <a:p>
            <a:r>
              <a:rPr lang="en-US" altLang="zh-CN" b="1" dirty="0" smtClean="0"/>
              <a:t>Professor Zhang</a:t>
            </a:r>
            <a:r>
              <a:rPr lang="en-US" altLang="zh-CN" b="1" dirty="0"/>
              <a:t>, </a:t>
            </a:r>
            <a:r>
              <a:rPr lang="en-US" altLang="zh-CN" b="1" dirty="0" err="1"/>
              <a:t>Yikui</a:t>
            </a:r>
            <a:r>
              <a:rPr lang="en-US" altLang="zh-CN" b="1" dirty="0"/>
              <a:t> </a:t>
            </a:r>
          </a:p>
          <a:p>
            <a:r>
              <a:rPr lang="en-US" altLang="zh-CN" dirty="0"/>
              <a:t>School Computer Software</a:t>
            </a:r>
            <a:endParaRPr lang="zh-CN" altLang="en-US" dirty="0"/>
          </a:p>
        </p:txBody>
      </p:sp>
      <p:sp>
        <p:nvSpPr>
          <p:cNvPr id="4" name="Rectangle 3"/>
          <p:cNvSpPr>
            <a:spLocks noGrp="1"/>
          </p:cNvSpPr>
          <p:nvPr>
            <p:ph type="title"/>
          </p:nvPr>
        </p:nvSpPr>
        <p:spPr>
          <a:xfrm>
            <a:off x="1600200" y="3486150"/>
            <a:ext cx="7315200" cy="457200"/>
          </a:xfrm>
        </p:spPr>
        <p:txBody>
          <a:bodyPr>
            <a:normAutofit fontScale="90000"/>
          </a:bodyPr>
          <a:lstStyle>
            <a:extLst/>
          </a:lstStyle>
          <a:p>
            <a:r>
              <a:rPr lang="en-US" altLang="zh-CN" dirty="0"/>
              <a:t>Sensor and Sensing Technology</a:t>
            </a:r>
            <a:endParaRPr lang="en-US" dirty="0"/>
          </a:p>
        </p:txBody>
      </p:sp>
      <p:sp>
        <p:nvSpPr>
          <p:cNvPr id="6" name="AutoShape 4" descr="electronics à¦à¦° à¦à¦¬à¦¿à¦° à¦«à¦²à¦¾à¦«à¦²"/>
          <p:cNvSpPr>
            <a:spLocks noGrp="1" noChangeAspect="1" noChangeArrowheads="1"/>
          </p:cNvSpPr>
          <p:nvPr>
            <p:ph type="pic" idx="1"/>
          </p:nvPr>
        </p:nvSpPr>
        <p:spPr bwMode="auto">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524000" y="0"/>
            <a:ext cx="7620000" cy="34443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0233278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extLst/>
          </a:lstStyle>
          <a:p>
            <a:r>
              <a:rPr lang="en-US" sz="3600" b="1" dirty="0" smtClean="0"/>
              <a:t>Radiometric and photometric terminology</a:t>
            </a:r>
            <a:endParaRPr lang="en-US" sz="3600" b="1" dirty="0"/>
          </a:p>
        </p:txBody>
      </p:sp>
      <p:sp>
        <p:nvSpPr>
          <p:cNvPr id="10" name="AutoShape 2" descr="infrared Distance Sensor with Arduino nano à¦à¦° à¦à¦¬à¦¿à¦° à¦«à¦²à¦¾à¦«à¦²"/>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15" name="Content Placeholder 14"/>
          <p:cNvGraphicFramePr>
            <a:graphicFrameLocks noGrp="1"/>
          </p:cNvGraphicFramePr>
          <p:nvPr>
            <p:ph sz="quarter" idx="13"/>
          </p:nvPr>
        </p:nvGraphicFramePr>
        <p:xfrm>
          <a:off x="609600" y="1352550"/>
          <a:ext cx="8382000" cy="3302000"/>
        </p:xfrm>
        <a:graphic>
          <a:graphicData uri="http://schemas.openxmlformats.org/drawingml/2006/table">
            <a:tbl>
              <a:tblPr firstRow="1" bandRow="1">
                <a:tableStyleId>{5C22544A-7EE6-4342-B048-85BDC9FD1C3A}</a:tableStyleId>
              </a:tblPr>
              <a:tblGrid>
                <a:gridCol w="2438400"/>
                <a:gridCol w="2743200"/>
                <a:gridCol w="3200400"/>
              </a:tblGrid>
              <a:tr h="370840">
                <a:tc>
                  <a:txBody>
                    <a:bodyPr/>
                    <a:lstStyle/>
                    <a:p>
                      <a:r>
                        <a:rPr lang="en-US" dirty="0" smtClean="0"/>
                        <a:t>Description</a:t>
                      </a:r>
                      <a:endParaRPr lang="en-US" dirty="0"/>
                    </a:p>
                  </a:txBody>
                  <a:tcPr/>
                </a:tc>
                <a:tc>
                  <a:txBody>
                    <a:bodyPr/>
                    <a:lstStyle/>
                    <a:p>
                      <a:r>
                        <a:rPr lang="en-US" dirty="0" smtClean="0"/>
                        <a:t>Radiometric</a:t>
                      </a:r>
                      <a:endParaRPr lang="en-US" dirty="0"/>
                    </a:p>
                  </a:txBody>
                  <a:tcPr/>
                </a:tc>
                <a:tc>
                  <a:txBody>
                    <a:bodyPr/>
                    <a:lstStyle/>
                    <a:p>
                      <a:r>
                        <a:rPr lang="en-US" dirty="0" smtClean="0"/>
                        <a:t>Photometric</a:t>
                      </a:r>
                      <a:endParaRPr lang="en-US" dirty="0"/>
                    </a:p>
                  </a:txBody>
                  <a:tcPr/>
                </a:tc>
              </a:tr>
              <a:tr h="370840">
                <a:tc>
                  <a:txBody>
                    <a:bodyPr/>
                    <a:lstStyle/>
                    <a:p>
                      <a:r>
                        <a:rPr lang="en-US" dirty="0" smtClean="0"/>
                        <a:t>Total flux</a:t>
                      </a:r>
                      <a:endParaRPr lang="en-US" dirty="0"/>
                    </a:p>
                  </a:txBody>
                  <a:tcPr/>
                </a:tc>
                <a:tc>
                  <a:txBody>
                    <a:bodyPr/>
                    <a:lstStyle/>
                    <a:p>
                      <a:r>
                        <a:rPr lang="en-US" dirty="0" smtClean="0"/>
                        <a:t>Radiant flux (F) in watts</a:t>
                      </a:r>
                      <a:endParaRPr lang="en-US" dirty="0"/>
                    </a:p>
                  </a:txBody>
                  <a:tcPr/>
                </a:tc>
                <a:tc>
                  <a:txBody>
                    <a:bodyPr/>
                    <a:lstStyle/>
                    <a:p>
                      <a:r>
                        <a:rPr lang="en-US" dirty="0" smtClean="0"/>
                        <a:t>Luminous flux (F) in lumens</a:t>
                      </a:r>
                      <a:endParaRPr lang="en-US" dirty="0"/>
                    </a:p>
                  </a:txBody>
                  <a:tcPr/>
                </a:tc>
              </a:tr>
              <a:tr h="370840">
                <a:tc>
                  <a:txBody>
                    <a:bodyPr/>
                    <a:lstStyle/>
                    <a:p>
                      <a:r>
                        <a:rPr lang="en-US" dirty="0" smtClean="0"/>
                        <a:t>Emitted flux density at a source surface</a:t>
                      </a:r>
                      <a:endParaRPr lang="en-US" dirty="0"/>
                    </a:p>
                  </a:txBody>
                  <a:tcPr/>
                </a:tc>
                <a:tc>
                  <a:txBody>
                    <a:bodyPr/>
                    <a:lstStyle/>
                    <a:p>
                      <a:r>
                        <a:rPr lang="en-US" dirty="0" smtClean="0"/>
                        <a:t>Radiant </a:t>
                      </a:r>
                      <a:r>
                        <a:rPr lang="en-US" dirty="0" err="1" smtClean="0"/>
                        <a:t>emittance</a:t>
                      </a:r>
                      <a:r>
                        <a:rPr lang="en-US" dirty="0" smtClean="0"/>
                        <a:t> (W) in W/cm2 </a:t>
                      </a:r>
                      <a:endParaRPr lang="en-US" dirty="0"/>
                    </a:p>
                  </a:txBody>
                  <a:tcPr/>
                </a:tc>
                <a:tc>
                  <a:txBody>
                    <a:bodyPr/>
                    <a:lstStyle/>
                    <a:p>
                      <a:r>
                        <a:rPr lang="en-US" dirty="0" smtClean="0"/>
                        <a:t>Luminous </a:t>
                      </a:r>
                      <a:r>
                        <a:rPr lang="en-US" dirty="0" err="1" smtClean="0"/>
                        <a:t>emittance</a:t>
                      </a:r>
                      <a:r>
                        <a:rPr lang="en-US" dirty="0" smtClean="0"/>
                        <a:t> (L) in Lumens/cm2 (Lamberts</a:t>
                      </a:r>
                      <a:r>
                        <a:rPr lang="en-US" dirty="0" smtClean="0"/>
                        <a:t>)</a:t>
                      </a:r>
                      <a:endParaRPr lang="en-US" dirty="0"/>
                    </a:p>
                  </a:txBody>
                  <a:tcPr/>
                </a:tc>
              </a:tr>
              <a:tr h="370840">
                <a:tc>
                  <a:txBody>
                    <a:bodyPr/>
                    <a:lstStyle/>
                    <a:p>
                      <a:r>
                        <a:rPr lang="en-US" dirty="0" smtClean="0"/>
                        <a:t>Source intensity (point source)</a:t>
                      </a:r>
                      <a:endParaRPr lang="en-US" dirty="0"/>
                    </a:p>
                  </a:txBody>
                  <a:tcPr/>
                </a:tc>
                <a:tc>
                  <a:txBody>
                    <a:bodyPr/>
                    <a:lstStyle/>
                    <a:p>
                      <a:r>
                        <a:rPr lang="en-US" dirty="0" smtClean="0"/>
                        <a:t>Radiant intensity (</a:t>
                      </a:r>
                      <a:r>
                        <a:rPr lang="en-US" dirty="0" err="1" smtClean="0"/>
                        <a:t>Ir</a:t>
                      </a:r>
                      <a:r>
                        <a:rPr lang="en-US" dirty="0" smtClean="0"/>
                        <a:t>) in W/</a:t>
                      </a:r>
                      <a:r>
                        <a:rPr lang="en-US" dirty="0" err="1" smtClean="0"/>
                        <a:t>steradian</a:t>
                      </a:r>
                      <a:endParaRPr lang="en-US" dirty="0"/>
                    </a:p>
                  </a:txBody>
                  <a:tcPr/>
                </a:tc>
                <a:tc>
                  <a:txBody>
                    <a:bodyPr/>
                    <a:lstStyle/>
                    <a:p>
                      <a:r>
                        <a:rPr lang="en-US" dirty="0" smtClean="0"/>
                        <a:t>Luminous intensity (IL) in Lumens/</a:t>
                      </a:r>
                      <a:r>
                        <a:rPr lang="en-US" dirty="0" err="1" smtClean="0"/>
                        <a:t>steradian</a:t>
                      </a:r>
                      <a:r>
                        <a:rPr lang="en-US" dirty="0" smtClean="0"/>
                        <a:t> (candela)</a:t>
                      </a:r>
                      <a:endParaRPr lang="en-US" dirty="0"/>
                    </a:p>
                  </a:txBody>
                  <a:tcPr/>
                </a:tc>
              </a:tr>
              <a:tr h="370840">
                <a:tc>
                  <a:txBody>
                    <a:bodyPr/>
                    <a:lstStyle/>
                    <a:p>
                      <a:r>
                        <a:rPr lang="en-US" dirty="0" smtClean="0"/>
                        <a:t>Source intensity (area source)</a:t>
                      </a:r>
                      <a:endParaRPr lang="en-US" dirty="0"/>
                    </a:p>
                  </a:txBody>
                  <a:tcPr/>
                </a:tc>
                <a:tc>
                  <a:txBody>
                    <a:bodyPr/>
                    <a:lstStyle/>
                    <a:p>
                      <a:r>
                        <a:rPr lang="en-US" dirty="0" smtClean="0"/>
                        <a:t>Radiance (Br) in W/</a:t>
                      </a:r>
                      <a:r>
                        <a:rPr lang="en-US" dirty="0" err="1" smtClean="0"/>
                        <a:t>steradian</a:t>
                      </a:r>
                      <a:r>
                        <a:rPr lang="en-US" dirty="0" smtClean="0"/>
                        <a:t>/cm2</a:t>
                      </a:r>
                      <a:endParaRPr lang="en-US" dirty="0"/>
                    </a:p>
                  </a:txBody>
                  <a:tcPr/>
                </a:tc>
                <a:tc>
                  <a:txBody>
                    <a:bodyPr/>
                    <a:lstStyle/>
                    <a:p>
                      <a:r>
                        <a:rPr lang="en-US" dirty="0" smtClean="0"/>
                        <a:t>Luminance (BL) in Lumens/</a:t>
                      </a:r>
                      <a:r>
                        <a:rPr lang="en-US" dirty="0" err="1" smtClean="0"/>
                        <a:t>steradian</a:t>
                      </a:r>
                      <a:r>
                        <a:rPr lang="en-US" dirty="0" smtClean="0"/>
                        <a:t>/cm2 (Lambert)</a:t>
                      </a:r>
                      <a:endParaRPr lang="en-US" dirty="0"/>
                    </a:p>
                  </a:txBody>
                  <a:tcPr/>
                </a:tc>
              </a:tr>
              <a:tr h="370840">
                <a:tc>
                  <a:txBody>
                    <a:bodyPr/>
                    <a:lstStyle/>
                    <a:p>
                      <a:r>
                        <a:rPr lang="en-US" dirty="0" smtClean="0"/>
                        <a:t>Flux density incident on a receiver surface</a:t>
                      </a:r>
                      <a:endParaRPr lang="en-US" dirty="0"/>
                    </a:p>
                  </a:txBody>
                  <a:tcPr/>
                </a:tc>
                <a:tc>
                  <a:txBody>
                    <a:bodyPr/>
                    <a:lstStyle/>
                    <a:p>
                      <a:r>
                        <a:rPr lang="en-US" dirty="0" smtClean="0"/>
                        <a:t> Irradiance (H) in W/cm2</a:t>
                      </a:r>
                      <a:endParaRPr lang="en-US" dirty="0"/>
                    </a:p>
                  </a:txBody>
                  <a:tcPr/>
                </a:tc>
                <a:tc>
                  <a:txBody>
                    <a:bodyPr/>
                    <a:lstStyle/>
                    <a:p>
                      <a:r>
                        <a:rPr lang="en-US" dirty="0" smtClean="0"/>
                        <a:t> </a:t>
                      </a:r>
                      <a:r>
                        <a:rPr lang="en-US" dirty="0" err="1" smtClean="0"/>
                        <a:t>Illuminance</a:t>
                      </a:r>
                      <a:r>
                        <a:rPr lang="en-US" dirty="0" smtClean="0"/>
                        <a:t> (E) in lumens/cm2 (candle</a:t>
                      </a:r>
                      <a:r>
                        <a:rPr lang="en-US" dirty="0" smtClean="0"/>
                        <a:t>)</a:t>
                      </a:r>
                      <a:endParaRPr lang="en-US" dirty="0"/>
                    </a:p>
                  </a:txBody>
                  <a:tcPr/>
                </a:tc>
              </a:tr>
            </a:tbl>
          </a:graphicData>
        </a:graphic>
      </p:graphicFrame>
    </p:spTree>
    <p:extLst>
      <p:ext uri="{BB962C8B-B14F-4D97-AF65-F5344CB8AC3E}">
        <p14:creationId xmlns:p14="http://schemas.microsoft.com/office/powerpoint/2010/main" xmlns="" val="2195889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extLst/>
          </a:lstStyle>
          <a:p>
            <a:r>
              <a:rPr lang="en-US" sz="3600" b="1" dirty="0" smtClean="0"/>
              <a:t>Windows</a:t>
            </a:r>
            <a:endParaRPr lang="en-US" sz="3600" b="1" dirty="0"/>
          </a:p>
        </p:txBody>
      </p:sp>
      <p:sp>
        <p:nvSpPr>
          <p:cNvPr id="10" name="AutoShape 2" descr="infrared Distance Sensor with Arduino nano à¦à¦° à¦à¦¬à¦¿à¦° à¦«à¦²à¦¾à¦«à¦²"/>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Content Placeholder 4"/>
          <p:cNvSpPr>
            <a:spLocks noGrp="1"/>
          </p:cNvSpPr>
          <p:nvPr>
            <p:ph sz="quarter" idx="13"/>
          </p:nvPr>
        </p:nvSpPr>
        <p:spPr>
          <a:xfrm>
            <a:off x="609600" y="1352552"/>
            <a:ext cx="5105400" cy="3268624"/>
          </a:xfrm>
        </p:spPr>
        <p:txBody>
          <a:bodyPr>
            <a:normAutofit fontScale="92500"/>
          </a:bodyPr>
          <a:lstStyle/>
          <a:p>
            <a:r>
              <a:rPr lang="en-US" dirty="0" smtClean="0"/>
              <a:t>The main purpose of windows is to protect interiors of sensors and detectors from environment. </a:t>
            </a:r>
            <a:endParaRPr lang="en-US" dirty="0" smtClean="0"/>
          </a:p>
          <a:p>
            <a:r>
              <a:rPr lang="en-US" dirty="0" smtClean="0"/>
              <a:t>A </a:t>
            </a:r>
            <a:r>
              <a:rPr lang="en-US" dirty="0" smtClean="0"/>
              <a:t>good window should transmit light rays in a specific wavelength range with minimal distortions. </a:t>
            </a:r>
            <a:endParaRPr lang="en-US" dirty="0"/>
          </a:p>
        </p:txBody>
      </p:sp>
      <p:pic>
        <p:nvPicPr>
          <p:cNvPr id="53250" name="Picture 2"/>
          <p:cNvPicPr>
            <a:picLocks noChangeAspect="1" noChangeArrowheads="1"/>
          </p:cNvPicPr>
          <p:nvPr/>
        </p:nvPicPr>
        <p:blipFill>
          <a:blip r:embed="rId3"/>
          <a:srcRect/>
          <a:stretch>
            <a:fillRect/>
          </a:stretch>
        </p:blipFill>
        <p:spPr bwMode="auto">
          <a:xfrm>
            <a:off x="5791200" y="1581150"/>
            <a:ext cx="3114676" cy="2438400"/>
          </a:xfrm>
          <a:prstGeom prst="rect">
            <a:avLst/>
          </a:prstGeom>
          <a:noFill/>
          <a:ln w="9525">
            <a:noFill/>
            <a:miter lim="800000"/>
            <a:headEnd/>
            <a:tailEnd/>
          </a:ln>
          <a:effectLst/>
        </p:spPr>
      </p:pic>
      <p:sp>
        <p:nvSpPr>
          <p:cNvPr id="7" name="Rectangle 6"/>
          <p:cNvSpPr/>
          <p:nvPr/>
        </p:nvSpPr>
        <p:spPr>
          <a:xfrm>
            <a:off x="6096000" y="4019550"/>
            <a:ext cx="1901674" cy="369332"/>
          </a:xfrm>
          <a:prstGeom prst="rect">
            <a:avLst/>
          </a:prstGeom>
        </p:spPr>
        <p:txBody>
          <a:bodyPr wrap="none">
            <a:spAutoFit/>
          </a:bodyPr>
          <a:lstStyle/>
          <a:p>
            <a:r>
              <a:rPr lang="en-US" b="1" dirty="0" smtClean="0"/>
              <a:t>Spherical window</a:t>
            </a:r>
            <a:endParaRPr lang="en-US" b="1" dirty="0"/>
          </a:p>
        </p:txBody>
      </p:sp>
    </p:spTree>
    <p:extLst>
      <p:ext uri="{BB962C8B-B14F-4D97-AF65-F5344CB8AC3E}">
        <p14:creationId xmlns:p14="http://schemas.microsoft.com/office/powerpoint/2010/main" xmlns="" val="2195889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Autofit/>
          </a:bodyPr>
          <a:lstStyle>
            <a:extLst/>
          </a:lstStyle>
          <a:p>
            <a:r>
              <a:rPr lang="en-US" sz="3600" b="1" dirty="0" smtClean="0"/>
              <a:t>Mirrors</a:t>
            </a:r>
            <a:endParaRPr lang="en-US" sz="3600" b="1" dirty="0"/>
          </a:p>
        </p:txBody>
      </p:sp>
      <p:sp>
        <p:nvSpPr>
          <p:cNvPr id="10" name="AutoShape 2" descr="infrared Distance Sensor with Arduino nano à¦à¦° à¦à¦¬à¦¿à¦° à¦«à¦²à¦¾à¦«à¦²"/>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Content Placeholder 4"/>
          <p:cNvSpPr>
            <a:spLocks noGrp="1"/>
          </p:cNvSpPr>
          <p:nvPr>
            <p:ph sz="quarter" idx="13"/>
          </p:nvPr>
        </p:nvSpPr>
        <p:spPr>
          <a:xfrm>
            <a:off x="609600" y="1352552"/>
            <a:ext cx="4724400" cy="3268624"/>
          </a:xfrm>
        </p:spPr>
        <p:txBody>
          <a:bodyPr/>
          <a:lstStyle/>
          <a:p>
            <a:r>
              <a:rPr lang="en-US" dirty="0" smtClean="0"/>
              <a:t>Mirror is the oldest optical instrument ever used or designed. </a:t>
            </a:r>
            <a:endParaRPr lang="en-US" dirty="0" smtClean="0"/>
          </a:p>
          <a:p>
            <a:r>
              <a:rPr lang="en-US" dirty="0" smtClean="0"/>
              <a:t>Whenever </a:t>
            </a:r>
            <a:r>
              <a:rPr lang="en-US" dirty="0" smtClean="0"/>
              <a:t>light passes from one medium to another, there is some reflection.</a:t>
            </a:r>
            <a:endParaRPr lang="en-US" dirty="0"/>
          </a:p>
        </p:txBody>
      </p:sp>
      <p:pic>
        <p:nvPicPr>
          <p:cNvPr id="54274" name="Picture 2"/>
          <p:cNvPicPr>
            <a:picLocks noChangeAspect="1" noChangeArrowheads="1"/>
          </p:cNvPicPr>
          <p:nvPr/>
        </p:nvPicPr>
        <p:blipFill>
          <a:blip r:embed="rId3"/>
          <a:srcRect/>
          <a:stretch>
            <a:fillRect/>
          </a:stretch>
        </p:blipFill>
        <p:spPr bwMode="auto">
          <a:xfrm>
            <a:off x="5791200" y="1352550"/>
            <a:ext cx="2914650" cy="2946562"/>
          </a:xfrm>
          <a:prstGeom prst="rect">
            <a:avLst/>
          </a:prstGeom>
          <a:noFill/>
          <a:ln w="9525">
            <a:noFill/>
            <a:miter lim="800000"/>
            <a:headEnd/>
            <a:tailEnd/>
          </a:ln>
          <a:effectLst/>
        </p:spPr>
      </p:pic>
      <p:sp>
        <p:nvSpPr>
          <p:cNvPr id="7" name="Rectangle 6"/>
          <p:cNvSpPr/>
          <p:nvPr/>
        </p:nvSpPr>
        <p:spPr>
          <a:xfrm>
            <a:off x="6324600" y="4248150"/>
            <a:ext cx="2262607" cy="369332"/>
          </a:xfrm>
          <a:prstGeom prst="rect">
            <a:avLst/>
          </a:prstGeom>
        </p:spPr>
        <p:txBody>
          <a:bodyPr wrap="none">
            <a:spAutoFit/>
          </a:bodyPr>
          <a:lstStyle/>
          <a:p>
            <a:r>
              <a:rPr lang="en-US" b="1" dirty="0" smtClean="0"/>
              <a:t>Second surface mirror</a:t>
            </a:r>
            <a:endParaRPr lang="en-US" b="1" dirty="0"/>
          </a:p>
        </p:txBody>
      </p:sp>
    </p:spTree>
    <p:extLst>
      <p:ext uri="{BB962C8B-B14F-4D97-AF65-F5344CB8AC3E}">
        <p14:creationId xmlns:p14="http://schemas.microsoft.com/office/powerpoint/2010/main" xmlns="" val="2195889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371600" y="1352550"/>
            <a:ext cx="6477000" cy="34963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2528342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p:cNvSpPr>
          <p:nvPr>
            <p:ph type="subTitle" idx="1"/>
          </p:nvPr>
        </p:nvSpPr>
        <p:spPr/>
        <p:txBody>
          <a:bodyPr>
            <a:normAutofit lnSpcReduction="10000"/>
          </a:bodyPr>
          <a:lstStyle>
            <a:extLst/>
          </a:lstStyle>
          <a:p>
            <a:endParaRPr lang="en-US" dirty="0"/>
          </a:p>
        </p:txBody>
      </p:sp>
      <p:sp>
        <p:nvSpPr>
          <p:cNvPr id="7" name="Rectangle 3"/>
          <p:cNvSpPr txBox="1">
            <a:spLocks/>
          </p:cNvSpPr>
          <p:nvPr/>
        </p:nvSpPr>
        <p:spPr>
          <a:xfrm>
            <a:off x="609600" y="1123950"/>
            <a:ext cx="2514600" cy="1371600"/>
          </a:xfrm>
          <a:prstGeom prst="rect">
            <a:avLst/>
          </a:prstGeom>
        </p:spPr>
        <p:txBody>
          <a:bodyPr vert="horz" lIns="91430" tIns="45715" rIns="91430" bIns="45715" rtlCol="0" anchor="b">
            <a:normAutofit fontScale="97500"/>
          </a:bodyPr>
          <a:lstStyle>
            <a:lvl1pPr algn="l" rtl="0" eaLnBrk="1" latinLnBrk="0" hangingPunct="1">
              <a:spcBef>
                <a:spcPct val="0"/>
              </a:spcBef>
              <a:buNone/>
              <a:defRPr sz="4200" kern="1200" cap="all" baseline="0">
                <a:solidFill>
                  <a:schemeClr val="tx2"/>
                </a:solidFill>
                <a:latin typeface="+mj-lt"/>
                <a:ea typeface="+mj-ea"/>
                <a:cs typeface="+mj-cs"/>
              </a:defRPr>
            </a:lvl1pPr>
            <a:extLst/>
          </a:lstStyle>
          <a:p>
            <a:pPr algn="ctr"/>
            <a:endParaRPr lang="en-US" sz="2000" b="1" dirty="0"/>
          </a:p>
        </p:txBody>
      </p:sp>
      <p:graphicFrame>
        <p:nvGraphicFramePr>
          <p:cNvPr id="2" name="Table 1"/>
          <p:cNvGraphicFramePr>
            <a:graphicFrameLocks noGrp="1"/>
          </p:cNvGraphicFramePr>
          <p:nvPr>
            <p:extLst>
              <p:ext uri="{D42A27DB-BD31-4B8C-83A1-F6EECF244321}">
                <p14:modId xmlns:p14="http://schemas.microsoft.com/office/powerpoint/2010/main" xmlns="" val="1965908525"/>
              </p:ext>
            </p:extLst>
          </p:nvPr>
        </p:nvGraphicFramePr>
        <p:xfrm>
          <a:off x="609600" y="742950"/>
          <a:ext cx="7772399" cy="2936240"/>
        </p:xfrm>
        <a:graphic>
          <a:graphicData uri="http://schemas.openxmlformats.org/drawingml/2006/table">
            <a:tbl>
              <a:tblPr firstRow="1" bandRow="1">
                <a:tableStyleId>{5C22544A-7EE6-4342-B048-85BDC9FD1C3A}</a:tableStyleId>
              </a:tblPr>
              <a:tblGrid>
                <a:gridCol w="1667641"/>
                <a:gridCol w="1761359"/>
                <a:gridCol w="2057400"/>
                <a:gridCol w="2285999"/>
              </a:tblGrid>
              <a:tr h="370840">
                <a:tc>
                  <a:txBody>
                    <a:bodyPr/>
                    <a:lstStyle/>
                    <a:p>
                      <a:pPr algn="ctr"/>
                      <a:r>
                        <a:rPr lang="en-US" baseline="0" dirty="0" smtClean="0"/>
                        <a:t>Name </a:t>
                      </a:r>
                    </a:p>
                    <a:p>
                      <a:pPr algn="ctr"/>
                      <a:r>
                        <a:rPr lang="en-US" baseline="0" dirty="0" smtClean="0"/>
                        <a:t>&amp; </a:t>
                      </a:r>
                    </a:p>
                    <a:p>
                      <a:pPr algn="ctr"/>
                      <a:r>
                        <a:rPr lang="en-US" baseline="0" dirty="0" smtClean="0"/>
                        <a:t>ID</a:t>
                      </a:r>
                      <a:endParaRPr lang="en-US" dirty="0"/>
                    </a:p>
                  </a:txBody>
                  <a:tcPr/>
                </a:tc>
                <a:tc>
                  <a:txBody>
                    <a:bodyPr/>
                    <a:lstStyle/>
                    <a:p>
                      <a:pPr algn="ctr"/>
                      <a:r>
                        <a:rPr lang="en-US" sz="1800" b="1" dirty="0" err="1" smtClean="0"/>
                        <a:t>Taiabur</a:t>
                      </a:r>
                      <a:r>
                        <a:rPr lang="en-US" sz="1800" b="1" dirty="0" smtClean="0"/>
                        <a:t> </a:t>
                      </a:r>
                      <a:r>
                        <a:rPr lang="en-US" sz="1800" b="1" dirty="0" err="1" smtClean="0"/>
                        <a:t>Rahman</a:t>
                      </a:r>
                      <a:endParaRPr lang="en-US" sz="1800" b="1" dirty="0" smtClean="0"/>
                    </a:p>
                    <a:p>
                      <a:pPr algn="ctr"/>
                      <a:endParaRPr lang="en-US" sz="1800" b="1" dirty="0" smtClean="0"/>
                    </a:p>
                    <a:p>
                      <a:pPr algn="ctr"/>
                      <a:r>
                        <a:rPr lang="en-US" sz="1800" b="1" dirty="0" smtClean="0"/>
                        <a:t>6218000126</a:t>
                      </a:r>
                      <a:endParaRPr lang="en-US" dirty="0"/>
                    </a:p>
                  </a:txBody>
                  <a:tcPr/>
                </a:tc>
                <a:tc>
                  <a:txBody>
                    <a:bodyPr/>
                    <a:lstStyle/>
                    <a:p>
                      <a:pPr algn="ctr"/>
                      <a:r>
                        <a:rPr lang="en-US" sz="1800" b="1" dirty="0" err="1" smtClean="0"/>
                        <a:t>Mansoor</a:t>
                      </a:r>
                      <a:r>
                        <a:rPr lang="en-US" sz="1800" b="1" dirty="0" smtClean="0"/>
                        <a:t> </a:t>
                      </a:r>
                      <a:r>
                        <a:rPr lang="en-US" sz="1800" b="1" dirty="0" err="1" smtClean="0"/>
                        <a:t>Saleh</a:t>
                      </a:r>
                      <a:r>
                        <a:rPr lang="en-US" sz="1800" b="1" dirty="0" smtClean="0"/>
                        <a:t> Mubarak </a:t>
                      </a:r>
                      <a:r>
                        <a:rPr lang="en-US" sz="1800" b="1" dirty="0" err="1" smtClean="0"/>
                        <a:t>Bamahel</a:t>
                      </a:r>
                      <a:endParaRPr lang="en-US" sz="1800" b="1" dirty="0" smtClean="0"/>
                    </a:p>
                    <a:p>
                      <a:pPr algn="ctr"/>
                      <a:r>
                        <a:rPr lang="en-US" sz="1800" b="1" dirty="0" smtClean="0"/>
                        <a:t> 6218000158</a:t>
                      </a:r>
                      <a:endParaRPr lang="en-US" dirty="0"/>
                    </a:p>
                  </a:txBody>
                  <a:tcPr/>
                </a:tc>
                <a:tc>
                  <a:txBody>
                    <a:bodyPr/>
                    <a:lstStyle/>
                    <a:p>
                      <a:pPr algn="ctr"/>
                      <a:r>
                        <a:rPr lang="en-US" sz="1800" b="1" dirty="0" smtClean="0"/>
                        <a:t>Mohammed </a:t>
                      </a:r>
                      <a:r>
                        <a:rPr lang="en-US" sz="1800" b="1" dirty="0" err="1" smtClean="0"/>
                        <a:t>Hasan</a:t>
                      </a:r>
                      <a:r>
                        <a:rPr lang="en-US" sz="1800" b="1" dirty="0" smtClean="0"/>
                        <a:t> </a:t>
                      </a:r>
                      <a:r>
                        <a:rPr lang="en-US" sz="1800" b="1" dirty="0" err="1" smtClean="0"/>
                        <a:t>mohammed</a:t>
                      </a:r>
                      <a:r>
                        <a:rPr lang="en-US" sz="1800" b="1" dirty="0" smtClean="0"/>
                        <a:t> </a:t>
                      </a:r>
                      <a:r>
                        <a:rPr lang="en-US" sz="1800" b="1" dirty="0" err="1" smtClean="0"/>
                        <a:t>algamali</a:t>
                      </a:r>
                      <a:r>
                        <a:rPr lang="en-US" sz="1800" b="1" dirty="0" smtClean="0"/>
                        <a:t> </a:t>
                      </a:r>
                      <a:br>
                        <a:rPr lang="en-US" sz="1800" b="1" dirty="0" smtClean="0"/>
                      </a:br>
                      <a:r>
                        <a:rPr lang="en-US" sz="1800" b="1" dirty="0" smtClean="0"/>
                        <a:t>6118000082</a:t>
                      </a:r>
                      <a:endParaRPr lang="en-US" dirty="0"/>
                    </a:p>
                  </a:txBody>
                  <a:tcPr/>
                </a:tc>
              </a:tr>
              <a:tr h="370840">
                <a:tc>
                  <a:txBody>
                    <a:bodyPr/>
                    <a:lstStyle/>
                    <a:p>
                      <a:pPr algn="ctr"/>
                      <a:r>
                        <a:rPr lang="en-US" dirty="0" smtClean="0"/>
                        <a:t>Part</a:t>
                      </a:r>
                      <a:endParaRPr lang="en-US" dirty="0"/>
                    </a:p>
                  </a:txBody>
                  <a:tcPr/>
                </a:tc>
                <a:tc>
                  <a:txBody>
                    <a:bodyPr/>
                    <a:lstStyle/>
                    <a:p>
                      <a:pPr algn="ctr"/>
                      <a:r>
                        <a:rPr lang="en-US" dirty="0" smtClean="0"/>
                        <a:t>Radiometry</a:t>
                      </a:r>
                    </a:p>
                  </a:txBody>
                  <a:tcPr/>
                </a:tc>
                <a:tc>
                  <a:txBody>
                    <a:bodyPr/>
                    <a:lstStyle/>
                    <a:p>
                      <a:pPr algn="ctr"/>
                      <a:r>
                        <a:rPr lang="en-US" dirty="0" smtClean="0"/>
                        <a:t>Lenses</a:t>
                      </a:r>
                    </a:p>
                  </a:txBody>
                  <a:tcPr/>
                </a:tc>
                <a:tc>
                  <a:txBody>
                    <a:bodyPr/>
                    <a:lstStyle/>
                    <a:p>
                      <a:pPr algn="ctr"/>
                      <a:r>
                        <a:rPr lang="en-US" dirty="0" smtClean="0"/>
                        <a:t>Concentrators</a:t>
                      </a:r>
                    </a:p>
                  </a:txBody>
                  <a:tcPr/>
                </a:tc>
              </a:tr>
              <a:tr h="370840">
                <a:tc>
                  <a:txBody>
                    <a:bodyPr/>
                    <a:lstStyle/>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Photometry</a:t>
                      </a:r>
                    </a:p>
                    <a:p>
                      <a:pPr algn="ctr"/>
                      <a:endParaRPr lang="en-US" dirty="0"/>
                    </a:p>
                  </a:txBody>
                  <a:tcPr/>
                </a:tc>
                <a:tc>
                  <a:txBody>
                    <a:bodyPr/>
                    <a:lstStyle/>
                    <a:p>
                      <a:pPr algn="ctr"/>
                      <a:r>
                        <a:rPr lang="en-US" dirty="0" smtClean="0"/>
                        <a:t>Fresnel Lenses</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Coatings for Thermal Absorption</a:t>
                      </a:r>
                      <a:endParaRPr lang="en-US" dirty="0"/>
                    </a:p>
                  </a:txBody>
                  <a:tcPr/>
                </a:tc>
              </a:tr>
              <a:tr h="370840">
                <a:tc>
                  <a:txBody>
                    <a:bodyPr/>
                    <a:lstStyle/>
                    <a:p>
                      <a:pPr algn="ctr"/>
                      <a:endParaRPr lang="en-US" dirty="0"/>
                    </a:p>
                  </a:txBody>
                  <a:tcPr/>
                </a:tc>
                <a:tc>
                  <a:txBody>
                    <a:bodyPr/>
                    <a:lstStyle/>
                    <a:p>
                      <a:pPr algn="ctr"/>
                      <a:r>
                        <a:rPr lang="en-US" dirty="0" smtClean="0"/>
                        <a:t>Windows</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Fiber Optics and Waveguides</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smtClean="0"/>
                        <a:t>Nano-opticsn</a:t>
                      </a:r>
                      <a:endParaRPr lang="en-US" dirty="0" smtClean="0"/>
                    </a:p>
                  </a:txBody>
                  <a:tcPr/>
                </a:tc>
              </a:tr>
              <a:tr h="370840">
                <a:tc>
                  <a:txBody>
                    <a:bodyPr/>
                    <a:lstStyle/>
                    <a:p>
                      <a:pPr algn="ctr"/>
                      <a:endParaRPr lang="en-US" dirty="0"/>
                    </a:p>
                  </a:txBody>
                  <a:tcPr/>
                </a:tc>
                <a:tc>
                  <a:txBody>
                    <a:bodyPr/>
                    <a:lstStyle/>
                    <a:p>
                      <a:pPr algn="ctr"/>
                      <a:r>
                        <a:rPr lang="en-US" dirty="0" smtClean="0"/>
                        <a:t>Mirrors</a:t>
                      </a:r>
                      <a:endParaRPr lang="en-US" dirty="0"/>
                    </a:p>
                  </a:txBody>
                  <a:tcPr/>
                </a:tc>
                <a:tc>
                  <a:txBody>
                    <a:bodyPr/>
                    <a:lstStyle/>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p>
                  </a:txBody>
                  <a:tcPr/>
                </a:tc>
              </a:tr>
            </a:tbl>
          </a:graphicData>
        </a:graphic>
      </p:graphicFrame>
    </p:spTree>
    <p:extLst>
      <p:ext uri="{BB962C8B-B14F-4D97-AF65-F5344CB8AC3E}">
        <p14:creationId xmlns:p14="http://schemas.microsoft.com/office/powerpoint/2010/main" xmlns="" val="16321880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a:xfrm>
            <a:off x="979449" y="1123950"/>
            <a:ext cx="7315200" cy="2057400"/>
          </a:xfrm>
        </p:spPr>
        <p:txBody>
          <a:bodyPr>
            <a:normAutofit/>
          </a:bodyPr>
          <a:lstStyle>
            <a:extLst/>
          </a:lstStyle>
          <a:p>
            <a:pPr algn="ctr"/>
            <a:r>
              <a:rPr lang="en-US" dirty="0"/>
              <a:t>Optical Components </a:t>
            </a:r>
            <a:r>
              <a:rPr lang="en-US" dirty="0" smtClean="0"/>
              <a:t/>
            </a:r>
            <a:br>
              <a:rPr lang="en-US" dirty="0" smtClean="0"/>
            </a:br>
            <a:r>
              <a:rPr lang="en-US" dirty="0" smtClean="0"/>
              <a:t>of </a:t>
            </a:r>
            <a:br>
              <a:rPr lang="en-US" dirty="0" smtClean="0"/>
            </a:br>
            <a:r>
              <a:rPr lang="en-US" dirty="0" smtClean="0"/>
              <a:t>Sensors</a:t>
            </a:r>
            <a:endParaRPr lang="en-US" dirty="0"/>
          </a:p>
        </p:txBody>
      </p:sp>
      <p:sp>
        <p:nvSpPr>
          <p:cNvPr id="5" name="Rectangle 4"/>
          <p:cNvSpPr>
            <a:spLocks noGrp="1"/>
          </p:cNvSpPr>
          <p:nvPr>
            <p:ph type="subTitle" idx="1"/>
          </p:nvPr>
        </p:nvSpPr>
        <p:spPr/>
        <p:txBody>
          <a:bodyPr>
            <a:normAutofit lnSpcReduction="10000"/>
          </a:bodyPr>
          <a:lstStyle>
            <a:extLst/>
          </a:lstStyle>
          <a:p>
            <a:endParaRPr lang="en-US" dirty="0"/>
          </a:p>
        </p:txBody>
      </p:sp>
      <p:sp>
        <p:nvSpPr>
          <p:cNvPr id="6" name="Rectangle 3"/>
          <p:cNvSpPr txBox="1">
            <a:spLocks/>
          </p:cNvSpPr>
          <p:nvPr/>
        </p:nvSpPr>
        <p:spPr>
          <a:xfrm>
            <a:off x="3124200" y="514350"/>
            <a:ext cx="2916044" cy="333375"/>
          </a:xfrm>
          <a:prstGeom prst="rect">
            <a:avLst/>
          </a:prstGeom>
        </p:spPr>
        <p:txBody>
          <a:bodyPr vert="horz" lIns="91430" tIns="45715" rIns="91430" bIns="45715" rtlCol="0" anchor="b">
            <a:normAutofit fontScale="40000" lnSpcReduction="20000"/>
          </a:bodyPr>
          <a:lstStyle>
            <a:lvl1pPr algn="l" rtl="0" eaLnBrk="1" latinLnBrk="0" hangingPunct="1">
              <a:spcBef>
                <a:spcPct val="0"/>
              </a:spcBef>
              <a:buNone/>
              <a:defRPr sz="4200" kern="1200" cap="all" baseline="0">
                <a:solidFill>
                  <a:schemeClr val="tx2"/>
                </a:solidFill>
                <a:latin typeface="+mj-lt"/>
                <a:ea typeface="+mj-ea"/>
                <a:cs typeface="+mj-cs"/>
              </a:defRPr>
            </a:lvl1pPr>
            <a:extLst/>
          </a:lstStyle>
          <a:p>
            <a:pPr algn="ctr"/>
            <a:r>
              <a:rPr lang="en-US" dirty="0" smtClean="0"/>
              <a:t>Presentation topic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p:cNvSpPr>
          <p:nvPr>
            <p:ph type="subTitle" idx="1"/>
          </p:nvPr>
        </p:nvSpPr>
        <p:spPr/>
        <p:txBody>
          <a:bodyPr>
            <a:normAutofit lnSpcReduction="10000"/>
          </a:bodyPr>
          <a:lstStyle>
            <a:extLst/>
          </a:lstStyle>
          <a:p>
            <a:endParaRPr lang="en-US" dirty="0"/>
          </a:p>
        </p:txBody>
      </p:sp>
      <p:sp>
        <p:nvSpPr>
          <p:cNvPr id="3" name="Rectangle 2"/>
          <p:cNvSpPr/>
          <p:nvPr/>
        </p:nvSpPr>
        <p:spPr>
          <a:xfrm>
            <a:off x="3200400" y="1276350"/>
            <a:ext cx="3581400" cy="1569660"/>
          </a:xfrm>
          <a:prstGeom prst="rect">
            <a:avLst/>
          </a:prstGeom>
        </p:spPr>
        <p:txBody>
          <a:bodyPr wrap="square">
            <a:spAutoFit/>
          </a:bodyPr>
          <a:lstStyle/>
          <a:p>
            <a:pPr marL="285750" indent="-285750">
              <a:buFont typeface="Arial" pitchFamily="34" charset="0"/>
              <a:buChar char="•"/>
            </a:pPr>
            <a:r>
              <a:rPr lang="en-US" sz="2400" dirty="0" smtClean="0"/>
              <a:t>Radiometry </a:t>
            </a:r>
          </a:p>
          <a:p>
            <a:pPr marL="285750" indent="-285750">
              <a:buFont typeface="Arial" pitchFamily="34" charset="0"/>
              <a:buChar char="•"/>
            </a:pPr>
            <a:r>
              <a:rPr lang="en-US" sz="2400" dirty="0" smtClean="0"/>
              <a:t>Photometry </a:t>
            </a:r>
          </a:p>
          <a:p>
            <a:pPr marL="285750" indent="-285750">
              <a:buFont typeface="Arial" pitchFamily="34" charset="0"/>
              <a:buChar char="•"/>
            </a:pPr>
            <a:r>
              <a:rPr lang="en-US" sz="2400" dirty="0" smtClean="0"/>
              <a:t>Windows </a:t>
            </a:r>
          </a:p>
          <a:p>
            <a:pPr marL="285750" indent="-285750">
              <a:buFont typeface="Arial" pitchFamily="34" charset="0"/>
              <a:buChar char="•"/>
            </a:pPr>
            <a:r>
              <a:rPr lang="en-US" sz="2400" dirty="0" smtClean="0"/>
              <a:t>Mirrors </a:t>
            </a:r>
          </a:p>
        </p:txBody>
      </p:sp>
    </p:spTree>
    <p:extLst>
      <p:ext uri="{BB962C8B-B14F-4D97-AF65-F5344CB8AC3E}">
        <p14:creationId xmlns="" xmlns:p14="http://schemas.microsoft.com/office/powerpoint/2010/main" val="41541566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b="1" dirty="0" smtClean="0"/>
              <a:t>Optical Components of Sensors</a:t>
            </a:r>
            <a:endParaRPr lang="en-US" b="1" dirty="0"/>
          </a:p>
        </p:txBody>
      </p:sp>
      <p:sp>
        <p:nvSpPr>
          <p:cNvPr id="10" name="AutoShape 2" descr="infrared Distance Sensor with Arduino nano à¦à¦° à¦à¦¬à¦¿à¦° à¦«à¦²à¦¾à¦«à¦²"/>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2"/>
          <p:cNvSpPr>
            <a:spLocks noGrp="1"/>
          </p:cNvSpPr>
          <p:nvPr>
            <p:ph sz="quarter" idx="13"/>
          </p:nvPr>
        </p:nvSpPr>
        <p:spPr>
          <a:xfrm>
            <a:off x="7000464" y="4854509"/>
            <a:ext cx="2133600" cy="304800"/>
          </a:xfrm>
        </p:spPr>
        <p:txBody>
          <a:bodyPr>
            <a:normAutofit fontScale="55000" lnSpcReduction="20000"/>
          </a:bodyPr>
          <a:lstStyle>
            <a:extLst/>
          </a:lstStyle>
          <a:p>
            <a:pPr marL="0" indent="0" algn="r">
              <a:buNone/>
            </a:pPr>
            <a:r>
              <a:rPr lang="en-US" altLang="x-none" dirty="0" smtClean="0">
                <a:solidFill>
                  <a:schemeClr val="bg1">
                    <a:lumMod val="65000"/>
                  </a:schemeClr>
                </a:solidFill>
              </a:rPr>
              <a:t>Image source: internet </a:t>
            </a:r>
          </a:p>
        </p:txBody>
      </p:sp>
      <p:sp>
        <p:nvSpPr>
          <p:cNvPr id="29698" name="AutoShape 2" descr="Image result for Examples of optical systems that use refra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 name="Content Placeholder 8" descr="optical-system-The.png"/>
          <p:cNvPicPr>
            <a:picLocks noGrp="1" noChangeAspect="1"/>
          </p:cNvPicPr>
          <p:nvPr>
            <p:ph sz="quarter" idx="13"/>
          </p:nvPr>
        </p:nvPicPr>
        <p:blipFill>
          <a:blip r:embed="rId3"/>
          <a:stretch>
            <a:fillRect/>
          </a:stretch>
        </p:blipFill>
        <p:spPr>
          <a:xfrm>
            <a:off x="4572000" y="1581150"/>
            <a:ext cx="4312789" cy="2971800"/>
          </a:xfrm>
          <a:prstGeom prst="rect">
            <a:avLst/>
          </a:prstGeom>
          <a:ln>
            <a:noFill/>
          </a:ln>
          <a:effectLst>
            <a:outerShdw blurRad="292100" dist="139700" dir="2700000" algn="tl" rotWithShape="0">
              <a:srgbClr val="333333">
                <a:alpha val="65000"/>
              </a:srgbClr>
            </a:outerShdw>
          </a:effectLst>
        </p:spPr>
      </p:pic>
      <p:sp>
        <p:nvSpPr>
          <p:cNvPr id="29700" name="AutoShape 4" descr="Image result for Examples of optical systems that use refra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381000" y="1581150"/>
            <a:ext cx="4038600" cy="2585323"/>
          </a:xfrm>
          <a:prstGeom prst="rect">
            <a:avLst/>
          </a:prstGeom>
        </p:spPr>
        <p:txBody>
          <a:bodyPr wrap="square">
            <a:spAutoFit/>
          </a:bodyPr>
          <a:lstStyle/>
          <a:p>
            <a:pPr algn="just"/>
            <a:r>
              <a:rPr lang="en-US" dirty="0" smtClean="0"/>
              <a:t>The </a:t>
            </a:r>
            <a:r>
              <a:rPr lang="en-US" dirty="0" smtClean="0"/>
              <a:t>light direction can be changed by the refraction with the help of lenses, prisms, windows, chemical solutions, crystals, organic materials, and biological objects. While passing through these objects, properties of light may be modified (modulated) by a measured stimulus. Then, the task of a sensor designer is to arrange a conversion</a:t>
            </a:r>
            <a:endParaRPr lang="en-US" dirty="0"/>
          </a:p>
        </p:txBody>
      </p:sp>
    </p:spTree>
    <p:extLst>
      <p:ext uri="{BB962C8B-B14F-4D97-AF65-F5344CB8AC3E}">
        <p14:creationId xmlns:p14="http://schemas.microsoft.com/office/powerpoint/2010/main" xmlns="" val="11319998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extLst/>
          </a:lstStyle>
          <a:p>
            <a:r>
              <a:rPr lang="en-US" b="1" dirty="0" smtClean="0"/>
              <a:t>Optical </a:t>
            </a:r>
            <a:r>
              <a:rPr lang="en-US" b="1" dirty="0" smtClean="0"/>
              <a:t>System</a:t>
            </a:r>
            <a:endParaRPr lang="en-US" b="1" dirty="0"/>
          </a:p>
        </p:txBody>
      </p:sp>
      <p:sp>
        <p:nvSpPr>
          <p:cNvPr id="10" name="AutoShape 2" descr="infrared Distance Sensor with Arduino nano à¦à¦° à¦à¦¬à¦¿à¦° à¦«à¦²à¦¾à¦«à¦²"/>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2"/>
          <p:cNvSpPr>
            <a:spLocks noGrp="1"/>
          </p:cNvSpPr>
          <p:nvPr>
            <p:ph sz="quarter" idx="13"/>
          </p:nvPr>
        </p:nvSpPr>
        <p:spPr>
          <a:xfrm>
            <a:off x="7000464" y="4854509"/>
            <a:ext cx="2133600" cy="304800"/>
          </a:xfrm>
        </p:spPr>
        <p:txBody>
          <a:bodyPr>
            <a:normAutofit fontScale="55000" lnSpcReduction="20000"/>
          </a:bodyPr>
          <a:lstStyle>
            <a:extLst/>
          </a:lstStyle>
          <a:p>
            <a:pPr marL="0" indent="0" algn="r">
              <a:buNone/>
            </a:pPr>
            <a:r>
              <a:rPr lang="en-US" altLang="x-none" dirty="0" smtClean="0">
                <a:solidFill>
                  <a:schemeClr val="bg1">
                    <a:lumMod val="65000"/>
                  </a:schemeClr>
                </a:solidFill>
              </a:rPr>
              <a:t>Image source: internet </a:t>
            </a:r>
          </a:p>
        </p:txBody>
      </p:sp>
      <p:sp>
        <p:nvSpPr>
          <p:cNvPr id="29698" name="AutoShape 2" descr="Image result for Examples of optical systems that use refra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9700" name="AutoShape 4" descr="Image result for Examples of optical systems that use refra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4" name="Rectangle 13"/>
          <p:cNvSpPr/>
          <p:nvPr/>
        </p:nvSpPr>
        <p:spPr>
          <a:xfrm>
            <a:off x="457200" y="1428750"/>
            <a:ext cx="5029200" cy="3477875"/>
          </a:xfrm>
          <a:prstGeom prst="rect">
            <a:avLst/>
          </a:prstGeom>
        </p:spPr>
        <p:txBody>
          <a:bodyPr wrap="square">
            <a:spAutoFit/>
          </a:bodyPr>
          <a:lstStyle/>
          <a:p>
            <a:pPr algn="just"/>
            <a:r>
              <a:rPr lang="en-US" sz="2000" dirty="0" smtClean="0"/>
              <a:t>A double </a:t>
            </a:r>
            <a:r>
              <a:rPr lang="en-US" sz="2000" dirty="0" smtClean="0"/>
              <a:t>concave </a:t>
            </a:r>
            <a:r>
              <a:rPr lang="en-US" sz="2000" dirty="0" smtClean="0"/>
              <a:t>lens is thinner and flatter in the middle </a:t>
            </a:r>
            <a:r>
              <a:rPr lang="en-US" sz="2000" dirty="0" smtClean="0"/>
              <a:t>than </a:t>
            </a:r>
            <a:r>
              <a:rPr lang="en-US" sz="2000" dirty="0" smtClean="0"/>
              <a:t>the edges.</a:t>
            </a:r>
          </a:p>
          <a:p>
            <a:pPr algn="just"/>
            <a:endParaRPr lang="en-US" sz="2000" dirty="0" smtClean="0"/>
          </a:p>
          <a:p>
            <a:pPr algn="just"/>
            <a:r>
              <a:rPr lang="en-US" sz="2000" dirty="0" smtClean="0"/>
              <a:t>Light passing through the thicker more curved areas of the lens will bend more than light passing through the thinner areas, causing the light to spread out or diverge.</a:t>
            </a:r>
          </a:p>
          <a:p>
            <a:pPr algn="just"/>
            <a:endParaRPr lang="en-US" sz="2000" dirty="0" smtClean="0"/>
          </a:p>
          <a:p>
            <a:pPr algn="just"/>
            <a:r>
              <a:rPr lang="en-US" sz="2000" dirty="0" smtClean="0"/>
              <a:t>The formation of an image with a double convex lens depends on where the object is placed and the orientation of the light source. </a:t>
            </a:r>
            <a:endParaRPr lang="en-US" sz="2000" dirty="0"/>
          </a:p>
        </p:txBody>
      </p:sp>
      <p:pic>
        <p:nvPicPr>
          <p:cNvPr id="50178" name="Picture 2"/>
          <p:cNvPicPr>
            <a:picLocks noChangeAspect="1" noChangeArrowheads="1"/>
          </p:cNvPicPr>
          <p:nvPr/>
        </p:nvPicPr>
        <p:blipFill>
          <a:blip r:embed="rId3"/>
          <a:srcRect/>
          <a:stretch>
            <a:fillRect/>
          </a:stretch>
        </p:blipFill>
        <p:spPr bwMode="auto">
          <a:xfrm>
            <a:off x="5838323" y="1581150"/>
            <a:ext cx="3305677" cy="1600200"/>
          </a:xfrm>
          <a:prstGeom prst="rect">
            <a:avLst/>
          </a:prstGeom>
          <a:noFill/>
          <a:ln w="9525">
            <a:noFill/>
            <a:miter lim="800000"/>
            <a:headEnd/>
            <a:tailEnd/>
          </a:ln>
          <a:effectLst/>
        </p:spPr>
      </p:pic>
      <p:pic>
        <p:nvPicPr>
          <p:cNvPr id="50179" name="Picture 3"/>
          <p:cNvPicPr>
            <a:picLocks noChangeAspect="1" noChangeArrowheads="1"/>
          </p:cNvPicPr>
          <p:nvPr/>
        </p:nvPicPr>
        <p:blipFill>
          <a:blip r:embed="rId4"/>
          <a:srcRect/>
          <a:stretch>
            <a:fillRect/>
          </a:stretch>
        </p:blipFill>
        <p:spPr bwMode="auto">
          <a:xfrm>
            <a:off x="5638800" y="3333750"/>
            <a:ext cx="3335865" cy="1154723"/>
          </a:xfrm>
          <a:prstGeom prst="rect">
            <a:avLst/>
          </a:prstGeom>
          <a:noFill/>
          <a:ln w="9525">
            <a:noFill/>
            <a:miter lim="800000"/>
            <a:headEnd/>
            <a:tailEnd/>
          </a:ln>
          <a:effectLst/>
        </p:spPr>
      </p:pic>
    </p:spTree>
    <p:extLst>
      <p:ext uri="{BB962C8B-B14F-4D97-AF65-F5344CB8AC3E}">
        <p14:creationId xmlns:p14="http://schemas.microsoft.com/office/powerpoint/2010/main" xmlns="" val="11319998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b="1" dirty="0" smtClean="0"/>
              <a:t>Radiometry</a:t>
            </a:r>
            <a:endParaRPr lang="en-US" dirty="0"/>
          </a:p>
        </p:txBody>
      </p:sp>
      <p:sp>
        <p:nvSpPr>
          <p:cNvPr id="10" name="AutoShape 2" descr="infrared Distance Sensor with Arduino nano à¦à¦° à¦à¦¬à¦¿à¦° à¦«à¦²à¦¾à¦«à¦²"/>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2"/>
          <p:cNvSpPr>
            <a:spLocks noGrp="1"/>
          </p:cNvSpPr>
          <p:nvPr>
            <p:ph sz="quarter" idx="13"/>
          </p:nvPr>
        </p:nvSpPr>
        <p:spPr>
          <a:xfrm>
            <a:off x="7000464" y="4854509"/>
            <a:ext cx="2133600" cy="304800"/>
          </a:xfrm>
        </p:spPr>
        <p:txBody>
          <a:bodyPr>
            <a:normAutofit fontScale="55000" lnSpcReduction="20000"/>
          </a:bodyPr>
          <a:lstStyle>
            <a:extLst/>
          </a:lstStyle>
          <a:p>
            <a:pPr marL="0" indent="0" algn="r">
              <a:buNone/>
            </a:pPr>
            <a:r>
              <a:rPr lang="en-US" altLang="x-none" dirty="0" smtClean="0">
                <a:solidFill>
                  <a:schemeClr val="bg1">
                    <a:lumMod val="65000"/>
                  </a:schemeClr>
                </a:solidFill>
              </a:rPr>
              <a:t>Image source: internet </a:t>
            </a:r>
          </a:p>
        </p:txBody>
      </p:sp>
      <p:sp>
        <p:nvSpPr>
          <p:cNvPr id="6" name="Content Placeholder 5"/>
          <p:cNvSpPr>
            <a:spLocks noGrp="1"/>
          </p:cNvSpPr>
          <p:nvPr>
            <p:ph sz="quarter" idx="13"/>
          </p:nvPr>
        </p:nvSpPr>
        <p:spPr>
          <a:xfrm>
            <a:off x="609600" y="1352552"/>
            <a:ext cx="5791200" cy="3581398"/>
          </a:xfrm>
        </p:spPr>
        <p:txBody>
          <a:bodyPr>
            <a:normAutofit fontScale="62500" lnSpcReduction="20000"/>
          </a:bodyPr>
          <a:lstStyle/>
          <a:p>
            <a:r>
              <a:rPr lang="en-US" b="1" dirty="0" smtClean="0"/>
              <a:t>What is Radiometry?</a:t>
            </a:r>
          </a:p>
          <a:p>
            <a:pPr>
              <a:buNone/>
            </a:pPr>
            <a:r>
              <a:rPr lang="en-US" dirty="0" smtClean="0"/>
              <a:t>	Radiometry is detecting and measuring electro-magnetic energy (radiant energy).</a:t>
            </a:r>
          </a:p>
          <a:p>
            <a:endParaRPr lang="en-US" dirty="0" smtClean="0"/>
          </a:p>
          <a:p>
            <a:r>
              <a:rPr lang="en-US" b="1" dirty="0" smtClean="0"/>
              <a:t>What are Radiometric Measurements?</a:t>
            </a:r>
          </a:p>
          <a:p>
            <a:pPr>
              <a:buNone/>
            </a:pPr>
            <a:r>
              <a:rPr lang="en-US" dirty="0" smtClean="0"/>
              <a:t>	Radiometric measurements use the electromagnetic energy received by a sensor to calculate figures of merit rather than the temperature of an object in the scene.</a:t>
            </a:r>
          </a:p>
          <a:p>
            <a:endParaRPr lang="en-US" dirty="0" smtClean="0"/>
          </a:p>
          <a:p>
            <a:r>
              <a:rPr lang="en-US" b="1" dirty="0" smtClean="0"/>
              <a:t>Why Use Radiometric Measurements?</a:t>
            </a:r>
          </a:p>
          <a:p>
            <a:pPr>
              <a:buNone/>
            </a:pPr>
            <a:r>
              <a:rPr lang="en-US" dirty="0" smtClean="0"/>
              <a:t>	They more accurately measure a sensor characteristics because a sensor responds to the radiant energy in a scene not the temperature of a single object.</a:t>
            </a:r>
            <a:endParaRPr lang="en-US" dirty="0"/>
          </a:p>
        </p:txBody>
      </p:sp>
    </p:spTree>
    <p:extLst>
      <p:ext uri="{BB962C8B-B14F-4D97-AF65-F5344CB8AC3E}">
        <p14:creationId xmlns:p14="http://schemas.microsoft.com/office/powerpoint/2010/main" xmlns="" val="11319998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fontScale="90000"/>
          </a:bodyPr>
          <a:lstStyle>
            <a:extLst/>
          </a:lstStyle>
          <a:p>
            <a:r>
              <a:rPr lang="en-US" dirty="0" smtClean="0"/>
              <a:t>Transparency characteristics for various optical materials</a:t>
            </a:r>
            <a:endParaRPr lang="en-US" dirty="0"/>
          </a:p>
        </p:txBody>
      </p:sp>
      <p:sp>
        <p:nvSpPr>
          <p:cNvPr id="10" name="AutoShape 2" descr="infrared Distance Sensor with Arduino nano à¦à¦° à¦à¦¬à¦¿à¦° à¦«à¦²à¦¾à¦«à¦²"/>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2"/>
          <p:cNvSpPr>
            <a:spLocks noGrp="1"/>
          </p:cNvSpPr>
          <p:nvPr>
            <p:ph sz="quarter" idx="13"/>
          </p:nvPr>
        </p:nvSpPr>
        <p:spPr>
          <a:xfrm>
            <a:off x="7000464" y="4854509"/>
            <a:ext cx="2133600" cy="304800"/>
          </a:xfrm>
        </p:spPr>
        <p:txBody>
          <a:bodyPr>
            <a:normAutofit fontScale="55000" lnSpcReduction="20000"/>
          </a:bodyPr>
          <a:lstStyle>
            <a:extLst/>
          </a:lstStyle>
          <a:p>
            <a:pPr marL="0" indent="0" algn="r">
              <a:buNone/>
            </a:pPr>
            <a:r>
              <a:rPr lang="en-US" altLang="x-none" dirty="0" smtClean="0">
                <a:solidFill>
                  <a:schemeClr val="bg1">
                    <a:lumMod val="65000"/>
                  </a:schemeClr>
                </a:solidFill>
              </a:rPr>
              <a:t>Image source: internet </a:t>
            </a:r>
          </a:p>
        </p:txBody>
      </p:sp>
      <p:pic>
        <p:nvPicPr>
          <p:cNvPr id="51202" name="Picture 2"/>
          <p:cNvPicPr>
            <a:picLocks noChangeAspect="1" noChangeArrowheads="1"/>
          </p:cNvPicPr>
          <p:nvPr/>
        </p:nvPicPr>
        <p:blipFill>
          <a:blip r:embed="rId3"/>
          <a:srcRect/>
          <a:stretch>
            <a:fillRect/>
          </a:stretch>
        </p:blipFill>
        <p:spPr bwMode="auto">
          <a:xfrm>
            <a:off x="1219200" y="1276350"/>
            <a:ext cx="6553200" cy="3616496"/>
          </a:xfrm>
          <a:prstGeom prst="rect">
            <a:avLst/>
          </a:prstGeom>
          <a:noFill/>
          <a:ln w="9525">
            <a:noFill/>
            <a:miter lim="800000"/>
            <a:headEnd/>
            <a:tailEnd/>
          </a:ln>
          <a:effectLst/>
        </p:spPr>
      </p:pic>
    </p:spTree>
    <p:extLst>
      <p:ext uri="{BB962C8B-B14F-4D97-AF65-F5344CB8AC3E}">
        <p14:creationId xmlns:p14="http://schemas.microsoft.com/office/powerpoint/2010/main" xmlns="" val="11319998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sz="4000" b="1" dirty="0" smtClean="0"/>
              <a:t>Photometry</a:t>
            </a:r>
            <a:endParaRPr lang="en-US" b="1" dirty="0"/>
          </a:p>
        </p:txBody>
      </p:sp>
      <p:sp>
        <p:nvSpPr>
          <p:cNvPr id="10" name="AutoShape 2" descr="infrared Distance Sensor with Arduino nano à¦à¦° à¦à¦¬à¦¿à¦° à¦«à¦²à¦¾à¦«à¦²"/>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2"/>
          <p:cNvSpPr>
            <a:spLocks noGrp="1"/>
          </p:cNvSpPr>
          <p:nvPr>
            <p:ph sz="quarter" idx="13"/>
          </p:nvPr>
        </p:nvSpPr>
        <p:spPr>
          <a:xfrm>
            <a:off x="7000464" y="4854509"/>
            <a:ext cx="2133600" cy="304800"/>
          </a:xfrm>
        </p:spPr>
        <p:txBody>
          <a:bodyPr>
            <a:normAutofit fontScale="55000" lnSpcReduction="20000"/>
          </a:bodyPr>
          <a:lstStyle>
            <a:extLst/>
          </a:lstStyle>
          <a:p>
            <a:pPr marL="0" indent="0" algn="r">
              <a:buNone/>
            </a:pPr>
            <a:r>
              <a:rPr lang="en-US" altLang="x-none" dirty="0" smtClean="0">
                <a:solidFill>
                  <a:schemeClr val="bg1">
                    <a:lumMod val="65000"/>
                  </a:schemeClr>
                </a:solidFill>
              </a:rPr>
              <a:t>Image source: internet </a:t>
            </a:r>
          </a:p>
        </p:txBody>
      </p:sp>
      <p:sp>
        <p:nvSpPr>
          <p:cNvPr id="6" name="Content Placeholder 5"/>
          <p:cNvSpPr>
            <a:spLocks noGrp="1"/>
          </p:cNvSpPr>
          <p:nvPr>
            <p:ph sz="quarter" idx="13"/>
          </p:nvPr>
        </p:nvSpPr>
        <p:spPr>
          <a:xfrm>
            <a:off x="609600" y="1352552"/>
            <a:ext cx="5791200" cy="3581398"/>
          </a:xfrm>
        </p:spPr>
        <p:txBody>
          <a:bodyPr>
            <a:normAutofit fontScale="92500"/>
          </a:bodyPr>
          <a:lstStyle/>
          <a:p>
            <a:r>
              <a:rPr lang="en-US" dirty="0" smtClean="0"/>
              <a:t>Photometry </a:t>
            </a:r>
            <a:r>
              <a:rPr lang="en-US" dirty="0" smtClean="0"/>
              <a:t>focuses on assigning numerical values of light energy emitted form wavelengths between 400 and 700nm. This is the visible light portion. </a:t>
            </a:r>
          </a:p>
          <a:p>
            <a:pPr>
              <a:buNone/>
            </a:pPr>
            <a:endParaRPr lang="en-US" dirty="0" smtClean="0"/>
          </a:p>
          <a:p>
            <a:r>
              <a:rPr lang="en-US" dirty="0" smtClean="0"/>
              <a:t>This light meter from Quantum Instruments is just for Photometry use</a:t>
            </a:r>
            <a:r>
              <a:rPr lang="en-US" dirty="0" smtClean="0"/>
              <a:t>.</a:t>
            </a:r>
            <a:endParaRPr lang="en-US" dirty="0" smtClean="0"/>
          </a:p>
        </p:txBody>
      </p:sp>
      <p:pic>
        <p:nvPicPr>
          <p:cNvPr id="7" name="How does a spectrophotometer work.mp4">
            <a:hlinkClick r:id="" action="ppaction://media"/>
          </p:cNvPr>
          <p:cNvPicPr>
            <a:picLocks noRot="1" noChangeAspect="1"/>
          </p:cNvPicPr>
          <p:nvPr>
            <a:videoFile r:link="rId1"/>
          </p:nvPr>
        </p:nvPicPr>
        <p:blipFill>
          <a:blip r:embed="rId4"/>
          <a:stretch>
            <a:fillRect/>
          </a:stretch>
        </p:blipFill>
        <p:spPr>
          <a:xfrm>
            <a:off x="5943600" y="1962150"/>
            <a:ext cx="3048000" cy="2286000"/>
          </a:xfrm>
          <a:prstGeom prst="rect">
            <a:avLst/>
          </a:prstGeom>
        </p:spPr>
      </p:pic>
    </p:spTree>
    <p:extLst>
      <p:ext uri="{BB962C8B-B14F-4D97-AF65-F5344CB8AC3E}">
        <p14:creationId xmlns:p14="http://schemas.microsoft.com/office/powerpoint/2010/main" xmlns="" val="113199988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p:cTn id="7" fill="hold" display="0">
                  <p:stCondLst>
                    <p:cond delay="indefinite"/>
                  </p:stCondLst>
                  <p:endCondLst>
                    <p:cond evt="onNext" delay="0">
                      <p:tgtEl>
                        <p:sldTgt/>
                      </p:tgtEl>
                    </p:cond>
                    <p:cond evt="onPrev" delay="0">
                      <p:tgtEl>
                        <p:sldTgt/>
                      </p:tgtEl>
                    </p:cond>
                  </p:endCondLst>
                </p:cTn>
                <p:tgtEl>
                  <p:spTgt spid="7"/>
                </p:tgtEl>
              </p:cMediaNode>
            </p:video>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descreen Presentatio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WidescreenPresentation</Template>
  <TotalTime>0</TotalTime>
  <Words>457</Words>
  <Application>Microsoft Office PowerPoint</Application>
  <PresentationFormat>On-screen Show (16:9)</PresentationFormat>
  <Paragraphs>97</Paragraphs>
  <Slides>13</Slides>
  <Notes>12</Notes>
  <HiddenSlides>0</HiddenSlides>
  <MMClips>1</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Widescreen Presentation</vt:lpstr>
      <vt:lpstr>Sensor and Sensing Technology</vt:lpstr>
      <vt:lpstr>Slide 2</vt:lpstr>
      <vt:lpstr>Optical Components  of  Sensors</vt:lpstr>
      <vt:lpstr>Slide 4</vt:lpstr>
      <vt:lpstr>Optical Components of Sensors</vt:lpstr>
      <vt:lpstr>Optical System</vt:lpstr>
      <vt:lpstr>Radiometry</vt:lpstr>
      <vt:lpstr>Transparency characteristics for various optical materials</vt:lpstr>
      <vt:lpstr>Photometry</vt:lpstr>
      <vt:lpstr>Radiometric and photometric terminology</vt:lpstr>
      <vt:lpstr>Windows</vt:lpstr>
      <vt:lpstr>Mirrors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2018-09-25T08:16:01Z</dcterms:created>
  <dcterms:modified xsi:type="dcterms:W3CDTF">2018-10-22T01:51:38Z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