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64608E-3C2D-431B-8840-9A72ACAD6470}"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4328F-9335-4A51-A142-B8DCB0A16E7D}" type="slidenum">
              <a:rPr lang="en-US" smtClean="0"/>
              <a:t>‹#›</a:t>
            </a:fld>
            <a:endParaRPr lang="en-US"/>
          </a:p>
        </p:txBody>
      </p:sp>
    </p:spTree>
    <p:extLst>
      <p:ext uri="{BB962C8B-B14F-4D97-AF65-F5344CB8AC3E}">
        <p14:creationId xmlns:p14="http://schemas.microsoft.com/office/powerpoint/2010/main" val="394821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4608E-3C2D-431B-8840-9A72ACAD6470}"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4328F-9335-4A51-A142-B8DCB0A16E7D}" type="slidenum">
              <a:rPr lang="en-US" smtClean="0"/>
              <a:t>‹#›</a:t>
            </a:fld>
            <a:endParaRPr lang="en-US"/>
          </a:p>
        </p:txBody>
      </p:sp>
    </p:spTree>
    <p:extLst>
      <p:ext uri="{BB962C8B-B14F-4D97-AF65-F5344CB8AC3E}">
        <p14:creationId xmlns:p14="http://schemas.microsoft.com/office/powerpoint/2010/main" val="309617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4608E-3C2D-431B-8840-9A72ACAD6470}"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4328F-9335-4A51-A142-B8DCB0A16E7D}" type="slidenum">
              <a:rPr lang="en-US" smtClean="0"/>
              <a:t>‹#›</a:t>
            </a:fld>
            <a:endParaRPr lang="en-US"/>
          </a:p>
        </p:txBody>
      </p:sp>
    </p:spTree>
    <p:extLst>
      <p:ext uri="{BB962C8B-B14F-4D97-AF65-F5344CB8AC3E}">
        <p14:creationId xmlns:p14="http://schemas.microsoft.com/office/powerpoint/2010/main" val="953061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4608E-3C2D-431B-8840-9A72ACAD6470}"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4328F-9335-4A51-A142-B8DCB0A16E7D}" type="slidenum">
              <a:rPr lang="en-US" smtClean="0"/>
              <a:t>‹#›</a:t>
            </a:fld>
            <a:endParaRPr lang="en-US"/>
          </a:p>
        </p:txBody>
      </p:sp>
    </p:spTree>
    <p:extLst>
      <p:ext uri="{BB962C8B-B14F-4D97-AF65-F5344CB8AC3E}">
        <p14:creationId xmlns:p14="http://schemas.microsoft.com/office/powerpoint/2010/main" val="3539755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64608E-3C2D-431B-8840-9A72ACAD6470}"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4328F-9335-4A51-A142-B8DCB0A16E7D}" type="slidenum">
              <a:rPr lang="en-US" smtClean="0"/>
              <a:t>‹#›</a:t>
            </a:fld>
            <a:endParaRPr lang="en-US"/>
          </a:p>
        </p:txBody>
      </p:sp>
    </p:spTree>
    <p:extLst>
      <p:ext uri="{BB962C8B-B14F-4D97-AF65-F5344CB8AC3E}">
        <p14:creationId xmlns:p14="http://schemas.microsoft.com/office/powerpoint/2010/main" val="119280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64608E-3C2D-431B-8840-9A72ACAD6470}"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24328F-9335-4A51-A142-B8DCB0A16E7D}" type="slidenum">
              <a:rPr lang="en-US" smtClean="0"/>
              <a:t>‹#›</a:t>
            </a:fld>
            <a:endParaRPr lang="en-US"/>
          </a:p>
        </p:txBody>
      </p:sp>
    </p:spTree>
    <p:extLst>
      <p:ext uri="{BB962C8B-B14F-4D97-AF65-F5344CB8AC3E}">
        <p14:creationId xmlns:p14="http://schemas.microsoft.com/office/powerpoint/2010/main" val="181379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64608E-3C2D-431B-8840-9A72ACAD6470}" type="datetimeFigureOut">
              <a:rPr lang="en-US" smtClean="0"/>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24328F-9335-4A51-A142-B8DCB0A16E7D}" type="slidenum">
              <a:rPr lang="en-US" smtClean="0"/>
              <a:t>‹#›</a:t>
            </a:fld>
            <a:endParaRPr lang="en-US"/>
          </a:p>
        </p:txBody>
      </p:sp>
    </p:spTree>
    <p:extLst>
      <p:ext uri="{BB962C8B-B14F-4D97-AF65-F5344CB8AC3E}">
        <p14:creationId xmlns:p14="http://schemas.microsoft.com/office/powerpoint/2010/main" val="62269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64608E-3C2D-431B-8840-9A72ACAD6470}" type="datetimeFigureOut">
              <a:rPr lang="en-US" smtClean="0"/>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24328F-9335-4A51-A142-B8DCB0A16E7D}" type="slidenum">
              <a:rPr lang="en-US" smtClean="0"/>
              <a:t>‹#›</a:t>
            </a:fld>
            <a:endParaRPr lang="en-US"/>
          </a:p>
        </p:txBody>
      </p:sp>
    </p:spTree>
    <p:extLst>
      <p:ext uri="{BB962C8B-B14F-4D97-AF65-F5344CB8AC3E}">
        <p14:creationId xmlns:p14="http://schemas.microsoft.com/office/powerpoint/2010/main" val="143137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4608E-3C2D-431B-8840-9A72ACAD6470}" type="datetimeFigureOut">
              <a:rPr lang="en-US" smtClean="0"/>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24328F-9335-4A51-A142-B8DCB0A16E7D}" type="slidenum">
              <a:rPr lang="en-US" smtClean="0"/>
              <a:t>‹#›</a:t>
            </a:fld>
            <a:endParaRPr lang="en-US"/>
          </a:p>
        </p:txBody>
      </p:sp>
    </p:spTree>
    <p:extLst>
      <p:ext uri="{BB962C8B-B14F-4D97-AF65-F5344CB8AC3E}">
        <p14:creationId xmlns:p14="http://schemas.microsoft.com/office/powerpoint/2010/main" val="372459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64608E-3C2D-431B-8840-9A72ACAD6470}"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24328F-9335-4A51-A142-B8DCB0A16E7D}" type="slidenum">
              <a:rPr lang="en-US" smtClean="0"/>
              <a:t>‹#›</a:t>
            </a:fld>
            <a:endParaRPr lang="en-US"/>
          </a:p>
        </p:txBody>
      </p:sp>
    </p:spTree>
    <p:extLst>
      <p:ext uri="{BB962C8B-B14F-4D97-AF65-F5344CB8AC3E}">
        <p14:creationId xmlns:p14="http://schemas.microsoft.com/office/powerpoint/2010/main" val="424619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64608E-3C2D-431B-8840-9A72ACAD6470}"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24328F-9335-4A51-A142-B8DCB0A16E7D}" type="slidenum">
              <a:rPr lang="en-US" smtClean="0"/>
              <a:t>‹#›</a:t>
            </a:fld>
            <a:endParaRPr lang="en-US"/>
          </a:p>
        </p:txBody>
      </p:sp>
    </p:spTree>
    <p:extLst>
      <p:ext uri="{BB962C8B-B14F-4D97-AF65-F5344CB8AC3E}">
        <p14:creationId xmlns:p14="http://schemas.microsoft.com/office/powerpoint/2010/main" val="450185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4608E-3C2D-431B-8840-9A72ACAD6470}" type="datetimeFigureOut">
              <a:rPr lang="en-US" smtClean="0"/>
              <a:t>9/6/2022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4328F-9335-4A51-A142-B8DCB0A16E7D}" type="slidenum">
              <a:rPr lang="en-US" smtClean="0"/>
              <a:t>‹#›</a:t>
            </a:fld>
            <a:endParaRPr lang="en-US"/>
          </a:p>
        </p:txBody>
      </p:sp>
    </p:spTree>
    <p:extLst>
      <p:ext uri="{BB962C8B-B14F-4D97-AF65-F5344CB8AC3E}">
        <p14:creationId xmlns:p14="http://schemas.microsoft.com/office/powerpoint/2010/main" val="2543294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847851"/>
          </a:xfrm>
        </p:spPr>
        <p:txBody>
          <a:bodyPr>
            <a:normAutofit fontScale="90000"/>
          </a:bodyPr>
          <a:lstStyle/>
          <a:p>
            <a:r>
              <a:rPr lang="en-US" dirty="0" smtClean="0"/>
              <a:t>Describe any layered process you are familiar with similar to the OSI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8159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OSI model stands for “Open System Interconnection”</a:t>
            </a:r>
          </a:p>
          <a:p>
            <a:r>
              <a:rPr lang="en-US" dirty="0" smtClean="0"/>
              <a:t>The only similar model to OSI model is  Transmission Control Protocol /Internet Protocol  TCP/IP</a:t>
            </a:r>
          </a:p>
          <a:p>
            <a:r>
              <a:rPr lang="en-US" dirty="0" smtClean="0"/>
              <a:t>It is a collection of communication protocol.</a:t>
            </a:r>
          </a:p>
          <a:p>
            <a:r>
              <a:rPr lang="en-US" dirty="0" smtClean="0"/>
              <a:t>TCP/IP reference model has four layers</a:t>
            </a:r>
          </a:p>
          <a:p>
            <a:pPr marL="0" indent="0">
              <a:buNone/>
            </a:pPr>
            <a:endParaRPr lang="en-US" dirty="0" smtClean="0"/>
          </a:p>
          <a:p>
            <a:endParaRPr lang="en-US" dirty="0"/>
          </a:p>
        </p:txBody>
      </p:sp>
    </p:spTree>
    <p:extLst>
      <p:ext uri="{BB962C8B-B14F-4D97-AF65-F5344CB8AC3E}">
        <p14:creationId xmlns:p14="http://schemas.microsoft.com/office/powerpoint/2010/main" val="198419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Application Layer</a:t>
            </a:r>
          </a:p>
          <a:p>
            <a:r>
              <a:rPr lang="en-US" dirty="0" smtClean="0"/>
              <a:t>2 Transportation Layer</a:t>
            </a:r>
          </a:p>
          <a:p>
            <a:r>
              <a:rPr lang="en-US" dirty="0" smtClean="0"/>
              <a:t>3 Internet Layer</a:t>
            </a:r>
          </a:p>
          <a:p>
            <a:r>
              <a:rPr lang="en-US" dirty="0" smtClean="0"/>
              <a:t>4 Host-to-Network layer</a:t>
            </a:r>
            <a:endParaRPr lang="en-US" dirty="0"/>
          </a:p>
        </p:txBody>
      </p:sp>
    </p:spTree>
    <p:extLst>
      <p:ext uri="{BB962C8B-B14F-4D97-AF65-F5344CB8AC3E}">
        <p14:creationId xmlns:p14="http://schemas.microsoft.com/office/powerpoint/2010/main" val="207693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Host-to-Network layer</a:t>
            </a:r>
            <a:endParaRPr lang="en-US" dirty="0"/>
          </a:p>
        </p:txBody>
      </p:sp>
      <p:sp>
        <p:nvSpPr>
          <p:cNvPr id="3" name="Content Placeholder 2"/>
          <p:cNvSpPr>
            <a:spLocks noGrp="1"/>
          </p:cNvSpPr>
          <p:nvPr>
            <p:ph idx="1"/>
          </p:nvPr>
        </p:nvSpPr>
        <p:spPr/>
        <p:txBody>
          <a:bodyPr/>
          <a:lstStyle/>
          <a:p>
            <a:pPr marL="457200" lvl="1" indent="0">
              <a:buNone/>
            </a:pPr>
            <a:r>
              <a:rPr lang="en-US" dirty="0" smtClean="0"/>
              <a:t>The main function of  this layer is to instruct the upper layer when the host is linked to the network.</a:t>
            </a:r>
            <a:endParaRPr lang="en-US" dirty="0"/>
          </a:p>
        </p:txBody>
      </p:sp>
    </p:spTree>
    <p:extLst>
      <p:ext uri="{BB962C8B-B14F-4D97-AF65-F5344CB8AC3E}">
        <p14:creationId xmlns:p14="http://schemas.microsoft.com/office/powerpoint/2010/main" val="120075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LAYER</a:t>
            </a:r>
            <a:endParaRPr lang="en-US" dirty="0"/>
          </a:p>
        </p:txBody>
      </p:sp>
      <p:sp>
        <p:nvSpPr>
          <p:cNvPr id="3" name="Content Placeholder 2"/>
          <p:cNvSpPr>
            <a:spLocks noGrp="1"/>
          </p:cNvSpPr>
          <p:nvPr>
            <p:ph idx="1"/>
          </p:nvPr>
        </p:nvSpPr>
        <p:spPr/>
        <p:txBody>
          <a:bodyPr/>
          <a:lstStyle/>
          <a:p>
            <a:r>
              <a:rPr lang="en-US" dirty="0" smtClean="0"/>
              <a:t>The functioning of the TCP/IP internet layer is similar to the OSI model network layer functioning. The layer function is to enable the host to add packets into any relation and then create them separately to the target.</a:t>
            </a:r>
            <a:endParaRPr lang="en-US" dirty="0"/>
          </a:p>
        </p:txBody>
      </p:sp>
    </p:spTree>
    <p:extLst>
      <p:ext uri="{BB962C8B-B14F-4D97-AF65-F5344CB8AC3E}">
        <p14:creationId xmlns:p14="http://schemas.microsoft.com/office/powerpoint/2010/main" val="163380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a:t>
            </a:r>
            <a:endParaRPr lang="en-US" dirty="0"/>
          </a:p>
        </p:txBody>
      </p:sp>
      <p:sp>
        <p:nvSpPr>
          <p:cNvPr id="3" name="Content Placeholder 2"/>
          <p:cNvSpPr>
            <a:spLocks noGrp="1"/>
          </p:cNvSpPr>
          <p:nvPr>
            <p:ph idx="1"/>
          </p:nvPr>
        </p:nvSpPr>
        <p:spPr/>
        <p:txBody>
          <a:bodyPr/>
          <a:lstStyle/>
          <a:p>
            <a:r>
              <a:rPr lang="en-US" dirty="0" smtClean="0"/>
              <a:t>Here the byte flow is split into communication and these communications are developed to the internet layer.</a:t>
            </a:r>
            <a:endParaRPr lang="en-US" dirty="0"/>
          </a:p>
        </p:txBody>
      </p:sp>
    </p:spTree>
    <p:extLst>
      <p:ext uri="{BB962C8B-B14F-4D97-AF65-F5344CB8AC3E}">
        <p14:creationId xmlns:p14="http://schemas.microsoft.com/office/powerpoint/2010/main" val="104780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a:t>
            </a:r>
            <a:endParaRPr lang="en-US" dirty="0"/>
          </a:p>
        </p:txBody>
      </p:sp>
      <p:sp>
        <p:nvSpPr>
          <p:cNvPr id="3" name="Content Placeholder 2"/>
          <p:cNvSpPr>
            <a:spLocks noGrp="1"/>
          </p:cNvSpPr>
          <p:nvPr>
            <p:ph idx="1"/>
          </p:nvPr>
        </p:nvSpPr>
        <p:spPr/>
        <p:txBody>
          <a:bodyPr/>
          <a:lstStyle/>
          <a:p>
            <a:r>
              <a:rPr lang="en-US" dirty="0" smtClean="0"/>
              <a:t>This is the highest layer of TCP/IP</a:t>
            </a:r>
          </a:p>
          <a:p>
            <a:r>
              <a:rPr lang="en-US" dirty="0" smtClean="0"/>
              <a:t>The application layer is user-oriented layer that help service provide the network for end users.</a:t>
            </a:r>
          </a:p>
          <a:p>
            <a:r>
              <a:rPr lang="en-US" dirty="0" smtClean="0"/>
              <a:t>This layer uses various protocol to transfer data between applications such as</a:t>
            </a:r>
          </a:p>
          <a:p>
            <a:r>
              <a:rPr lang="en-US" dirty="0" smtClean="0"/>
              <a:t>FTP</a:t>
            </a:r>
          </a:p>
          <a:p>
            <a:r>
              <a:rPr lang="en-US" dirty="0" smtClean="0"/>
              <a:t>SMTP</a:t>
            </a:r>
          </a:p>
          <a:p>
            <a:endParaRPr lang="en-US" dirty="0"/>
          </a:p>
        </p:txBody>
      </p:sp>
    </p:spTree>
    <p:extLst>
      <p:ext uri="{BB962C8B-B14F-4D97-AF65-F5344CB8AC3E}">
        <p14:creationId xmlns:p14="http://schemas.microsoft.com/office/powerpoint/2010/main" val="1480211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187</Words>
  <Application>Microsoft Office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Describe any layered process you are familiar with similar to the OSI model</vt:lpstr>
      <vt:lpstr>PowerPoint Presentation</vt:lpstr>
      <vt:lpstr>PowerPoint Presentation</vt:lpstr>
      <vt:lpstr>Host-to-Network layer</vt:lpstr>
      <vt:lpstr>INTERNET LAYER</vt:lpstr>
      <vt:lpstr>TRANSPORT LAYER</vt:lpstr>
      <vt:lpstr>APPLICATION LAYER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Describe any layered process you are familiar with similar to the OSI model</dc:title>
  <dc:creator>HP</dc:creator>
  <cp:lastModifiedBy>HP</cp:lastModifiedBy>
  <cp:revision>10</cp:revision>
  <dcterms:created xsi:type="dcterms:W3CDTF">2022-09-06T10:09:19Z</dcterms:created>
  <dcterms:modified xsi:type="dcterms:W3CDTF">2022-09-06T12:00:24Z</dcterms:modified>
</cp:coreProperties>
</file>