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7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8.xml" ContentType="application/vnd.openxmlformats-officedocument.theme+xml"/>
  <Override PartName="/ppt/theme/themeOverride2.xml" ContentType="application/vnd.openxmlformats-officedocument.themeOverrid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9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0.xml" ContentType="application/vnd.openxmlformats-officedocument.theme+xml"/>
  <Override PartName="/ppt/theme/themeOverride3.xml" ContentType="application/vnd.openxmlformats-officedocument.themeOverrid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1.xml" ContentType="application/vnd.openxmlformats-officedocument.theme+xml"/>
  <Override PartName="/ppt/theme/themeOverride4.xml" ContentType="application/vnd.openxmlformats-officedocument.themeOverrid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2.xml" ContentType="application/vnd.openxmlformats-officedocument.theme+xml"/>
  <Override PartName="/ppt/theme/themeOverride5.xml" ContentType="application/vnd.openxmlformats-officedocument.themeOverrid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3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theme/theme14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15.xml" ContentType="application/vnd.openxmlformats-officedocument.theme+xml"/>
  <Override PartName="/ppt/theme/themeOverride6.xml" ContentType="application/vnd.openxmlformats-officedocument.themeOverrid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theme/theme16.xml" ContentType="application/vnd.openxmlformats-officedocument.theme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theme/theme17.xml" ContentType="application/vnd.openxmlformats-officedocument.theme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theme/theme18.xml" ContentType="application/vnd.openxmlformats-officedocument.theme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theme/theme19.xml" ContentType="application/vnd.openxmlformats-officedocument.theme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theme/theme20.xml" ContentType="application/vnd.openxmlformats-officedocument.theme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theme/theme21.xml" ContentType="application/vnd.openxmlformats-officedocument.theme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theme/theme22.xml" ContentType="application/vnd.openxmlformats-officedocument.theme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theme/theme23.xml" ContentType="application/vnd.openxmlformats-officedocument.theme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theme/theme26.xml" ContentType="application/vnd.openxmlformats-officedocument.theme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theme/theme27.xml" ContentType="application/vnd.openxmlformats-officedocument.theme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theme/theme28.xml" ContentType="application/vnd.openxmlformats-officedocument.theme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theme/theme29.xml" ContentType="application/vnd.openxmlformats-officedocument.theme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theme/theme30.xml" ContentType="application/vnd.openxmlformats-officedocument.theme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theme/theme31.xml" ContentType="application/vnd.openxmlformats-officedocument.theme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theme/theme32.xml" ContentType="application/vnd.openxmlformats-officedocument.theme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theme/theme33.xml" ContentType="application/vnd.openxmlformats-officedocument.theme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theme/theme34.xml" ContentType="application/vnd.openxmlformats-officedocument.theme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theme/theme35.xml" ContentType="application/vnd.openxmlformats-officedocument.theme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theme/theme36.xml" ContentType="application/vnd.openxmlformats-officedocument.theme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theme/theme37.xml" ContentType="application/vnd.openxmlformats-officedocument.theme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theme/theme38.xml" ContentType="application/vnd.openxmlformats-officedocument.theme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theme/theme39.xml" ContentType="application/vnd.openxmlformats-officedocument.theme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theme/theme40.xml" ContentType="application/vnd.openxmlformats-officedocument.theme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theme/theme41.xml" ContentType="application/vnd.openxmlformats-officedocument.theme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theme/theme42.xml" ContentType="application/vnd.openxmlformats-officedocument.theme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theme/theme43.xml" ContentType="application/vnd.openxmlformats-officedocument.theme+xml"/>
  <Override PartName="/ppt/theme/themeOverride7.xml" ContentType="application/vnd.openxmlformats-officedocument.themeOverride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theme/theme44.xml" ContentType="application/vnd.openxmlformats-officedocument.theme+xml"/>
  <Override PartName="/ppt/theme/themeOverride8.xml" ContentType="application/vnd.openxmlformats-officedocument.themeOverride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theme/theme45.xml" ContentType="application/vnd.openxmlformats-officedocument.theme+xml"/>
  <Override PartName="/ppt/theme/themeOverride9.xml" ContentType="application/vnd.openxmlformats-officedocument.themeOverride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theme/theme46.xml" ContentType="application/vnd.openxmlformats-officedocument.theme+xml"/>
  <Override PartName="/ppt/theme/themeOverride10.xml" ContentType="application/vnd.openxmlformats-officedocument.themeOverride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632.xml" ContentType="application/vnd.openxmlformats-officedocument.presentationml.slideLayout+xml"/>
  <Override PartName="/ppt/theme/theme47.xml" ContentType="application/vnd.openxmlformats-officedocument.theme+xml"/>
  <Override PartName="/ppt/theme/themeOverride11.xml" ContentType="application/vnd.openxmlformats-officedocument.themeOverride+xml"/>
  <Override PartName="/ppt/theme/theme48.xml" ContentType="application/vnd.openxmlformats-officedocument.theme+xml"/>
  <Override PartName="/ppt/theme/theme4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4"/>
    <p:sldMasterId id="2147483787" r:id="rId5"/>
    <p:sldMasterId id="2147483845" r:id="rId6"/>
    <p:sldMasterId id="2147483875" r:id="rId7"/>
    <p:sldMasterId id="2147484162" r:id="rId8"/>
    <p:sldMasterId id="2147484222" r:id="rId9"/>
    <p:sldMasterId id="2147484354" r:id="rId10"/>
    <p:sldMasterId id="2147484400" r:id="rId11"/>
    <p:sldMasterId id="2147484428" r:id="rId12"/>
    <p:sldMasterId id="2147484619" r:id="rId13"/>
    <p:sldMasterId id="2147485120" r:id="rId14"/>
    <p:sldMasterId id="2147485134" r:id="rId15"/>
    <p:sldMasterId id="2147485163" r:id="rId16"/>
    <p:sldMasterId id="2147485228" r:id="rId17"/>
    <p:sldMasterId id="2147485244" r:id="rId18"/>
    <p:sldMasterId id="2147485257" r:id="rId19"/>
    <p:sldMasterId id="2147485273" r:id="rId20"/>
    <p:sldMasterId id="2147485311" r:id="rId21"/>
    <p:sldMasterId id="2147485364" r:id="rId22"/>
    <p:sldMasterId id="2147485386" r:id="rId23"/>
    <p:sldMasterId id="2147485422" r:id="rId24"/>
    <p:sldMasterId id="2147485437" r:id="rId25"/>
    <p:sldMasterId id="2147485452" r:id="rId26"/>
    <p:sldMasterId id="2147485524" r:id="rId27"/>
    <p:sldMasterId id="2147485546" r:id="rId28"/>
    <p:sldMasterId id="2147485626" r:id="rId29"/>
    <p:sldMasterId id="2147485641" r:id="rId30"/>
    <p:sldMasterId id="2147485662" r:id="rId31"/>
    <p:sldMasterId id="2147485846" r:id="rId32"/>
    <p:sldMasterId id="2147485862" r:id="rId33"/>
    <p:sldMasterId id="2147485877" r:id="rId34"/>
    <p:sldMasterId id="2147485928" r:id="rId35"/>
    <p:sldMasterId id="2147485943" r:id="rId36"/>
    <p:sldMasterId id="2147485964" r:id="rId37"/>
    <p:sldMasterId id="2147485979" r:id="rId38"/>
    <p:sldMasterId id="2147485994" r:id="rId39"/>
    <p:sldMasterId id="2147486025" r:id="rId40"/>
    <p:sldMasterId id="2147486070" r:id="rId41"/>
    <p:sldMasterId id="2147486101" r:id="rId42"/>
    <p:sldMasterId id="2147486132" r:id="rId43"/>
    <p:sldMasterId id="2147486147" r:id="rId44"/>
    <p:sldMasterId id="2147486163" r:id="rId45"/>
    <p:sldMasterId id="2147486241" r:id="rId46"/>
    <p:sldMasterId id="2147486270" r:id="rId47"/>
    <p:sldMasterId id="2147486283" r:id="rId48"/>
    <p:sldMasterId id="2147486296" r:id="rId49"/>
    <p:sldMasterId id="2147486329" r:id="rId50"/>
  </p:sldMasterIdLst>
  <p:notesMasterIdLst>
    <p:notesMasterId r:id="rId79"/>
  </p:notesMasterIdLst>
  <p:handoutMasterIdLst>
    <p:handoutMasterId r:id="rId80"/>
  </p:handoutMasterIdLst>
  <p:sldIdLst>
    <p:sldId id="2390" r:id="rId51"/>
    <p:sldId id="2178" r:id="rId52"/>
    <p:sldId id="2187" r:id="rId53"/>
    <p:sldId id="2395" r:id="rId54"/>
    <p:sldId id="2394" r:id="rId55"/>
    <p:sldId id="2396" r:id="rId56"/>
    <p:sldId id="2401" r:id="rId57"/>
    <p:sldId id="2405" r:id="rId58"/>
    <p:sldId id="2408" r:id="rId59"/>
    <p:sldId id="2414" r:id="rId60"/>
    <p:sldId id="2409" r:id="rId61"/>
    <p:sldId id="2410" r:id="rId62"/>
    <p:sldId id="2411" r:id="rId63"/>
    <p:sldId id="2400" r:id="rId64"/>
    <p:sldId id="2423" r:id="rId65"/>
    <p:sldId id="2397" r:id="rId66"/>
    <p:sldId id="2402" r:id="rId67"/>
    <p:sldId id="2418" r:id="rId68"/>
    <p:sldId id="2419" r:id="rId69"/>
    <p:sldId id="2398" r:id="rId70"/>
    <p:sldId id="2403" r:id="rId71"/>
    <p:sldId id="2420" r:id="rId72"/>
    <p:sldId id="2422" r:id="rId73"/>
    <p:sldId id="2417" r:id="rId74"/>
    <p:sldId id="2399" r:id="rId75"/>
    <p:sldId id="2415" r:id="rId76"/>
    <p:sldId id="2404" r:id="rId77"/>
    <p:sldId id="2388" r:id="rId78"/>
  </p:sldIdLst>
  <p:sldSz cx="14630400" cy="8229600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6525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30511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9576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6102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3262781" algn="l" defTabSz="130511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915334" algn="l" defTabSz="130511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4567886" algn="l" defTabSz="130511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5220445" algn="l" defTabSz="130511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582FC1F4-E4CE-4F21-8BED-0DCCC8E31B10}">
          <p14:sldIdLst>
            <p14:sldId id="2390"/>
            <p14:sldId id="2178"/>
            <p14:sldId id="2187"/>
            <p14:sldId id="2395"/>
            <p14:sldId id="2394"/>
            <p14:sldId id="2396"/>
            <p14:sldId id="2401"/>
            <p14:sldId id="2405"/>
            <p14:sldId id="2408"/>
            <p14:sldId id="2414"/>
            <p14:sldId id="2409"/>
            <p14:sldId id="2410"/>
            <p14:sldId id="2411"/>
            <p14:sldId id="2400"/>
            <p14:sldId id="2423"/>
            <p14:sldId id="2397"/>
            <p14:sldId id="2402"/>
            <p14:sldId id="2418"/>
            <p14:sldId id="2419"/>
            <p14:sldId id="2398"/>
            <p14:sldId id="2403"/>
            <p14:sldId id="2420"/>
            <p14:sldId id="2422"/>
            <p14:sldId id="2417"/>
            <p14:sldId id="2399"/>
            <p14:sldId id="2415"/>
            <p14:sldId id="2404"/>
            <p14:sldId id="238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592">
          <p15:clr>
            <a:srgbClr val="A4A3A4"/>
          </p15:clr>
        </p15:guide>
        <p15:guide id="2" pos="46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2932">
          <p15:clr>
            <a:srgbClr val="A4A3A4"/>
          </p15:clr>
        </p15:guide>
        <p15:guide id="4" pos="221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unn, Sarah (DAL-GHI)" initials="S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9"/>
    <a:srgbClr val="4BACC6"/>
    <a:srgbClr val="198FB7"/>
    <a:srgbClr val="0000CC"/>
    <a:srgbClr val="660066"/>
    <a:srgbClr val="FF33CC"/>
    <a:srgbClr val="9CD1D6"/>
    <a:srgbClr val="CCFF99"/>
    <a:srgbClr val="00FDFF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4" autoAdjust="0"/>
    <p:restoredTop sz="99879" autoAdjust="0"/>
  </p:normalViewPr>
  <p:slideViewPr>
    <p:cSldViewPr snapToGrid="0">
      <p:cViewPr varScale="1">
        <p:scale>
          <a:sx n="73" d="100"/>
          <a:sy n="73" d="100"/>
        </p:scale>
        <p:origin x="-643" y="-82"/>
      </p:cViewPr>
      <p:guideLst>
        <p:guide orient="horz" pos="2592"/>
        <p:guide pos="460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1752"/>
    </p:cViewPr>
  </p:sorterViewPr>
  <p:notesViewPr>
    <p:cSldViewPr snapToGrid="0">
      <p:cViewPr varScale="1">
        <p:scale>
          <a:sx n="65" d="100"/>
          <a:sy n="65" d="100"/>
        </p:scale>
        <p:origin x="-3173" y="-91"/>
      </p:cViewPr>
      <p:guideLst>
        <p:guide orient="horz" pos="3127"/>
        <p:guide orient="horz" pos="2932"/>
        <p:guide pos="2140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Master" Target="slideMasters/slideMaster36.xml"/><Relationship Id="rId21" Type="http://schemas.openxmlformats.org/officeDocument/2006/relationships/slideMaster" Target="slideMasters/slideMaster18.xml"/><Relationship Id="rId34" Type="http://schemas.openxmlformats.org/officeDocument/2006/relationships/slideMaster" Target="slideMasters/slideMaster31.xml"/><Relationship Id="rId42" Type="http://schemas.openxmlformats.org/officeDocument/2006/relationships/slideMaster" Target="slideMasters/slideMaster39.xml"/><Relationship Id="rId47" Type="http://schemas.openxmlformats.org/officeDocument/2006/relationships/slideMaster" Target="slideMasters/slideMaster44.xml"/><Relationship Id="rId50" Type="http://schemas.openxmlformats.org/officeDocument/2006/relationships/slideMaster" Target="slideMasters/slideMaster47.xml"/><Relationship Id="rId55" Type="http://schemas.openxmlformats.org/officeDocument/2006/relationships/slide" Target="slides/slide5.xml"/><Relationship Id="rId63" Type="http://schemas.openxmlformats.org/officeDocument/2006/relationships/slide" Target="slides/slide13.xml"/><Relationship Id="rId68" Type="http://schemas.openxmlformats.org/officeDocument/2006/relationships/slide" Target="slides/slide18.xml"/><Relationship Id="rId76" Type="http://schemas.openxmlformats.org/officeDocument/2006/relationships/slide" Target="slides/slide26.xml"/><Relationship Id="rId8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Master" Target="slideMasters/slideMaster26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Master" Target="slideMasters/slideMaster34.xml"/><Relationship Id="rId40" Type="http://schemas.openxmlformats.org/officeDocument/2006/relationships/slideMaster" Target="slideMasters/slideMaster37.xml"/><Relationship Id="rId45" Type="http://schemas.openxmlformats.org/officeDocument/2006/relationships/slideMaster" Target="slideMasters/slideMaster42.xml"/><Relationship Id="rId53" Type="http://schemas.openxmlformats.org/officeDocument/2006/relationships/slide" Target="slides/slide3.xml"/><Relationship Id="rId58" Type="http://schemas.openxmlformats.org/officeDocument/2006/relationships/slide" Target="slides/slide8.xml"/><Relationship Id="rId66" Type="http://schemas.openxmlformats.org/officeDocument/2006/relationships/slide" Target="slides/slide16.xml"/><Relationship Id="rId74" Type="http://schemas.openxmlformats.org/officeDocument/2006/relationships/slide" Target="slides/slide24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11.xml"/><Relationship Id="rId82" Type="http://schemas.openxmlformats.org/officeDocument/2006/relationships/presProps" Target="presProps.xml"/><Relationship Id="rId19" Type="http://schemas.openxmlformats.org/officeDocument/2006/relationships/slideMaster" Target="slideMasters/slideMaster16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Master" Target="slideMasters/slideMaster32.xml"/><Relationship Id="rId43" Type="http://schemas.openxmlformats.org/officeDocument/2006/relationships/slideMaster" Target="slideMasters/slideMaster40.xml"/><Relationship Id="rId48" Type="http://schemas.openxmlformats.org/officeDocument/2006/relationships/slideMaster" Target="slideMasters/slideMaster45.xml"/><Relationship Id="rId56" Type="http://schemas.openxmlformats.org/officeDocument/2006/relationships/slide" Target="slides/slide6.xml"/><Relationship Id="rId64" Type="http://schemas.openxmlformats.org/officeDocument/2006/relationships/slide" Target="slides/slide14.xml"/><Relationship Id="rId69" Type="http://schemas.openxmlformats.org/officeDocument/2006/relationships/slide" Target="slides/slide19.xml"/><Relationship Id="rId77" Type="http://schemas.openxmlformats.org/officeDocument/2006/relationships/slide" Target="slides/slide27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1.xml"/><Relationship Id="rId72" Type="http://schemas.openxmlformats.org/officeDocument/2006/relationships/slide" Target="slides/slide22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Master" Target="slideMasters/slideMaster30.xml"/><Relationship Id="rId38" Type="http://schemas.openxmlformats.org/officeDocument/2006/relationships/slideMaster" Target="slideMasters/slideMaster35.xml"/><Relationship Id="rId46" Type="http://schemas.openxmlformats.org/officeDocument/2006/relationships/slideMaster" Target="slideMasters/slideMaster43.xml"/><Relationship Id="rId59" Type="http://schemas.openxmlformats.org/officeDocument/2006/relationships/slide" Target="slides/slide9.xml"/><Relationship Id="rId67" Type="http://schemas.openxmlformats.org/officeDocument/2006/relationships/slide" Target="slides/slide17.xml"/><Relationship Id="rId20" Type="http://schemas.openxmlformats.org/officeDocument/2006/relationships/slideMaster" Target="slideMasters/slideMaster17.xml"/><Relationship Id="rId41" Type="http://schemas.openxmlformats.org/officeDocument/2006/relationships/slideMaster" Target="slideMasters/slideMaster38.xml"/><Relationship Id="rId54" Type="http://schemas.openxmlformats.org/officeDocument/2006/relationships/slide" Target="slides/slide4.xml"/><Relationship Id="rId62" Type="http://schemas.openxmlformats.org/officeDocument/2006/relationships/slide" Target="slides/slide12.xml"/><Relationship Id="rId70" Type="http://schemas.openxmlformats.org/officeDocument/2006/relationships/slide" Target="slides/slide20.xml"/><Relationship Id="rId75" Type="http://schemas.openxmlformats.org/officeDocument/2006/relationships/slide" Target="slides/slide25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Master" Target="slideMasters/slideMaster33.xml"/><Relationship Id="rId49" Type="http://schemas.openxmlformats.org/officeDocument/2006/relationships/slideMaster" Target="slideMasters/slideMaster46.xml"/><Relationship Id="rId57" Type="http://schemas.openxmlformats.org/officeDocument/2006/relationships/slide" Target="slides/slide7.xml"/><Relationship Id="rId10" Type="http://schemas.openxmlformats.org/officeDocument/2006/relationships/slideMaster" Target="slideMasters/slideMaster7.xml"/><Relationship Id="rId31" Type="http://schemas.openxmlformats.org/officeDocument/2006/relationships/slideMaster" Target="slideMasters/slideMaster28.xml"/><Relationship Id="rId44" Type="http://schemas.openxmlformats.org/officeDocument/2006/relationships/slideMaster" Target="slideMasters/slideMaster41.xml"/><Relationship Id="rId52" Type="http://schemas.openxmlformats.org/officeDocument/2006/relationships/slide" Target="slides/slide2.xml"/><Relationship Id="rId60" Type="http://schemas.openxmlformats.org/officeDocument/2006/relationships/slide" Target="slides/slide10.xml"/><Relationship Id="rId65" Type="http://schemas.openxmlformats.org/officeDocument/2006/relationships/slide" Target="slides/slide15.xml"/><Relationship Id="rId73" Type="http://schemas.openxmlformats.org/officeDocument/2006/relationships/slide" Target="slides/slide23.xml"/><Relationship Id="rId78" Type="http://schemas.openxmlformats.org/officeDocument/2006/relationships/slide" Target="slides/slide28.xml"/><Relationship Id="rId8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2969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525" y="0"/>
            <a:ext cx="3042968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42684"/>
            <a:ext cx="3042969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525" y="8842684"/>
            <a:ext cx="3042968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152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2969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525" y="0"/>
            <a:ext cx="3042968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472" y="4422145"/>
            <a:ext cx="5618158" cy="418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2684"/>
            <a:ext cx="3042969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525" y="8842684"/>
            <a:ext cx="3042968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59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652555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1305115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1957674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261023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3262781" algn="l" defTabSz="13051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3915334" algn="l" defTabSz="13051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567886" algn="l" defTabSz="13051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220445" algn="l" defTabSz="13051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9.jpeg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9.jpe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0.jpeg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4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4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4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4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4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4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6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6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6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6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6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7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8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8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8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8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8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8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8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8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9.xm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9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9.xml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9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9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9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9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0.xml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0.xml"/></Relationships>
</file>

<file path=ppt/slideLayouts/_rels/slideLayout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0.xml"/></Relationships>
</file>

<file path=ppt/slideLayouts/_rels/slideLayout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0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0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0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0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0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1.xml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2.xml"/></Relationships>
</file>

<file path=ppt/slideLayouts/_rels/slideLayout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2.xml"/></Relationships>
</file>

<file path=ppt/slideLayouts/_rels/slideLayout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2.xml"/></Relationships>
</file>

<file path=ppt/slideLayouts/_rels/slideLayout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2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2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2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2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3.xml"/></Relationships>
</file>

<file path=ppt/slideLayouts/_rels/slideLayout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3.xml"/></Relationships>
</file>

<file path=ppt/slideLayouts/_rels/slideLayout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3.xml"/></Relationships>
</file>

<file path=ppt/slideLayouts/_rels/slideLayout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3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3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3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3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4.xml"/></Relationships>
</file>

<file path=ppt/slideLayouts/_rels/slideLayout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4.xml"/></Relationships>
</file>

<file path=ppt/slideLayouts/_rels/slideLayout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4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4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4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4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4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6.xml"/></Relationships>
</file>

<file path=ppt/slideLayouts/_rels/slideLayout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6.xml"/></Relationships>
</file>

<file path=ppt/slideLayouts/_rels/slideLayout3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6.xml"/></Relationships>
</file>

<file path=ppt/slideLayouts/_rels/slideLayout3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6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6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6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6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6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7.xml"/></Relationships>
</file>

<file path=ppt/slideLayouts/_rels/slideLayout3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7.xml"/></Relationships>
</file>

<file path=ppt/slideLayouts/_rels/slideLayout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7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7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7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7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7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8.xml"/></Relationships>
</file>

<file path=ppt/slideLayouts/_rels/slideLayout3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8.xml"/></Relationships>
</file>

<file path=ppt/slideLayouts/_rels/slideLayout3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8.xml"/></Relationships>
</file>

<file path=ppt/slideLayouts/_rels/slideLayout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8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8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8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8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8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9.xml"/></Relationships>
</file>

<file path=ppt/slideLayouts/_rels/slideLayout3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9.xml"/></Relationships>
</file>

<file path=ppt/slideLayouts/_rels/slideLayout3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9.xml"/></Relationships>
</file>

<file path=ppt/slideLayouts/_rels/slideLayout3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9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9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9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9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0.xml"/></Relationships>
</file>

<file path=ppt/slideLayouts/_rels/slideLayout3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0.xml"/></Relationships>
</file>

<file path=ppt/slideLayouts/_rels/slideLayout3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0.xml"/></Relationships>
</file>

<file path=ppt/slideLayouts/_rels/slideLayout3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0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0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0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0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0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1.xml"/></Relationships>
</file>

<file path=ppt/slideLayouts/_rels/slideLayout4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1.xml"/></Relationships>
</file>

<file path=ppt/slideLayouts/_rels/slideLayout4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1.xml"/></Relationships>
</file>

<file path=ppt/slideLayouts/_rels/slideLayout4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1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1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1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1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1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2.xml"/></Relationships>
</file>

<file path=ppt/slideLayouts/_rels/slideLayout4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2.xml"/></Relationships>
</file>

<file path=ppt/slideLayouts/_rels/slideLayout4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2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2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2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2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2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3.xml"/></Relationships>
</file>

<file path=ppt/slideLayouts/_rels/slideLayout4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3.xml"/></Relationships>
</file>

<file path=ppt/slideLayouts/_rels/slideLayout4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3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4.xml"/></Relationships>
</file>

<file path=ppt/slideLayouts/_rels/slideLayout4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4.xml"/></Relationships>
</file>

<file path=ppt/slideLayouts/_rels/slideLayout4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4.xml"/></Relationships>
</file>

<file path=ppt/slideLayouts/_rels/slideLayout4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4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4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4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4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5.xml"/></Relationships>
</file>

<file path=ppt/slideLayouts/_rels/slideLayout4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5.xml"/></Relationships>
</file>

<file path=ppt/slideLayouts/_rels/slideLayout4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5.xml"/></Relationships>
</file>

<file path=ppt/slideLayouts/_rels/slideLayout4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5.xml"/></Relationships>
</file>

<file path=ppt/slideLayouts/_rels/slideLayout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5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5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5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5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6.xml"/></Relationships>
</file>

<file path=ppt/slideLayouts/_rels/slideLayout4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6.xml"/></Relationships>
</file>

<file path=ppt/slideLayouts/_rels/slideLayout4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6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7.xml"/></Relationships>
</file>

<file path=ppt/slideLayouts/_rels/slideLayout4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7.xml"/></Relationships>
</file>

<file path=ppt/slideLayouts/_rels/slideLayout4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7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7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7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7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7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8.xml"/></Relationships>
</file>

<file path=ppt/slideLayouts/_rels/slideLayout5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8.xml"/></Relationships>
</file>

<file path=ppt/slideLayouts/_rels/slideLayout5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8.xml"/></Relationships>
</file>

<file path=ppt/slideLayouts/_rels/slideLayout5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8.xml"/></Relationships>
</file>

<file path=ppt/slideLayouts/_rels/slideLayout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8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8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8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8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9.xml"/></Relationships>
</file>

<file path=ppt/slideLayouts/_rels/slideLayout5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9.xml"/></Relationships>
</file>

<file path=ppt/slideLayouts/_rels/slideLayout5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9.xml"/></Relationships>
</file>

<file path=ppt/slideLayouts/_rels/slideLayout5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9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9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9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9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40.xml"/></Relationships>
</file>

<file path=ppt/slideLayouts/_rels/slideLayout5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40.xml"/></Relationships>
</file>

<file path=ppt/slideLayouts/_rels/slideLayout5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40.xml"/></Relationships>
</file>

<file path=ppt/slideLayouts/_rels/slideLayout5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0.xml"/></Relationships>
</file>

<file path=ppt/slideLayouts/_rels/slideLayout5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0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0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0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41.xml"/></Relationships>
</file>

<file path=ppt/slideLayouts/_rels/slideLayout5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41.xml"/></Relationships>
</file>

<file path=ppt/slideLayouts/_rels/slideLayout5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41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5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2.xml"/></Relationships>
</file>

<file path=ppt/slideLayouts/_rels/slideLayout5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2.xml"/></Relationships>
</file>

<file path=ppt/slideLayouts/_rels/slideLayout5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2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43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5.jpeg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44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5.jpeg"/></Relationships>
</file>

<file path=ppt/slideLayouts/_rels/slideLayout5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45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5.jpeg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46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5.jpe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Master" Target="../slideMasters/slideMaster47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6.jpeg"/></Relationships>
</file>

<file path=ppt/slideLayouts/_rels/slideLayout6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9.jpe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13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90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9"/>
            <a:ext cx="6652261" cy="563118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9"/>
            <a:ext cx="6652259" cy="563118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B1190-30E1-4D22-A24E-B1E23F9C68B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Required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02605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898"/>
            <a:ext cx="6464301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842898"/>
            <a:ext cx="6466840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609849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9B9A-69F2-4559-8483-EE8281B5B5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1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Required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34641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E3478-3A58-4CEF-A837-08B934ABE7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Required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79586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B1315-657D-4160-A2AF-A764F31AC81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Required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0718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00" y="327683"/>
            <a:ext cx="4813301" cy="139446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00" y="1722128"/>
            <a:ext cx="4813301" cy="5629277"/>
          </a:xfrm>
        </p:spPr>
        <p:txBody>
          <a:bodyPr/>
          <a:lstStyle>
            <a:lvl1pPr marL="0" indent="0">
              <a:buNone/>
              <a:defRPr sz="21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678E5-DCA9-43C3-BB4E-9F68F8B9F4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Required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2346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5"/>
            <a:ext cx="8778240" cy="680086"/>
          </a:xfrm>
          <a:solidFill>
            <a:schemeClr val="bg2"/>
          </a:solidFill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2555" indent="0">
              <a:buNone/>
              <a:defRPr sz="4000"/>
            </a:lvl2pPr>
            <a:lvl3pPr marL="1305115" indent="0">
              <a:buNone/>
              <a:defRPr sz="3400"/>
            </a:lvl3pPr>
            <a:lvl4pPr marL="1957674" indent="0">
              <a:buNone/>
              <a:defRPr sz="2900"/>
            </a:lvl4pPr>
            <a:lvl5pPr marL="2610230" indent="0">
              <a:buNone/>
              <a:defRPr sz="2900"/>
            </a:lvl5pPr>
            <a:lvl6pPr marL="3262781" indent="0">
              <a:buNone/>
              <a:defRPr sz="2900"/>
            </a:lvl6pPr>
            <a:lvl7pPr marL="3915334" indent="0">
              <a:buNone/>
              <a:defRPr sz="2900"/>
            </a:lvl7pPr>
            <a:lvl8pPr marL="4567886" indent="0">
              <a:buNone/>
              <a:defRPr sz="2900"/>
            </a:lvl8pPr>
            <a:lvl9pPr marL="5220445" indent="0">
              <a:buNone/>
              <a:defRPr sz="29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16"/>
            <a:ext cx="8778240" cy="965837"/>
          </a:xfrm>
        </p:spPr>
        <p:txBody>
          <a:bodyPr/>
          <a:lstStyle>
            <a:lvl1pPr marL="0" indent="0">
              <a:buNone/>
              <a:defRPr sz="21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F1029-EDA0-41A8-A0D5-4ACC3460B5F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Required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4675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85327-CD7D-4014-964C-C45C28340EB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Required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05318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82" y="171455"/>
            <a:ext cx="3426459" cy="6882766"/>
          </a:xfrm>
          <a:solidFill>
            <a:schemeClr val="bg2"/>
          </a:solidFill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5"/>
            <a:ext cx="10040621" cy="688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2291D-48DD-4D2E-B288-D2F0364CE9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Required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0161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2011682"/>
            <a:ext cx="13431520" cy="1325880"/>
            <a:chOff x="160" y="816"/>
            <a:chExt cx="5288" cy="696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auto">
            <a:xfrm>
              <a:off x="160" y="816"/>
              <a:ext cx="5288" cy="69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" name="Picture 4" descr="ti 2010 white logo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" y="1006"/>
              <a:ext cx="859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7796022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1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00" y="327683"/>
            <a:ext cx="4813301" cy="1394461"/>
          </a:xfrm>
        </p:spPr>
        <p:txBody>
          <a:bodyPr anchor="b"/>
          <a:lstStyle>
            <a:lvl1pPr algn="l">
              <a:defRPr sz="4600" b="1"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00" y="1722128"/>
            <a:ext cx="4813301" cy="5629277"/>
          </a:xfrm>
        </p:spPr>
        <p:txBody>
          <a:bodyPr/>
          <a:lstStyle>
            <a:lvl1pPr marL="0" indent="0">
              <a:buNone/>
              <a:defRPr sz="29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4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502920" y="782575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2202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 userDrawn="1"/>
        </p:nvSpPr>
        <p:spPr bwMode="auto">
          <a:xfrm>
            <a:off x="502920" y="782575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9799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7589520"/>
            <a:ext cx="1405128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4099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502920" y="784099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68237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2" y="1258164"/>
            <a:ext cx="13548360" cy="5935118"/>
          </a:xfrm>
        </p:spPr>
        <p:txBody>
          <a:bodyPr/>
          <a:lstStyle>
            <a:lvl1pPr>
              <a:spcBef>
                <a:spcPts val="1141"/>
              </a:spcBef>
              <a:defRPr/>
            </a:lvl1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106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5"/>
            <a:ext cx="12435840" cy="1634490"/>
          </a:xfrm>
        </p:spPr>
        <p:txBody>
          <a:bodyPr anchor="t"/>
          <a:lstStyle>
            <a:lvl1pPr algn="l">
              <a:defRPr sz="59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/>
            </a:lvl1pPr>
            <a:lvl2pPr marL="652555" indent="0">
              <a:buNone/>
              <a:defRPr sz="2600"/>
            </a:lvl2pPr>
            <a:lvl3pPr marL="1305115" indent="0">
              <a:buNone/>
              <a:defRPr sz="2100"/>
            </a:lvl3pPr>
            <a:lvl4pPr marL="1957674" indent="0">
              <a:buNone/>
              <a:defRPr sz="2100"/>
            </a:lvl4pPr>
            <a:lvl5pPr marL="2610230" indent="0">
              <a:buNone/>
              <a:defRPr sz="2100"/>
            </a:lvl5pPr>
            <a:lvl6pPr marL="3262781" indent="0">
              <a:buNone/>
              <a:defRPr sz="2100"/>
            </a:lvl6pPr>
            <a:lvl7pPr marL="3915334" indent="0">
              <a:buNone/>
              <a:defRPr sz="2100"/>
            </a:lvl7pPr>
            <a:lvl8pPr marL="4567886" indent="0">
              <a:buNone/>
              <a:defRPr sz="2100"/>
            </a:lvl8pPr>
            <a:lvl9pPr marL="522044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2280" y="7259962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90121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171455"/>
            <a:ext cx="13533120" cy="823646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9"/>
            <a:ext cx="6652261" cy="563118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9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1516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898"/>
            <a:ext cx="6464301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842898"/>
            <a:ext cx="6466840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609849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73820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5804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3432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00" y="327683"/>
            <a:ext cx="4813301" cy="1394461"/>
          </a:xfrm>
        </p:spPr>
        <p:txBody>
          <a:bodyPr anchor="b"/>
          <a:lstStyle>
            <a:lvl1pPr algn="l">
              <a:defRPr sz="4600" b="1"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00" y="1722128"/>
            <a:ext cx="4813301" cy="5629277"/>
          </a:xfrm>
        </p:spPr>
        <p:txBody>
          <a:bodyPr/>
          <a:lstStyle>
            <a:lvl1pPr marL="0" indent="0">
              <a:buNone/>
              <a:defRPr sz="29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11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5"/>
            <a:ext cx="8778240" cy="680086"/>
          </a:xfrm>
        </p:spPr>
        <p:txBody>
          <a:bodyPr anchor="b"/>
          <a:lstStyle>
            <a:lvl1pPr algn="l"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2555" indent="0">
              <a:buNone/>
              <a:defRPr sz="4000"/>
            </a:lvl2pPr>
            <a:lvl3pPr marL="1305115" indent="0">
              <a:buNone/>
              <a:defRPr sz="3400"/>
            </a:lvl3pPr>
            <a:lvl4pPr marL="1957674" indent="0">
              <a:buNone/>
              <a:defRPr sz="2900"/>
            </a:lvl4pPr>
            <a:lvl5pPr marL="2610230" indent="0">
              <a:buNone/>
              <a:defRPr sz="2900"/>
            </a:lvl5pPr>
            <a:lvl6pPr marL="3262781" indent="0">
              <a:buNone/>
              <a:defRPr sz="2900"/>
            </a:lvl6pPr>
            <a:lvl7pPr marL="3915334" indent="0">
              <a:buNone/>
              <a:defRPr sz="2900"/>
            </a:lvl7pPr>
            <a:lvl8pPr marL="4567886" indent="0">
              <a:buNone/>
              <a:defRPr sz="2900"/>
            </a:lvl8pPr>
            <a:lvl9pPr marL="5220445" indent="0">
              <a:buNone/>
              <a:defRPr sz="29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16"/>
            <a:ext cx="8778240" cy="965837"/>
          </a:xfrm>
        </p:spPr>
        <p:txBody>
          <a:bodyPr/>
          <a:lstStyle>
            <a:lvl1pPr marL="0" indent="0">
              <a:buNone/>
              <a:defRPr sz="29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95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5"/>
            <a:ext cx="8778240" cy="680086"/>
          </a:xfrm>
        </p:spPr>
        <p:txBody>
          <a:bodyPr anchor="b"/>
          <a:lstStyle>
            <a:lvl1pPr algn="l"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2555" indent="0">
              <a:buNone/>
              <a:defRPr sz="4000"/>
            </a:lvl2pPr>
            <a:lvl3pPr marL="1305115" indent="0">
              <a:buNone/>
              <a:defRPr sz="3400"/>
            </a:lvl3pPr>
            <a:lvl4pPr marL="1957674" indent="0">
              <a:buNone/>
              <a:defRPr sz="2900"/>
            </a:lvl4pPr>
            <a:lvl5pPr marL="2610230" indent="0">
              <a:buNone/>
              <a:defRPr sz="2900"/>
            </a:lvl5pPr>
            <a:lvl6pPr marL="3262781" indent="0">
              <a:buNone/>
              <a:defRPr sz="2900"/>
            </a:lvl6pPr>
            <a:lvl7pPr marL="3915334" indent="0">
              <a:buNone/>
              <a:defRPr sz="2900"/>
            </a:lvl7pPr>
            <a:lvl8pPr marL="4567886" indent="0">
              <a:buNone/>
              <a:defRPr sz="2900"/>
            </a:lvl8pPr>
            <a:lvl9pPr marL="5220445" indent="0">
              <a:buNone/>
              <a:defRPr sz="29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16"/>
            <a:ext cx="8778240" cy="965837"/>
          </a:xfrm>
        </p:spPr>
        <p:txBody>
          <a:bodyPr/>
          <a:lstStyle>
            <a:lvl1pPr marL="0" indent="0">
              <a:buNone/>
              <a:defRPr sz="29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24309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9786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82" y="171455"/>
            <a:ext cx="3426459" cy="6882766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5"/>
            <a:ext cx="10040621" cy="688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4617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c_revBlack_rgb_powerpoint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22280" y="7713359"/>
            <a:ext cx="1790701" cy="31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5"/>
          <p:cNvSpPr>
            <a:spLocks noChangeArrowheads="1"/>
          </p:cNvSpPr>
          <p:nvPr userDrawn="1"/>
        </p:nvSpPr>
        <p:spPr bwMode="auto">
          <a:xfrm>
            <a:off x="541021" y="7597994"/>
            <a:ext cx="13540739" cy="55435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509" tIns="65254" rIns="130509" bIns="65254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auto">
          <a:xfrm>
            <a:off x="541021" y="7597994"/>
            <a:ext cx="13540739" cy="5543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509" tIns="65254" rIns="130509" bIns="65254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29" descr="ti_stk_2c_pos_rgb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7040" y="7701922"/>
            <a:ext cx="1818640" cy="33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63845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6A5EE-4473-4733-B0FF-3D1D4FBA9F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Required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67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6D3D0-0F63-4C63-BA36-2CCD1009A0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Required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9306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5"/>
            <a:ext cx="12435840" cy="1634490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/>
            </a:lvl1pPr>
            <a:lvl2pPr marL="652555" indent="0">
              <a:buNone/>
              <a:defRPr sz="2600"/>
            </a:lvl2pPr>
            <a:lvl3pPr marL="1305115" indent="0">
              <a:buNone/>
              <a:defRPr sz="2100"/>
            </a:lvl3pPr>
            <a:lvl4pPr marL="1957674" indent="0">
              <a:buNone/>
              <a:defRPr sz="2100"/>
            </a:lvl4pPr>
            <a:lvl5pPr marL="2610230" indent="0">
              <a:buNone/>
              <a:defRPr sz="2100"/>
            </a:lvl5pPr>
            <a:lvl6pPr marL="3262781" indent="0">
              <a:buNone/>
              <a:defRPr sz="2100"/>
            </a:lvl6pPr>
            <a:lvl7pPr marL="3915334" indent="0">
              <a:buNone/>
              <a:defRPr sz="2100"/>
            </a:lvl7pPr>
            <a:lvl8pPr marL="4567886" indent="0">
              <a:buNone/>
              <a:defRPr sz="2100"/>
            </a:lvl8pPr>
            <a:lvl9pPr marL="522044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F3114-1331-4C5D-B2CF-6AFC17E54C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Required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003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9"/>
            <a:ext cx="6652261" cy="563118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9"/>
            <a:ext cx="6652259" cy="563118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B1190-30E1-4D22-A24E-B1E23F9C68B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Required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7231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898"/>
            <a:ext cx="6464301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842898"/>
            <a:ext cx="6466840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609849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9B9A-69F2-4559-8483-EE8281B5B5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1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Required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82799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E3478-3A58-4CEF-A837-08B934ABE7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Required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08607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B1315-657D-4160-A2AF-A764F31AC81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Required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22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11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00" y="327683"/>
            <a:ext cx="4813301" cy="139446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00" y="1722128"/>
            <a:ext cx="4813301" cy="5629277"/>
          </a:xfrm>
        </p:spPr>
        <p:txBody>
          <a:bodyPr/>
          <a:lstStyle>
            <a:lvl1pPr marL="0" indent="0">
              <a:buNone/>
              <a:defRPr sz="21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678E5-DCA9-43C3-BB4E-9F68F8B9F4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Required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5207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5"/>
            <a:ext cx="8778240" cy="680086"/>
          </a:xfrm>
          <a:solidFill>
            <a:schemeClr val="bg2"/>
          </a:solidFill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2555" indent="0">
              <a:buNone/>
              <a:defRPr sz="4000"/>
            </a:lvl2pPr>
            <a:lvl3pPr marL="1305115" indent="0">
              <a:buNone/>
              <a:defRPr sz="3400"/>
            </a:lvl3pPr>
            <a:lvl4pPr marL="1957674" indent="0">
              <a:buNone/>
              <a:defRPr sz="2900"/>
            </a:lvl4pPr>
            <a:lvl5pPr marL="2610230" indent="0">
              <a:buNone/>
              <a:defRPr sz="2900"/>
            </a:lvl5pPr>
            <a:lvl6pPr marL="3262781" indent="0">
              <a:buNone/>
              <a:defRPr sz="2900"/>
            </a:lvl6pPr>
            <a:lvl7pPr marL="3915334" indent="0">
              <a:buNone/>
              <a:defRPr sz="2900"/>
            </a:lvl7pPr>
            <a:lvl8pPr marL="4567886" indent="0">
              <a:buNone/>
              <a:defRPr sz="2900"/>
            </a:lvl8pPr>
            <a:lvl9pPr marL="5220445" indent="0">
              <a:buNone/>
              <a:defRPr sz="29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16"/>
            <a:ext cx="8778240" cy="965837"/>
          </a:xfrm>
        </p:spPr>
        <p:txBody>
          <a:bodyPr/>
          <a:lstStyle>
            <a:lvl1pPr marL="0" indent="0">
              <a:buNone/>
              <a:defRPr sz="21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F1029-EDA0-41A8-A0D5-4ACC3460B5F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Required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25529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85327-CD7D-4014-964C-C45C28340EB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Required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3162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82" y="171455"/>
            <a:ext cx="3426459" cy="6882766"/>
          </a:xfrm>
          <a:solidFill>
            <a:schemeClr val="bg2"/>
          </a:solidFill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5"/>
            <a:ext cx="10040621" cy="688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2291D-48DD-4D2E-B288-D2F0364CE9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Required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96885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2011682"/>
            <a:ext cx="13431520" cy="1325880"/>
            <a:chOff x="160" y="816"/>
            <a:chExt cx="5288" cy="696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auto">
            <a:xfrm>
              <a:off x="160" y="816"/>
              <a:ext cx="5288" cy="69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" name="Picture 4" descr="ti 2010 white logo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" y="1006"/>
              <a:ext cx="859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2446072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c_revBlack_rgb_powerpoint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22280" y="7713359"/>
            <a:ext cx="1790701" cy="31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5"/>
          <p:cNvSpPr>
            <a:spLocks noChangeArrowheads="1"/>
          </p:cNvSpPr>
          <p:nvPr userDrawn="1"/>
        </p:nvSpPr>
        <p:spPr bwMode="auto">
          <a:xfrm>
            <a:off x="541021" y="7597994"/>
            <a:ext cx="13540739" cy="55435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509" tIns="65254" rIns="130509" bIns="65254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auto">
          <a:xfrm>
            <a:off x="541021" y="7597994"/>
            <a:ext cx="13540739" cy="5543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509" tIns="65254" rIns="130509" bIns="65254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pic>
        <p:nvPicPr>
          <p:cNvPr id="7" name="Picture 29" descr="ti_stk_2c_pos_rgb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7040" y="7701922"/>
            <a:ext cx="1818640" cy="33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63845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6A5EE-4473-4733-B0FF-3D1D4FBA9F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67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6D3D0-0F63-4C63-BA36-2CCD1009A0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3936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5"/>
            <a:ext cx="12435840" cy="1634490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/>
            </a:lvl1pPr>
            <a:lvl2pPr marL="652555" indent="0">
              <a:buNone/>
              <a:defRPr sz="2600"/>
            </a:lvl2pPr>
            <a:lvl3pPr marL="1305115" indent="0">
              <a:buNone/>
              <a:defRPr sz="2100"/>
            </a:lvl3pPr>
            <a:lvl4pPr marL="1957674" indent="0">
              <a:buNone/>
              <a:defRPr sz="2100"/>
            </a:lvl4pPr>
            <a:lvl5pPr marL="2610230" indent="0">
              <a:buNone/>
              <a:defRPr sz="2100"/>
            </a:lvl5pPr>
            <a:lvl6pPr marL="3262781" indent="0">
              <a:buNone/>
              <a:defRPr sz="2100"/>
            </a:lvl6pPr>
            <a:lvl7pPr marL="3915334" indent="0">
              <a:buNone/>
              <a:defRPr sz="2100"/>
            </a:lvl7pPr>
            <a:lvl8pPr marL="4567886" indent="0">
              <a:buNone/>
              <a:defRPr sz="2100"/>
            </a:lvl8pPr>
            <a:lvl9pPr marL="522044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F3114-1331-4C5D-B2CF-6AFC17E54C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3264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9"/>
            <a:ext cx="6652261" cy="563118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9"/>
            <a:ext cx="6652259" cy="563118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B1190-30E1-4D22-A24E-B1E23F9C68B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12849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898"/>
            <a:ext cx="6464301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842898"/>
            <a:ext cx="6466840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609849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9B9A-69F2-4559-8483-EE8281B5B5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1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74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82" y="171455"/>
            <a:ext cx="3426459" cy="6882766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5"/>
            <a:ext cx="10040621" cy="688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10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E3478-3A58-4CEF-A837-08B934ABE7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2626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B1315-657D-4160-A2AF-A764F31AC81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1494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00" y="327683"/>
            <a:ext cx="4813301" cy="139446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00" y="1722128"/>
            <a:ext cx="4813301" cy="5629277"/>
          </a:xfrm>
        </p:spPr>
        <p:txBody>
          <a:bodyPr/>
          <a:lstStyle>
            <a:lvl1pPr marL="0" indent="0">
              <a:buNone/>
              <a:defRPr sz="21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678E5-DCA9-43C3-BB4E-9F68F8B9F4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30988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5"/>
            <a:ext cx="8778240" cy="680086"/>
          </a:xfrm>
          <a:solidFill>
            <a:schemeClr val="bg2"/>
          </a:solidFill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2555" indent="0">
              <a:buNone/>
              <a:defRPr sz="4000"/>
            </a:lvl2pPr>
            <a:lvl3pPr marL="1305115" indent="0">
              <a:buNone/>
              <a:defRPr sz="3400"/>
            </a:lvl3pPr>
            <a:lvl4pPr marL="1957674" indent="0">
              <a:buNone/>
              <a:defRPr sz="2900"/>
            </a:lvl4pPr>
            <a:lvl5pPr marL="2610230" indent="0">
              <a:buNone/>
              <a:defRPr sz="2900"/>
            </a:lvl5pPr>
            <a:lvl6pPr marL="3262781" indent="0">
              <a:buNone/>
              <a:defRPr sz="2900"/>
            </a:lvl6pPr>
            <a:lvl7pPr marL="3915334" indent="0">
              <a:buNone/>
              <a:defRPr sz="2900"/>
            </a:lvl7pPr>
            <a:lvl8pPr marL="4567886" indent="0">
              <a:buNone/>
              <a:defRPr sz="2900"/>
            </a:lvl8pPr>
            <a:lvl9pPr marL="5220445" indent="0">
              <a:buNone/>
              <a:defRPr sz="29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16"/>
            <a:ext cx="8778240" cy="965837"/>
          </a:xfrm>
        </p:spPr>
        <p:txBody>
          <a:bodyPr/>
          <a:lstStyle>
            <a:lvl1pPr marL="0" indent="0">
              <a:buNone/>
              <a:defRPr sz="21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F1029-EDA0-41A8-A0D5-4ACC3460B5F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0312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85327-CD7D-4014-964C-C45C28340EB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38089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82" y="171455"/>
            <a:ext cx="3426459" cy="6882766"/>
          </a:xfrm>
          <a:solidFill>
            <a:schemeClr val="bg2"/>
          </a:solidFill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5"/>
            <a:ext cx="10040621" cy="688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2291D-48DD-4D2E-B288-D2F0364CE9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72475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2011682"/>
            <a:ext cx="13431520" cy="1325880"/>
            <a:chOff x="160" y="816"/>
            <a:chExt cx="5288" cy="696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auto">
            <a:xfrm>
              <a:off x="160" y="816"/>
              <a:ext cx="5288" cy="69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+mn-cs"/>
              </a:endParaRPr>
            </a:p>
          </p:txBody>
        </p:sp>
        <p:pic>
          <p:nvPicPr>
            <p:cNvPr id="4" name="Picture 4" descr="ti 2010 white logo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" y="1006"/>
              <a:ext cx="859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0754494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48640" y="7"/>
            <a:ext cx="13533120" cy="14268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573" y="1423037"/>
            <a:ext cx="6652261" cy="2724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429501" y="1423037"/>
            <a:ext cx="6652259" cy="2724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33573" y="4330066"/>
            <a:ext cx="6652261" cy="2724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29501" y="4330066"/>
            <a:ext cx="6652259" cy="2724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983480" y="7820045"/>
            <a:ext cx="4632960" cy="2476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0627360" y="7820045"/>
            <a:ext cx="3413760" cy="2476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AB78E7-5F76-48BD-8727-74FC114F17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11721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c_revBlack_rgb_powerpoint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22280" y="7713359"/>
            <a:ext cx="1790701" cy="31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5"/>
          <p:cNvSpPr>
            <a:spLocks noChangeArrowheads="1"/>
          </p:cNvSpPr>
          <p:nvPr userDrawn="1"/>
        </p:nvSpPr>
        <p:spPr bwMode="auto">
          <a:xfrm>
            <a:off x="541021" y="7597994"/>
            <a:ext cx="13540739" cy="55435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509" tIns="65254" rIns="130509" bIns="65254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auto">
          <a:xfrm>
            <a:off x="541021" y="7597994"/>
            <a:ext cx="13540739" cy="5543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509" tIns="65254" rIns="130509" bIns="65254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pic>
        <p:nvPicPr>
          <p:cNvPr id="7" name="Picture 29" descr="ti_stk_2c_pos_rgb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7040" y="7701922"/>
            <a:ext cx="1818640" cy="33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63845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6A5EE-4473-4733-B0FF-3D1D4FBA9F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597408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01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6D3D0-0F63-4C63-BA36-2CCD1009A0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597408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895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c_revBlack_rgb_powerpoint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22280" y="7713359"/>
            <a:ext cx="1790701" cy="31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5"/>
          <p:cNvSpPr>
            <a:spLocks noChangeArrowheads="1"/>
          </p:cNvSpPr>
          <p:nvPr userDrawn="1"/>
        </p:nvSpPr>
        <p:spPr bwMode="auto">
          <a:xfrm>
            <a:off x="541021" y="7597994"/>
            <a:ext cx="13540739" cy="55435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509" tIns="65254" rIns="130509" bIns="65254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auto">
          <a:xfrm>
            <a:off x="541021" y="7597994"/>
            <a:ext cx="13540739" cy="5543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509" tIns="65254" rIns="130509" bIns="65254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Picture 29" descr="ti_stk_2c_pos_rgb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7040" y="7701922"/>
            <a:ext cx="1818640" cy="33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63845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6A5EE-4473-4733-B0FF-3D1D4FBA9F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344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5"/>
            <a:ext cx="12435840" cy="1634490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/>
            </a:lvl1pPr>
            <a:lvl2pPr marL="652555" indent="0">
              <a:buNone/>
              <a:defRPr sz="2600"/>
            </a:lvl2pPr>
            <a:lvl3pPr marL="1305115" indent="0">
              <a:buNone/>
              <a:defRPr sz="2100"/>
            </a:lvl3pPr>
            <a:lvl4pPr marL="1957674" indent="0">
              <a:buNone/>
              <a:defRPr sz="2100"/>
            </a:lvl4pPr>
            <a:lvl5pPr marL="2610230" indent="0">
              <a:buNone/>
              <a:defRPr sz="2100"/>
            </a:lvl5pPr>
            <a:lvl6pPr marL="3262781" indent="0">
              <a:buNone/>
              <a:defRPr sz="2100"/>
            </a:lvl6pPr>
            <a:lvl7pPr marL="3915334" indent="0">
              <a:buNone/>
              <a:defRPr sz="2100"/>
            </a:lvl7pPr>
            <a:lvl8pPr marL="4567886" indent="0">
              <a:buNone/>
              <a:defRPr sz="2100"/>
            </a:lvl8pPr>
            <a:lvl9pPr marL="522044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F3114-1331-4C5D-B2CF-6AFC17E54C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597408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5815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9"/>
            <a:ext cx="6652261" cy="563118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9"/>
            <a:ext cx="6652259" cy="563118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B1190-30E1-4D22-A24E-B1E23F9C68B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597408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87318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898"/>
            <a:ext cx="6464301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842898"/>
            <a:ext cx="6466840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609849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9B9A-69F2-4559-8483-EE8281B5B5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09600" y="7863845"/>
            <a:ext cx="597408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02215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E3478-3A58-4CEF-A837-08B934ABE7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597408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01331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B1315-657D-4160-A2AF-A764F31AC81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597408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8108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00" y="327683"/>
            <a:ext cx="4813301" cy="139446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00" y="1722128"/>
            <a:ext cx="4813301" cy="5629277"/>
          </a:xfrm>
        </p:spPr>
        <p:txBody>
          <a:bodyPr/>
          <a:lstStyle>
            <a:lvl1pPr marL="0" indent="0">
              <a:buNone/>
              <a:defRPr sz="21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678E5-DCA9-43C3-BB4E-9F68F8B9F4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597408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9739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5"/>
            <a:ext cx="8778240" cy="680086"/>
          </a:xfrm>
          <a:solidFill>
            <a:schemeClr val="bg2"/>
          </a:solidFill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2555" indent="0">
              <a:buNone/>
              <a:defRPr sz="4000"/>
            </a:lvl2pPr>
            <a:lvl3pPr marL="1305115" indent="0">
              <a:buNone/>
              <a:defRPr sz="3400"/>
            </a:lvl3pPr>
            <a:lvl4pPr marL="1957674" indent="0">
              <a:buNone/>
              <a:defRPr sz="2900"/>
            </a:lvl4pPr>
            <a:lvl5pPr marL="2610230" indent="0">
              <a:buNone/>
              <a:defRPr sz="2900"/>
            </a:lvl5pPr>
            <a:lvl6pPr marL="3262781" indent="0">
              <a:buNone/>
              <a:defRPr sz="2900"/>
            </a:lvl6pPr>
            <a:lvl7pPr marL="3915334" indent="0">
              <a:buNone/>
              <a:defRPr sz="2900"/>
            </a:lvl7pPr>
            <a:lvl8pPr marL="4567886" indent="0">
              <a:buNone/>
              <a:defRPr sz="2900"/>
            </a:lvl8pPr>
            <a:lvl9pPr marL="5220445" indent="0">
              <a:buNone/>
              <a:defRPr sz="29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16"/>
            <a:ext cx="8778240" cy="965837"/>
          </a:xfrm>
        </p:spPr>
        <p:txBody>
          <a:bodyPr/>
          <a:lstStyle>
            <a:lvl1pPr marL="0" indent="0">
              <a:buNone/>
              <a:defRPr sz="21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F1029-EDA0-41A8-A0D5-4ACC3460B5F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597408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9013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85327-CD7D-4014-964C-C45C28340EB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597408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2856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82" y="171455"/>
            <a:ext cx="3426459" cy="6882766"/>
          </a:xfrm>
          <a:solidFill>
            <a:schemeClr val="bg2"/>
          </a:solidFill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5"/>
            <a:ext cx="10040621" cy="688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2291D-48DD-4D2E-B288-D2F0364CE9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597408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2647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2011682"/>
            <a:ext cx="13431520" cy="1325880"/>
            <a:chOff x="160" y="816"/>
            <a:chExt cx="5288" cy="696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auto">
            <a:xfrm>
              <a:off x="160" y="816"/>
              <a:ext cx="5288" cy="69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+mn-cs"/>
              </a:endParaRPr>
            </a:p>
          </p:txBody>
        </p:sp>
        <p:pic>
          <p:nvPicPr>
            <p:cNvPr id="4" name="Picture 4" descr="ti 2010 white logo"/>
            <p:cNvPicPr>
              <a:picLocks noChangeAspect="1" noChangeArrowheads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" y="1006"/>
              <a:ext cx="859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40869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6D3D0-0F63-4C63-BA36-2CCD1009A0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91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F5FBE-966E-4BC2-953B-26C6B798D6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597408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68440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55217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502920" y="782575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376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 userDrawn="1"/>
        </p:nvSpPr>
        <p:spPr bwMode="auto">
          <a:xfrm>
            <a:off x="502920" y="782575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5378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7589520"/>
            <a:ext cx="1405128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4099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502920" y="784099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204373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2" y="1258164"/>
            <a:ext cx="13548360" cy="5935118"/>
          </a:xfrm>
        </p:spPr>
        <p:txBody>
          <a:bodyPr/>
          <a:lstStyle>
            <a:lvl1pPr>
              <a:spcBef>
                <a:spcPts val="1141"/>
              </a:spcBef>
              <a:defRPr/>
            </a:lvl1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138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5"/>
            <a:ext cx="12435840" cy="1634490"/>
          </a:xfrm>
        </p:spPr>
        <p:txBody>
          <a:bodyPr anchor="t"/>
          <a:lstStyle>
            <a:lvl1pPr algn="l">
              <a:defRPr sz="59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/>
            </a:lvl1pPr>
            <a:lvl2pPr marL="652555" indent="0">
              <a:buNone/>
              <a:defRPr sz="2600"/>
            </a:lvl2pPr>
            <a:lvl3pPr marL="1305115" indent="0">
              <a:buNone/>
              <a:defRPr sz="2100"/>
            </a:lvl3pPr>
            <a:lvl4pPr marL="1957674" indent="0">
              <a:buNone/>
              <a:defRPr sz="2100"/>
            </a:lvl4pPr>
            <a:lvl5pPr marL="2610230" indent="0">
              <a:buNone/>
              <a:defRPr sz="2100"/>
            </a:lvl5pPr>
            <a:lvl6pPr marL="3262781" indent="0">
              <a:buNone/>
              <a:defRPr sz="2100"/>
            </a:lvl6pPr>
            <a:lvl7pPr marL="3915334" indent="0">
              <a:buNone/>
              <a:defRPr sz="2100"/>
            </a:lvl7pPr>
            <a:lvl8pPr marL="4567886" indent="0">
              <a:buNone/>
              <a:defRPr sz="2100"/>
            </a:lvl8pPr>
            <a:lvl9pPr marL="522044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2280" y="7259962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176013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171455"/>
            <a:ext cx="13533120" cy="823646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9"/>
            <a:ext cx="6652261" cy="563118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9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5476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898"/>
            <a:ext cx="6464301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842898"/>
            <a:ext cx="6466840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609849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96532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20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5"/>
            <a:ext cx="12435840" cy="1634490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/>
            </a:lvl1pPr>
            <a:lvl2pPr marL="652555" indent="0">
              <a:buNone/>
              <a:defRPr sz="2600"/>
            </a:lvl2pPr>
            <a:lvl3pPr marL="1305115" indent="0">
              <a:buNone/>
              <a:defRPr sz="2100"/>
            </a:lvl3pPr>
            <a:lvl4pPr marL="1957674" indent="0">
              <a:buNone/>
              <a:defRPr sz="2100"/>
            </a:lvl4pPr>
            <a:lvl5pPr marL="2610230" indent="0">
              <a:buNone/>
              <a:defRPr sz="2100"/>
            </a:lvl5pPr>
            <a:lvl6pPr marL="3262781" indent="0">
              <a:buNone/>
              <a:defRPr sz="2100"/>
            </a:lvl6pPr>
            <a:lvl7pPr marL="3915334" indent="0">
              <a:buNone/>
              <a:defRPr sz="2100"/>
            </a:lvl7pPr>
            <a:lvl8pPr marL="4567886" indent="0">
              <a:buNone/>
              <a:defRPr sz="2100"/>
            </a:lvl8pPr>
            <a:lvl9pPr marL="522044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F3114-1331-4C5D-B2CF-6AFC17E54C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925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361664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00" y="327683"/>
            <a:ext cx="4813301" cy="1394461"/>
          </a:xfrm>
        </p:spPr>
        <p:txBody>
          <a:bodyPr anchor="b"/>
          <a:lstStyle>
            <a:lvl1pPr algn="l">
              <a:defRPr sz="4600" b="1"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00" y="1722128"/>
            <a:ext cx="4813301" cy="5629277"/>
          </a:xfrm>
        </p:spPr>
        <p:txBody>
          <a:bodyPr/>
          <a:lstStyle>
            <a:lvl1pPr marL="0" indent="0">
              <a:buNone/>
              <a:defRPr sz="29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308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5"/>
            <a:ext cx="8778240" cy="680086"/>
          </a:xfrm>
        </p:spPr>
        <p:txBody>
          <a:bodyPr anchor="b"/>
          <a:lstStyle>
            <a:lvl1pPr algn="l"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2555" indent="0">
              <a:buNone/>
              <a:defRPr sz="4000"/>
            </a:lvl2pPr>
            <a:lvl3pPr marL="1305115" indent="0">
              <a:buNone/>
              <a:defRPr sz="3400"/>
            </a:lvl3pPr>
            <a:lvl4pPr marL="1957674" indent="0">
              <a:buNone/>
              <a:defRPr sz="2900"/>
            </a:lvl4pPr>
            <a:lvl5pPr marL="2610230" indent="0">
              <a:buNone/>
              <a:defRPr sz="2900"/>
            </a:lvl5pPr>
            <a:lvl6pPr marL="3262781" indent="0">
              <a:buNone/>
              <a:defRPr sz="2900"/>
            </a:lvl6pPr>
            <a:lvl7pPr marL="3915334" indent="0">
              <a:buNone/>
              <a:defRPr sz="2900"/>
            </a:lvl7pPr>
            <a:lvl8pPr marL="4567886" indent="0">
              <a:buNone/>
              <a:defRPr sz="2900"/>
            </a:lvl8pPr>
            <a:lvl9pPr marL="5220445" indent="0">
              <a:buNone/>
              <a:defRPr sz="29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16"/>
            <a:ext cx="8778240" cy="965837"/>
          </a:xfrm>
        </p:spPr>
        <p:txBody>
          <a:bodyPr/>
          <a:lstStyle>
            <a:lvl1pPr marL="0" indent="0">
              <a:buNone/>
              <a:defRPr sz="29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7372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14571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82" y="171455"/>
            <a:ext cx="3426459" cy="6882766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5"/>
            <a:ext cx="10040621" cy="688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9035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8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32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7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691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72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02" tIns="60901" rIns="121802" bIns="60901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39" y="7702346"/>
            <a:ext cx="3378200" cy="29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02" tIns="60901" rIns="121802" bIns="60901">
            <a:spAutoFit/>
          </a:bodyPr>
          <a:lstStyle/>
          <a:p>
            <a:pPr defTabSz="121801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cs typeface="+mn-cs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cs typeface="+mn-cs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147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72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55" y="7703437"/>
            <a:ext cx="3378200" cy="29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02" tIns="60901" rIns="121802" bIns="60901">
            <a:spAutoFit/>
          </a:bodyPr>
          <a:lstStyle/>
          <a:p>
            <a:pPr defTabSz="121801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  <a:cs typeface="+mn-cs"/>
              </a:rPr>
              <a:t>TI Confidential – NDA Restrictions</a:t>
            </a:r>
            <a:endParaRPr lang="en-US" sz="110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607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72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5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02" tIns="60901" rIns="121802" bIns="60901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55" y="7703437"/>
            <a:ext cx="3378200" cy="29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02" tIns="60901" rIns="121802" bIns="60901">
            <a:spAutoFit/>
          </a:bodyPr>
          <a:lstStyle/>
          <a:p>
            <a:pPr defTabSz="121801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  <a:cs typeface="+mn-cs"/>
              </a:rPr>
              <a:t>TI Confidential – NDA Restrictions</a:t>
            </a:r>
            <a:endParaRPr lang="en-US" sz="110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68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58" y="1258175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1042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9"/>
            <a:ext cx="6652261" cy="563118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9"/>
            <a:ext cx="6652259" cy="563118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B1190-30E1-4D22-A24E-B1E23F9C68B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680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9140"/>
            <a:ext cx="12435840" cy="1634491"/>
          </a:xfrm>
        </p:spPr>
        <p:txBody>
          <a:bodyPr anchor="t"/>
          <a:lstStyle>
            <a:lvl1pPr algn="l">
              <a:defRPr sz="30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010" indent="0">
              <a:buNone/>
              <a:defRPr sz="2400"/>
            </a:lvl2pPr>
            <a:lvl3pPr marL="1218018" indent="0">
              <a:buNone/>
              <a:defRPr sz="2100"/>
            </a:lvl3pPr>
            <a:lvl4pPr marL="1827013" indent="0">
              <a:buNone/>
              <a:defRPr sz="1900"/>
            </a:lvl4pPr>
            <a:lvl5pPr marL="2436014" indent="0">
              <a:buNone/>
              <a:defRPr sz="1900"/>
            </a:lvl5pPr>
            <a:lvl6pPr marL="3045013" indent="0">
              <a:buNone/>
              <a:defRPr sz="1900"/>
            </a:lvl6pPr>
            <a:lvl7pPr marL="3654018" indent="0">
              <a:buNone/>
              <a:defRPr sz="1900"/>
            </a:lvl7pPr>
            <a:lvl8pPr marL="4263021" indent="0">
              <a:buNone/>
              <a:defRPr sz="1900"/>
            </a:lvl8pPr>
            <a:lvl9pPr marL="4872029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20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6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6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939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73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120479"/>
            <a:ext cx="6464301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010" indent="0">
              <a:buNone/>
              <a:defRPr sz="2700" b="1"/>
            </a:lvl2pPr>
            <a:lvl3pPr marL="1218018" indent="0">
              <a:buNone/>
              <a:defRPr sz="2400" b="1"/>
            </a:lvl3pPr>
            <a:lvl4pPr marL="1827013" indent="0">
              <a:buNone/>
              <a:defRPr sz="2100" b="1"/>
            </a:lvl4pPr>
            <a:lvl5pPr marL="2436014" indent="0">
              <a:buNone/>
              <a:defRPr sz="2100" b="1"/>
            </a:lvl5pPr>
            <a:lvl6pPr marL="3045013" indent="0">
              <a:buNone/>
              <a:defRPr sz="2100" b="1"/>
            </a:lvl6pPr>
            <a:lvl7pPr marL="3654018" indent="0">
              <a:buNone/>
              <a:defRPr sz="2100" b="1"/>
            </a:lvl7pPr>
            <a:lvl8pPr marL="4263021" indent="0">
              <a:buNone/>
              <a:defRPr sz="2100" b="1"/>
            </a:lvl8pPr>
            <a:lvl9pPr marL="4872029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1887355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55" y="1120479"/>
            <a:ext cx="6466840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010" indent="0">
              <a:buNone/>
              <a:defRPr sz="2700" b="1"/>
            </a:lvl2pPr>
            <a:lvl3pPr marL="1218018" indent="0">
              <a:buNone/>
              <a:defRPr sz="2400" b="1"/>
            </a:lvl3pPr>
            <a:lvl4pPr marL="1827013" indent="0">
              <a:buNone/>
              <a:defRPr sz="2100" b="1"/>
            </a:lvl4pPr>
            <a:lvl5pPr marL="2436014" indent="0">
              <a:buNone/>
              <a:defRPr sz="2100" b="1"/>
            </a:lvl5pPr>
            <a:lvl6pPr marL="3045013" indent="0">
              <a:buNone/>
              <a:defRPr sz="2100" b="1"/>
            </a:lvl6pPr>
            <a:lvl7pPr marL="3654018" indent="0">
              <a:buNone/>
              <a:defRPr sz="2100" b="1"/>
            </a:lvl7pPr>
            <a:lvl8pPr marL="4263021" indent="0">
              <a:buNone/>
              <a:defRPr sz="2100" b="1"/>
            </a:lvl8pPr>
            <a:lvl9pPr marL="4872029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55" y="1887355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67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768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742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32" y="327683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711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32" y="1722128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010" indent="0">
              <a:buNone/>
              <a:defRPr sz="1600"/>
            </a:lvl2pPr>
            <a:lvl3pPr marL="1218018" indent="0">
              <a:buNone/>
              <a:defRPr sz="1300"/>
            </a:lvl3pPr>
            <a:lvl4pPr marL="1827013" indent="0">
              <a:buNone/>
              <a:defRPr sz="1100"/>
            </a:lvl4pPr>
            <a:lvl5pPr marL="2436014" indent="0">
              <a:buNone/>
              <a:defRPr sz="1100"/>
            </a:lvl5pPr>
            <a:lvl6pPr marL="3045013" indent="0">
              <a:buNone/>
              <a:defRPr sz="1100"/>
            </a:lvl6pPr>
            <a:lvl7pPr marL="3654018" indent="0">
              <a:buNone/>
              <a:defRPr sz="1100"/>
            </a:lvl7pPr>
            <a:lvl8pPr marL="4263021" indent="0">
              <a:buNone/>
              <a:defRPr sz="1100"/>
            </a:lvl8pPr>
            <a:lvl9pPr marL="4872029" indent="0">
              <a:buNone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543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863"/>
            <a:ext cx="8778240" cy="680086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010" indent="0">
              <a:buNone/>
              <a:defRPr sz="3700"/>
            </a:lvl2pPr>
            <a:lvl3pPr marL="1218018" indent="0">
              <a:buNone/>
              <a:defRPr sz="3000"/>
            </a:lvl3pPr>
            <a:lvl4pPr marL="1827013" indent="0">
              <a:buNone/>
              <a:defRPr sz="2700"/>
            </a:lvl4pPr>
            <a:lvl5pPr marL="2436014" indent="0">
              <a:buNone/>
              <a:defRPr sz="2700"/>
            </a:lvl5pPr>
            <a:lvl6pPr marL="3045013" indent="0">
              <a:buNone/>
              <a:defRPr sz="2700"/>
            </a:lvl6pPr>
            <a:lvl7pPr marL="3654018" indent="0">
              <a:buNone/>
              <a:defRPr sz="2700"/>
            </a:lvl7pPr>
            <a:lvl8pPr marL="4263021" indent="0">
              <a:buNone/>
              <a:defRPr sz="2700"/>
            </a:lvl8pPr>
            <a:lvl9pPr marL="4872029" indent="0">
              <a:buNone/>
              <a:defRPr sz="2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955"/>
            <a:ext cx="8778240" cy="9658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010" indent="0">
              <a:buNone/>
              <a:defRPr sz="1600"/>
            </a:lvl2pPr>
            <a:lvl3pPr marL="1218018" indent="0">
              <a:buNone/>
              <a:defRPr sz="1300"/>
            </a:lvl3pPr>
            <a:lvl4pPr marL="1827013" indent="0">
              <a:buNone/>
              <a:defRPr sz="1100"/>
            </a:lvl4pPr>
            <a:lvl5pPr marL="2436014" indent="0">
              <a:buNone/>
              <a:defRPr sz="1100"/>
            </a:lvl5pPr>
            <a:lvl6pPr marL="3045013" indent="0">
              <a:buNone/>
              <a:defRPr sz="1100"/>
            </a:lvl6pPr>
            <a:lvl7pPr marL="3654018" indent="0">
              <a:buNone/>
              <a:defRPr sz="1100"/>
            </a:lvl7pPr>
            <a:lvl8pPr marL="4263021" indent="0">
              <a:buNone/>
              <a:defRPr sz="1100"/>
            </a:lvl8pPr>
            <a:lvl9pPr marL="487202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0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44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82" y="171452"/>
            <a:ext cx="3426459" cy="6882766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2"/>
            <a:ext cx="10040621" cy="6882766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904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c_revBlack_rgb_powerpoint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22280" y="7713666"/>
            <a:ext cx="1790701" cy="31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5"/>
          <p:cNvSpPr>
            <a:spLocks noChangeArrowheads="1"/>
          </p:cNvSpPr>
          <p:nvPr userDrawn="1"/>
        </p:nvSpPr>
        <p:spPr bwMode="auto">
          <a:xfrm>
            <a:off x="541021" y="7597983"/>
            <a:ext cx="13540739" cy="55435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46206" tIns="73106" rIns="146206" bIns="73106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auto">
          <a:xfrm>
            <a:off x="541021" y="7597983"/>
            <a:ext cx="13540739" cy="5543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46206" tIns="73106" rIns="146206" bIns="73106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29" descr="ti_stk_2c_pos_rgb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7040" y="7701922"/>
            <a:ext cx="1818640" cy="33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64"/>
            <a:ext cx="13533120" cy="1764030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64162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6A5EE-4473-4733-B0FF-3D1D4FBA9F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4162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45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898"/>
            <a:ext cx="6464301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842898"/>
            <a:ext cx="6466840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609849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9B9A-69F2-4559-8483-EE8281B5B5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6D3D0-0F63-4C63-BA36-2CCD1009A0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4162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37130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5"/>
            <a:ext cx="12435840" cy="163449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3000"/>
            </a:lvl1pPr>
            <a:lvl2pPr marL="731005" indent="0">
              <a:buNone/>
              <a:defRPr sz="2900"/>
            </a:lvl2pPr>
            <a:lvl3pPr marL="1462021" indent="0">
              <a:buNone/>
              <a:defRPr sz="2600"/>
            </a:lvl3pPr>
            <a:lvl4pPr marL="2193021" indent="0">
              <a:buNone/>
              <a:defRPr sz="2100"/>
            </a:lvl4pPr>
            <a:lvl5pPr marL="2924030" indent="0">
              <a:buNone/>
              <a:defRPr sz="2100"/>
            </a:lvl5pPr>
            <a:lvl6pPr marL="3655040" indent="0">
              <a:buNone/>
              <a:defRPr sz="2100"/>
            </a:lvl6pPr>
            <a:lvl7pPr marL="4386042" indent="0">
              <a:buNone/>
              <a:defRPr sz="2100"/>
            </a:lvl7pPr>
            <a:lvl8pPr marL="5117061" indent="0">
              <a:buNone/>
              <a:defRPr sz="2100"/>
            </a:lvl8pPr>
            <a:lvl9pPr marL="584806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F3114-1331-4C5D-B2CF-6AFC17E54C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4162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739498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6"/>
            <a:ext cx="6652261" cy="5631181"/>
          </a:xfrm>
        </p:spPr>
        <p:txBody>
          <a:bodyPr/>
          <a:lstStyle>
            <a:lvl1pPr>
              <a:defRPr sz="4600"/>
            </a:lvl1pPr>
            <a:lvl2pPr>
              <a:defRPr sz="3800"/>
            </a:lvl2pPr>
            <a:lvl3pPr>
              <a:defRPr sz="30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6"/>
            <a:ext cx="6652259" cy="5631181"/>
          </a:xfrm>
        </p:spPr>
        <p:txBody>
          <a:bodyPr/>
          <a:lstStyle>
            <a:lvl1pPr>
              <a:defRPr sz="4600"/>
            </a:lvl1pPr>
            <a:lvl2pPr>
              <a:defRPr sz="3800"/>
            </a:lvl2pPr>
            <a:lvl3pPr>
              <a:defRPr sz="30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B1190-30E1-4D22-A24E-B1E23F9C68B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4162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705620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898"/>
            <a:ext cx="6464301" cy="767717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005" indent="0">
              <a:buNone/>
              <a:defRPr sz="3000" b="1"/>
            </a:lvl2pPr>
            <a:lvl3pPr marL="1462021" indent="0">
              <a:buNone/>
              <a:defRPr sz="2900" b="1"/>
            </a:lvl3pPr>
            <a:lvl4pPr marL="2193021" indent="0">
              <a:buNone/>
              <a:defRPr sz="2600" b="1"/>
            </a:lvl4pPr>
            <a:lvl5pPr marL="2924030" indent="0">
              <a:buNone/>
              <a:defRPr sz="2600" b="1"/>
            </a:lvl5pPr>
            <a:lvl6pPr marL="3655040" indent="0">
              <a:buNone/>
              <a:defRPr sz="2600" b="1"/>
            </a:lvl6pPr>
            <a:lvl7pPr marL="4386042" indent="0">
              <a:buNone/>
              <a:defRPr sz="2600" b="1"/>
            </a:lvl7pPr>
            <a:lvl8pPr marL="5117061" indent="0">
              <a:buNone/>
              <a:defRPr sz="2600" b="1"/>
            </a:lvl8pPr>
            <a:lvl9pPr marL="5848066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3800"/>
            </a:lvl1pPr>
            <a:lvl2pPr>
              <a:defRPr sz="30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55" y="1842898"/>
            <a:ext cx="6466840" cy="767717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005" indent="0">
              <a:buNone/>
              <a:defRPr sz="3000" b="1"/>
            </a:lvl2pPr>
            <a:lvl3pPr marL="1462021" indent="0">
              <a:buNone/>
              <a:defRPr sz="2900" b="1"/>
            </a:lvl3pPr>
            <a:lvl4pPr marL="2193021" indent="0">
              <a:buNone/>
              <a:defRPr sz="2600" b="1"/>
            </a:lvl4pPr>
            <a:lvl5pPr marL="2924030" indent="0">
              <a:buNone/>
              <a:defRPr sz="2600" b="1"/>
            </a:lvl5pPr>
            <a:lvl6pPr marL="3655040" indent="0">
              <a:buNone/>
              <a:defRPr sz="2600" b="1"/>
            </a:lvl6pPr>
            <a:lvl7pPr marL="4386042" indent="0">
              <a:buNone/>
              <a:defRPr sz="2600" b="1"/>
            </a:lvl7pPr>
            <a:lvl8pPr marL="5117061" indent="0">
              <a:buNone/>
              <a:defRPr sz="2600" b="1"/>
            </a:lvl8pPr>
            <a:lvl9pPr marL="5848066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55" y="2609849"/>
            <a:ext cx="6466840" cy="4741546"/>
          </a:xfrm>
        </p:spPr>
        <p:txBody>
          <a:bodyPr/>
          <a:lstStyle>
            <a:lvl1pPr>
              <a:defRPr sz="3800"/>
            </a:lvl1pPr>
            <a:lvl2pPr>
              <a:defRPr sz="30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9B9A-69F2-4559-8483-EE8281B5B5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1"/>
          </p:nvPr>
        </p:nvSpPr>
        <p:spPr>
          <a:xfrm>
            <a:off x="609600" y="7864162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5867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E3478-3A58-4CEF-A837-08B934ABE7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4162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7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B1315-657D-4160-A2AF-A764F31AC81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4162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659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00" y="327678"/>
            <a:ext cx="4813301" cy="1394461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90"/>
            <a:ext cx="8178800" cy="7023736"/>
          </a:xfrm>
        </p:spPr>
        <p:txBody>
          <a:bodyPr/>
          <a:lstStyle>
            <a:lvl1pPr>
              <a:defRPr sz="5100"/>
            </a:lvl1pPr>
            <a:lvl2pPr>
              <a:defRPr sz="4600"/>
            </a:lvl2pPr>
            <a:lvl3pPr>
              <a:defRPr sz="38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00" y="1722134"/>
            <a:ext cx="4813301" cy="5629277"/>
          </a:xfrm>
        </p:spPr>
        <p:txBody>
          <a:bodyPr/>
          <a:lstStyle>
            <a:lvl1pPr marL="0" indent="0">
              <a:buNone/>
              <a:defRPr sz="2100"/>
            </a:lvl1pPr>
            <a:lvl2pPr marL="731005" indent="0">
              <a:buNone/>
              <a:defRPr sz="1900"/>
            </a:lvl2pPr>
            <a:lvl3pPr marL="1462021" indent="0">
              <a:buNone/>
              <a:defRPr sz="1600"/>
            </a:lvl3pPr>
            <a:lvl4pPr marL="2193021" indent="0">
              <a:buNone/>
              <a:defRPr sz="1400"/>
            </a:lvl4pPr>
            <a:lvl5pPr marL="2924030" indent="0">
              <a:buNone/>
              <a:defRPr sz="1400"/>
            </a:lvl5pPr>
            <a:lvl6pPr marL="3655040" indent="0">
              <a:buNone/>
              <a:defRPr sz="1400"/>
            </a:lvl6pPr>
            <a:lvl7pPr marL="4386042" indent="0">
              <a:buNone/>
              <a:defRPr sz="1400"/>
            </a:lvl7pPr>
            <a:lvl8pPr marL="5117061" indent="0">
              <a:buNone/>
              <a:defRPr sz="1400"/>
            </a:lvl8pPr>
            <a:lvl9pPr marL="584806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678E5-DCA9-43C3-BB4E-9F68F8B9F4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4162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5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solidFill>
            <a:schemeClr val="bg2"/>
          </a:solidFill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5100"/>
            </a:lvl1pPr>
            <a:lvl2pPr marL="731005" indent="0">
              <a:buNone/>
              <a:defRPr sz="4600"/>
            </a:lvl2pPr>
            <a:lvl3pPr marL="1462021" indent="0">
              <a:buNone/>
              <a:defRPr sz="3800"/>
            </a:lvl3pPr>
            <a:lvl4pPr marL="2193021" indent="0">
              <a:buNone/>
              <a:defRPr sz="3000"/>
            </a:lvl4pPr>
            <a:lvl5pPr marL="2924030" indent="0">
              <a:buNone/>
              <a:defRPr sz="3000"/>
            </a:lvl5pPr>
            <a:lvl6pPr marL="3655040" indent="0">
              <a:buNone/>
              <a:defRPr sz="3000"/>
            </a:lvl6pPr>
            <a:lvl7pPr marL="4386042" indent="0">
              <a:buNone/>
              <a:defRPr sz="3000"/>
            </a:lvl7pPr>
            <a:lvl8pPr marL="5117061" indent="0">
              <a:buNone/>
              <a:defRPr sz="3000"/>
            </a:lvl8pPr>
            <a:lvl9pPr marL="5848066" indent="0">
              <a:buNone/>
              <a:defRPr sz="3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1128"/>
            <a:ext cx="8778240" cy="965837"/>
          </a:xfrm>
        </p:spPr>
        <p:txBody>
          <a:bodyPr/>
          <a:lstStyle>
            <a:lvl1pPr marL="0" indent="0">
              <a:buNone/>
              <a:defRPr sz="2100"/>
            </a:lvl1pPr>
            <a:lvl2pPr marL="731005" indent="0">
              <a:buNone/>
              <a:defRPr sz="1900"/>
            </a:lvl2pPr>
            <a:lvl3pPr marL="1462021" indent="0">
              <a:buNone/>
              <a:defRPr sz="1600"/>
            </a:lvl3pPr>
            <a:lvl4pPr marL="2193021" indent="0">
              <a:buNone/>
              <a:defRPr sz="1400"/>
            </a:lvl4pPr>
            <a:lvl5pPr marL="2924030" indent="0">
              <a:buNone/>
              <a:defRPr sz="1400"/>
            </a:lvl5pPr>
            <a:lvl6pPr marL="3655040" indent="0">
              <a:buNone/>
              <a:defRPr sz="1400"/>
            </a:lvl6pPr>
            <a:lvl7pPr marL="4386042" indent="0">
              <a:buNone/>
              <a:defRPr sz="1400"/>
            </a:lvl7pPr>
            <a:lvl8pPr marL="5117061" indent="0">
              <a:buNone/>
              <a:defRPr sz="1400"/>
            </a:lvl8pPr>
            <a:lvl9pPr marL="584806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F1029-EDA0-41A8-A0D5-4ACC3460B5F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4162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66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85327-CD7D-4014-964C-C45C28340EB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4162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91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74" y="171471"/>
            <a:ext cx="3426459" cy="6882766"/>
          </a:xfrm>
          <a:solidFill>
            <a:schemeClr val="bg2"/>
          </a:solidFill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71"/>
            <a:ext cx="10040621" cy="688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2291D-48DD-4D2E-B288-D2F0364CE9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4162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97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731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E3478-3A58-4CEF-A837-08B934ABE7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60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2011687"/>
            <a:ext cx="13431520" cy="1325880"/>
            <a:chOff x="160" y="816"/>
            <a:chExt cx="5288" cy="696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auto">
            <a:xfrm>
              <a:off x="160" y="816"/>
              <a:ext cx="5288" cy="69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" name="Picture 4" descr="ti 2010 white logo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" y="1006"/>
              <a:ext cx="859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39500692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8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03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7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46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02" tIns="60901" rIns="121802" bIns="60901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23" y="7702346"/>
            <a:ext cx="3378200" cy="29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02" tIns="60901" rIns="121802" bIns="60901">
            <a:spAutoFit/>
          </a:bodyPr>
          <a:lstStyle/>
          <a:p>
            <a:pPr defTabSz="121801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cs typeface="+mn-cs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cs typeface="+mn-cs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082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42" y="7703437"/>
            <a:ext cx="3378200" cy="29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02" tIns="60901" rIns="121802" bIns="60901">
            <a:spAutoFit/>
          </a:bodyPr>
          <a:lstStyle/>
          <a:p>
            <a:pPr defTabSz="121801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  <a:cs typeface="+mn-cs"/>
              </a:rPr>
              <a:t>TI Confidential – NDA Restrictions</a:t>
            </a:r>
            <a:endParaRPr lang="en-US" sz="110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740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5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02" tIns="60901" rIns="121802" bIns="60901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42" y="7703437"/>
            <a:ext cx="3378200" cy="29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02" tIns="60901" rIns="121802" bIns="60901">
            <a:spAutoFit/>
          </a:bodyPr>
          <a:lstStyle/>
          <a:p>
            <a:pPr defTabSz="121801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  <a:cs typeface="+mn-cs"/>
              </a:rPr>
              <a:t>TI Confidential – NDA Restrictions</a:t>
            </a:r>
            <a:endParaRPr lang="en-US" sz="110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516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7" y="1258175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207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9127"/>
            <a:ext cx="12435840" cy="1634491"/>
          </a:xfrm>
        </p:spPr>
        <p:txBody>
          <a:bodyPr anchor="t"/>
          <a:lstStyle>
            <a:lvl1pPr algn="l">
              <a:defRPr sz="30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010" indent="0">
              <a:buNone/>
              <a:defRPr sz="2400"/>
            </a:lvl2pPr>
            <a:lvl3pPr marL="1218018" indent="0">
              <a:buNone/>
              <a:defRPr sz="2100"/>
            </a:lvl3pPr>
            <a:lvl4pPr marL="1827013" indent="0">
              <a:buNone/>
              <a:defRPr sz="1900"/>
            </a:lvl4pPr>
            <a:lvl5pPr marL="2436014" indent="0">
              <a:buNone/>
              <a:defRPr sz="1900"/>
            </a:lvl5pPr>
            <a:lvl6pPr marL="3045013" indent="0">
              <a:buNone/>
              <a:defRPr sz="1900"/>
            </a:lvl6pPr>
            <a:lvl7pPr marL="3654018" indent="0">
              <a:buNone/>
              <a:defRPr sz="1900"/>
            </a:lvl7pPr>
            <a:lvl8pPr marL="4263021" indent="0">
              <a:buNone/>
              <a:defRPr sz="1900"/>
            </a:lvl8pPr>
            <a:lvl9pPr marL="4872029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3018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4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4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23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73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120479"/>
            <a:ext cx="6464301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010" indent="0">
              <a:buNone/>
              <a:defRPr sz="2700" b="1"/>
            </a:lvl2pPr>
            <a:lvl3pPr marL="1218018" indent="0">
              <a:buNone/>
              <a:defRPr sz="2400" b="1"/>
            </a:lvl3pPr>
            <a:lvl4pPr marL="1827013" indent="0">
              <a:buNone/>
              <a:defRPr sz="2100" b="1"/>
            </a:lvl4pPr>
            <a:lvl5pPr marL="2436014" indent="0">
              <a:buNone/>
              <a:defRPr sz="2100" b="1"/>
            </a:lvl5pPr>
            <a:lvl6pPr marL="3045013" indent="0">
              <a:buNone/>
              <a:defRPr sz="2100" b="1"/>
            </a:lvl6pPr>
            <a:lvl7pPr marL="3654018" indent="0">
              <a:buNone/>
              <a:defRPr sz="2100" b="1"/>
            </a:lvl7pPr>
            <a:lvl8pPr marL="4263021" indent="0">
              <a:buNone/>
              <a:defRPr sz="2100" b="1"/>
            </a:lvl8pPr>
            <a:lvl9pPr marL="4872029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1887355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120479"/>
            <a:ext cx="6466840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010" indent="0">
              <a:buNone/>
              <a:defRPr sz="2700" b="1"/>
            </a:lvl2pPr>
            <a:lvl3pPr marL="1218018" indent="0">
              <a:buNone/>
              <a:defRPr sz="2400" b="1"/>
            </a:lvl3pPr>
            <a:lvl4pPr marL="1827013" indent="0">
              <a:buNone/>
              <a:defRPr sz="2100" b="1"/>
            </a:lvl4pPr>
            <a:lvl5pPr marL="2436014" indent="0">
              <a:buNone/>
              <a:defRPr sz="2100" b="1"/>
            </a:lvl5pPr>
            <a:lvl6pPr marL="3045013" indent="0">
              <a:buNone/>
              <a:defRPr sz="2100" b="1"/>
            </a:lvl6pPr>
            <a:lvl7pPr marL="3654018" indent="0">
              <a:buNone/>
              <a:defRPr sz="2100" b="1"/>
            </a:lvl7pPr>
            <a:lvl8pPr marL="4263021" indent="0">
              <a:buNone/>
              <a:defRPr sz="2100" b="1"/>
            </a:lvl8pPr>
            <a:lvl9pPr marL="4872029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1887355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13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91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B1315-657D-4160-A2AF-A764F31AC81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220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483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84" y="327680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284" y="1722128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010" indent="0">
              <a:buNone/>
              <a:defRPr sz="1600"/>
            </a:lvl2pPr>
            <a:lvl3pPr marL="1218018" indent="0">
              <a:buNone/>
              <a:defRPr sz="1300"/>
            </a:lvl3pPr>
            <a:lvl4pPr marL="1827013" indent="0">
              <a:buNone/>
              <a:defRPr sz="1100"/>
            </a:lvl4pPr>
            <a:lvl5pPr marL="2436014" indent="0">
              <a:buNone/>
              <a:defRPr sz="1100"/>
            </a:lvl5pPr>
            <a:lvl6pPr marL="3045013" indent="0">
              <a:buNone/>
              <a:defRPr sz="1100"/>
            </a:lvl6pPr>
            <a:lvl7pPr marL="3654018" indent="0">
              <a:buNone/>
              <a:defRPr sz="1100"/>
            </a:lvl7pPr>
            <a:lvl8pPr marL="4263021" indent="0">
              <a:buNone/>
              <a:defRPr sz="1100"/>
            </a:lvl8pPr>
            <a:lvl9pPr marL="4872029" indent="0">
              <a:buNone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04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010" indent="0">
              <a:buNone/>
              <a:defRPr sz="3700"/>
            </a:lvl2pPr>
            <a:lvl3pPr marL="1218018" indent="0">
              <a:buNone/>
              <a:defRPr sz="3000"/>
            </a:lvl3pPr>
            <a:lvl4pPr marL="1827013" indent="0">
              <a:buNone/>
              <a:defRPr sz="2700"/>
            </a:lvl4pPr>
            <a:lvl5pPr marL="2436014" indent="0">
              <a:buNone/>
              <a:defRPr sz="2700"/>
            </a:lvl5pPr>
            <a:lvl6pPr marL="3045013" indent="0">
              <a:buNone/>
              <a:defRPr sz="2700"/>
            </a:lvl6pPr>
            <a:lvl7pPr marL="3654018" indent="0">
              <a:buNone/>
              <a:defRPr sz="2700"/>
            </a:lvl7pPr>
            <a:lvl8pPr marL="4263021" indent="0">
              <a:buNone/>
              <a:defRPr sz="2700"/>
            </a:lvl8pPr>
            <a:lvl9pPr marL="4872029" indent="0">
              <a:buNone/>
              <a:defRPr sz="2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11"/>
            <a:ext cx="8778240" cy="9658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010" indent="0">
              <a:buNone/>
              <a:defRPr sz="1600"/>
            </a:lvl2pPr>
            <a:lvl3pPr marL="1218018" indent="0">
              <a:buNone/>
              <a:defRPr sz="1300"/>
            </a:lvl3pPr>
            <a:lvl4pPr marL="1827013" indent="0">
              <a:buNone/>
              <a:defRPr sz="1100"/>
            </a:lvl4pPr>
            <a:lvl5pPr marL="2436014" indent="0">
              <a:buNone/>
              <a:defRPr sz="1100"/>
            </a:lvl5pPr>
            <a:lvl6pPr marL="3045013" indent="0">
              <a:buNone/>
              <a:defRPr sz="1100"/>
            </a:lvl6pPr>
            <a:lvl7pPr marL="3654018" indent="0">
              <a:buNone/>
              <a:defRPr sz="1100"/>
            </a:lvl7pPr>
            <a:lvl8pPr marL="4263021" indent="0">
              <a:buNone/>
              <a:defRPr sz="1100"/>
            </a:lvl8pPr>
            <a:lvl9pPr marL="487202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2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10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64" y="171452"/>
            <a:ext cx="3426459" cy="6882766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2"/>
            <a:ext cx="10040621" cy="6882766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69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2" y="1258164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233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8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03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7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4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46" tIns="38072" rIns="76146" bIns="38072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23" y="7703166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cs typeface="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cs typeface="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69099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57339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5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18096A3-1C74-4210-9B46-F757C8F29AA0}" type="slidenum">
              <a:rPr lang="en-US" sz="1100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42" y="7704255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  <a:cs typeface=""/>
              </a:rPr>
              <a:t>TI Confidential – NDA Restrictions</a:t>
            </a:r>
            <a:endParaRPr lang="en-US" sz="1100" dirty="0">
              <a:solidFill>
                <a:srgbClr val="000000"/>
              </a:solidFill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7584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00" y="327683"/>
            <a:ext cx="4813301" cy="139446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00" y="1722128"/>
            <a:ext cx="4813301" cy="5629277"/>
          </a:xfrm>
        </p:spPr>
        <p:txBody>
          <a:bodyPr/>
          <a:lstStyle>
            <a:lvl1pPr marL="0" indent="0">
              <a:buNone/>
              <a:defRPr sz="21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678E5-DCA9-43C3-BB4E-9F68F8B9F4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21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7" y="1258175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40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9127"/>
            <a:ext cx="12435840" cy="1634491"/>
          </a:xfrm>
        </p:spPr>
        <p:txBody>
          <a:bodyPr anchor="t"/>
          <a:lstStyle>
            <a:lvl1pPr algn="l">
              <a:defRPr sz="30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131" indent="0">
              <a:buNone/>
              <a:defRPr sz="2400"/>
            </a:lvl2pPr>
            <a:lvl3pPr marL="1218258" indent="0">
              <a:buNone/>
              <a:defRPr sz="2100"/>
            </a:lvl3pPr>
            <a:lvl4pPr marL="1827379" indent="0">
              <a:buNone/>
              <a:defRPr sz="1900"/>
            </a:lvl4pPr>
            <a:lvl5pPr marL="2436501" indent="0">
              <a:buNone/>
              <a:defRPr sz="1900"/>
            </a:lvl5pPr>
            <a:lvl6pPr marL="3045622" indent="0">
              <a:buNone/>
              <a:defRPr sz="1900"/>
            </a:lvl6pPr>
            <a:lvl7pPr marL="3654750" indent="0">
              <a:buNone/>
              <a:defRPr sz="1900"/>
            </a:lvl7pPr>
            <a:lvl8pPr marL="4263874" indent="0">
              <a:buNone/>
              <a:defRPr sz="1900"/>
            </a:lvl8pPr>
            <a:lvl9pPr marL="4873002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473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1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1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0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68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120463"/>
            <a:ext cx="6464301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131" indent="0">
              <a:buNone/>
              <a:defRPr sz="2700" b="1"/>
            </a:lvl2pPr>
            <a:lvl3pPr marL="1218258" indent="0">
              <a:buNone/>
              <a:defRPr sz="2400" b="1"/>
            </a:lvl3pPr>
            <a:lvl4pPr marL="1827379" indent="0">
              <a:buNone/>
              <a:defRPr sz="2100" b="1"/>
            </a:lvl4pPr>
            <a:lvl5pPr marL="2436501" indent="0">
              <a:buNone/>
              <a:defRPr sz="2100" b="1"/>
            </a:lvl5pPr>
            <a:lvl6pPr marL="3045622" indent="0">
              <a:buNone/>
              <a:defRPr sz="2100" b="1"/>
            </a:lvl6pPr>
            <a:lvl7pPr marL="3654750" indent="0">
              <a:buNone/>
              <a:defRPr sz="2100" b="1"/>
            </a:lvl7pPr>
            <a:lvl8pPr marL="4263874" indent="0">
              <a:buNone/>
              <a:defRPr sz="2100" b="1"/>
            </a:lvl8pPr>
            <a:lvl9pPr marL="487300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1887355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120463"/>
            <a:ext cx="6466840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131" indent="0">
              <a:buNone/>
              <a:defRPr sz="2700" b="1"/>
            </a:lvl2pPr>
            <a:lvl3pPr marL="1218258" indent="0">
              <a:buNone/>
              <a:defRPr sz="2400" b="1"/>
            </a:lvl3pPr>
            <a:lvl4pPr marL="1827379" indent="0">
              <a:buNone/>
              <a:defRPr sz="2100" b="1"/>
            </a:lvl4pPr>
            <a:lvl5pPr marL="2436501" indent="0">
              <a:buNone/>
              <a:defRPr sz="2100" b="1"/>
            </a:lvl5pPr>
            <a:lvl6pPr marL="3045622" indent="0">
              <a:buNone/>
              <a:defRPr sz="2100" b="1"/>
            </a:lvl6pPr>
            <a:lvl7pPr marL="3654750" indent="0">
              <a:buNone/>
              <a:defRPr sz="2100" b="1"/>
            </a:lvl7pPr>
            <a:lvl8pPr marL="4263874" indent="0">
              <a:buNone/>
              <a:defRPr sz="2100" b="1"/>
            </a:lvl8pPr>
            <a:lvl9pPr marL="487300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1887355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7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34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54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84" y="327675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284" y="1722123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131" indent="0">
              <a:buNone/>
              <a:defRPr sz="1600"/>
            </a:lvl2pPr>
            <a:lvl3pPr marL="1218258" indent="0">
              <a:buNone/>
              <a:defRPr sz="1300"/>
            </a:lvl3pPr>
            <a:lvl4pPr marL="1827379" indent="0">
              <a:buNone/>
              <a:defRPr sz="1100"/>
            </a:lvl4pPr>
            <a:lvl5pPr marL="2436501" indent="0">
              <a:buNone/>
              <a:defRPr sz="1100"/>
            </a:lvl5pPr>
            <a:lvl6pPr marL="3045622" indent="0">
              <a:buNone/>
              <a:defRPr sz="1100"/>
            </a:lvl6pPr>
            <a:lvl7pPr marL="3654750" indent="0">
              <a:buNone/>
              <a:defRPr sz="1100"/>
            </a:lvl7pPr>
            <a:lvl8pPr marL="4263874" indent="0">
              <a:buNone/>
              <a:defRPr sz="1100"/>
            </a:lvl8pPr>
            <a:lvl9pPr marL="4873002" indent="0">
              <a:buNone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3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38"/>
            <a:ext cx="8778240" cy="680086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131" indent="0">
              <a:buNone/>
              <a:defRPr sz="3700"/>
            </a:lvl2pPr>
            <a:lvl3pPr marL="1218258" indent="0">
              <a:buNone/>
              <a:defRPr sz="3000"/>
            </a:lvl3pPr>
            <a:lvl4pPr marL="1827379" indent="0">
              <a:buNone/>
              <a:defRPr sz="2700"/>
            </a:lvl4pPr>
            <a:lvl5pPr marL="2436501" indent="0">
              <a:buNone/>
              <a:defRPr sz="2700"/>
            </a:lvl5pPr>
            <a:lvl6pPr marL="3045622" indent="0">
              <a:buNone/>
              <a:defRPr sz="2700"/>
            </a:lvl6pPr>
            <a:lvl7pPr marL="3654750" indent="0">
              <a:buNone/>
              <a:defRPr sz="2700"/>
            </a:lvl7pPr>
            <a:lvl8pPr marL="4263874" indent="0">
              <a:buNone/>
              <a:defRPr sz="2700"/>
            </a:lvl8pPr>
            <a:lvl9pPr marL="4873002" indent="0">
              <a:buNone/>
              <a:defRPr sz="2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24"/>
            <a:ext cx="8778240" cy="9658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131" indent="0">
              <a:buNone/>
              <a:defRPr sz="1600"/>
            </a:lvl2pPr>
            <a:lvl3pPr marL="1218258" indent="0">
              <a:buNone/>
              <a:defRPr sz="1300"/>
            </a:lvl3pPr>
            <a:lvl4pPr marL="1827379" indent="0">
              <a:buNone/>
              <a:defRPr sz="1100"/>
            </a:lvl4pPr>
            <a:lvl5pPr marL="2436501" indent="0">
              <a:buNone/>
              <a:defRPr sz="1100"/>
            </a:lvl5pPr>
            <a:lvl6pPr marL="3045622" indent="0">
              <a:buNone/>
              <a:defRPr sz="1100"/>
            </a:lvl6pPr>
            <a:lvl7pPr marL="3654750" indent="0">
              <a:buNone/>
              <a:defRPr sz="1100"/>
            </a:lvl7pPr>
            <a:lvl8pPr marL="4263874" indent="0">
              <a:buNone/>
              <a:defRPr sz="1100"/>
            </a:lvl8pPr>
            <a:lvl9pPr marL="487300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3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58" y="171452"/>
            <a:ext cx="3426459" cy="6882766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2"/>
            <a:ext cx="10040621" cy="6882766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4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5"/>
            <a:ext cx="8778240" cy="680086"/>
          </a:xfrm>
          <a:solidFill>
            <a:schemeClr val="bg2"/>
          </a:solidFill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2555" indent="0">
              <a:buNone/>
              <a:defRPr sz="4000"/>
            </a:lvl2pPr>
            <a:lvl3pPr marL="1305115" indent="0">
              <a:buNone/>
              <a:defRPr sz="3400"/>
            </a:lvl3pPr>
            <a:lvl4pPr marL="1957674" indent="0">
              <a:buNone/>
              <a:defRPr sz="2900"/>
            </a:lvl4pPr>
            <a:lvl5pPr marL="2610230" indent="0">
              <a:buNone/>
              <a:defRPr sz="2900"/>
            </a:lvl5pPr>
            <a:lvl6pPr marL="3262781" indent="0">
              <a:buNone/>
              <a:defRPr sz="2900"/>
            </a:lvl6pPr>
            <a:lvl7pPr marL="3915334" indent="0">
              <a:buNone/>
              <a:defRPr sz="2900"/>
            </a:lvl7pPr>
            <a:lvl8pPr marL="4567886" indent="0">
              <a:buNone/>
              <a:defRPr sz="2900"/>
            </a:lvl8pPr>
            <a:lvl9pPr marL="5220445" indent="0">
              <a:buNone/>
              <a:defRPr sz="29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16"/>
            <a:ext cx="8778240" cy="965837"/>
          </a:xfrm>
        </p:spPr>
        <p:txBody>
          <a:bodyPr/>
          <a:lstStyle>
            <a:lvl1pPr marL="0" indent="0">
              <a:buNone/>
              <a:defRPr sz="21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F1029-EDA0-41A8-A0D5-4ACC3460B5F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4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8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32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7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62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72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02" tIns="60901" rIns="121802" bIns="60901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39" y="7702346"/>
            <a:ext cx="3378200" cy="29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02" tIns="60901" rIns="121802" bIns="60901">
            <a:spAutoFit/>
          </a:bodyPr>
          <a:lstStyle/>
          <a:p>
            <a:pPr defTabSz="121801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</a:t>
            </a:r>
            <a:r>
              <a:rPr lang="en-US" sz="1100" dirty="0" smtClean="0">
                <a:solidFill>
                  <a:srgbClr val="000000"/>
                </a:solidFill>
              </a:rPr>
              <a:t>Confidential – NDA Restrictions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09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72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55" y="7703437"/>
            <a:ext cx="3378200" cy="29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02" tIns="60901" rIns="121802" bIns="60901">
            <a:spAutoFit/>
          </a:bodyPr>
          <a:lstStyle/>
          <a:p>
            <a:pPr defTabSz="121801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96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72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5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02" tIns="60901" rIns="121802" bIns="60901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55" y="7703437"/>
            <a:ext cx="3378200" cy="29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02" tIns="60901" rIns="121802" bIns="60901">
            <a:spAutoFit/>
          </a:bodyPr>
          <a:lstStyle/>
          <a:p>
            <a:pPr defTabSz="121801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002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58" y="1258175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545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9140"/>
            <a:ext cx="12435840" cy="1634491"/>
          </a:xfrm>
        </p:spPr>
        <p:txBody>
          <a:bodyPr anchor="t"/>
          <a:lstStyle>
            <a:lvl1pPr algn="l">
              <a:defRPr sz="30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010" indent="0">
              <a:buNone/>
              <a:defRPr sz="2400"/>
            </a:lvl2pPr>
            <a:lvl3pPr marL="1218018" indent="0">
              <a:buNone/>
              <a:defRPr sz="2100"/>
            </a:lvl3pPr>
            <a:lvl4pPr marL="1827013" indent="0">
              <a:buNone/>
              <a:defRPr sz="1900"/>
            </a:lvl4pPr>
            <a:lvl5pPr marL="2436014" indent="0">
              <a:buNone/>
              <a:defRPr sz="1900"/>
            </a:lvl5pPr>
            <a:lvl6pPr marL="3045013" indent="0">
              <a:buNone/>
              <a:defRPr sz="1900"/>
            </a:lvl6pPr>
            <a:lvl7pPr marL="3654018" indent="0">
              <a:buNone/>
              <a:defRPr sz="1900"/>
            </a:lvl7pPr>
            <a:lvl8pPr marL="4263021" indent="0">
              <a:buNone/>
              <a:defRPr sz="1900"/>
            </a:lvl8pPr>
            <a:lvl9pPr marL="4872029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46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6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6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17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73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120479"/>
            <a:ext cx="6464301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010" indent="0">
              <a:buNone/>
              <a:defRPr sz="2700" b="1"/>
            </a:lvl2pPr>
            <a:lvl3pPr marL="1218018" indent="0">
              <a:buNone/>
              <a:defRPr sz="2400" b="1"/>
            </a:lvl3pPr>
            <a:lvl4pPr marL="1827013" indent="0">
              <a:buNone/>
              <a:defRPr sz="2100" b="1"/>
            </a:lvl4pPr>
            <a:lvl5pPr marL="2436014" indent="0">
              <a:buNone/>
              <a:defRPr sz="2100" b="1"/>
            </a:lvl5pPr>
            <a:lvl6pPr marL="3045013" indent="0">
              <a:buNone/>
              <a:defRPr sz="2100" b="1"/>
            </a:lvl6pPr>
            <a:lvl7pPr marL="3654018" indent="0">
              <a:buNone/>
              <a:defRPr sz="2100" b="1"/>
            </a:lvl7pPr>
            <a:lvl8pPr marL="4263021" indent="0">
              <a:buNone/>
              <a:defRPr sz="2100" b="1"/>
            </a:lvl8pPr>
            <a:lvl9pPr marL="4872029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1887355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55" y="1120479"/>
            <a:ext cx="6466840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010" indent="0">
              <a:buNone/>
              <a:defRPr sz="2700" b="1"/>
            </a:lvl2pPr>
            <a:lvl3pPr marL="1218018" indent="0">
              <a:buNone/>
              <a:defRPr sz="2400" b="1"/>
            </a:lvl3pPr>
            <a:lvl4pPr marL="1827013" indent="0">
              <a:buNone/>
              <a:defRPr sz="2100" b="1"/>
            </a:lvl4pPr>
            <a:lvl5pPr marL="2436014" indent="0">
              <a:buNone/>
              <a:defRPr sz="2100" b="1"/>
            </a:lvl5pPr>
            <a:lvl6pPr marL="3045013" indent="0">
              <a:buNone/>
              <a:defRPr sz="2100" b="1"/>
            </a:lvl6pPr>
            <a:lvl7pPr marL="3654018" indent="0">
              <a:buNone/>
              <a:defRPr sz="2100" b="1"/>
            </a:lvl7pPr>
            <a:lvl8pPr marL="4263021" indent="0">
              <a:buNone/>
              <a:defRPr sz="2100" b="1"/>
            </a:lvl8pPr>
            <a:lvl9pPr marL="4872029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55" y="1887355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34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097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423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85327-CD7D-4014-964C-C45C28340EB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11775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32" y="327683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711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32" y="1722128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010" indent="0">
              <a:buNone/>
              <a:defRPr sz="1600"/>
            </a:lvl2pPr>
            <a:lvl3pPr marL="1218018" indent="0">
              <a:buNone/>
              <a:defRPr sz="1300"/>
            </a:lvl3pPr>
            <a:lvl4pPr marL="1827013" indent="0">
              <a:buNone/>
              <a:defRPr sz="1100"/>
            </a:lvl4pPr>
            <a:lvl5pPr marL="2436014" indent="0">
              <a:buNone/>
              <a:defRPr sz="1100"/>
            </a:lvl5pPr>
            <a:lvl6pPr marL="3045013" indent="0">
              <a:buNone/>
              <a:defRPr sz="1100"/>
            </a:lvl6pPr>
            <a:lvl7pPr marL="3654018" indent="0">
              <a:buNone/>
              <a:defRPr sz="1100"/>
            </a:lvl7pPr>
            <a:lvl8pPr marL="4263021" indent="0">
              <a:buNone/>
              <a:defRPr sz="1100"/>
            </a:lvl8pPr>
            <a:lvl9pPr marL="4872029" indent="0">
              <a:buNone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275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863"/>
            <a:ext cx="8778240" cy="680086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010" indent="0">
              <a:buNone/>
              <a:defRPr sz="3700"/>
            </a:lvl2pPr>
            <a:lvl3pPr marL="1218018" indent="0">
              <a:buNone/>
              <a:defRPr sz="3000"/>
            </a:lvl3pPr>
            <a:lvl4pPr marL="1827013" indent="0">
              <a:buNone/>
              <a:defRPr sz="2700"/>
            </a:lvl4pPr>
            <a:lvl5pPr marL="2436014" indent="0">
              <a:buNone/>
              <a:defRPr sz="2700"/>
            </a:lvl5pPr>
            <a:lvl6pPr marL="3045013" indent="0">
              <a:buNone/>
              <a:defRPr sz="2700"/>
            </a:lvl6pPr>
            <a:lvl7pPr marL="3654018" indent="0">
              <a:buNone/>
              <a:defRPr sz="2700"/>
            </a:lvl7pPr>
            <a:lvl8pPr marL="4263021" indent="0">
              <a:buNone/>
              <a:defRPr sz="2700"/>
            </a:lvl8pPr>
            <a:lvl9pPr marL="4872029" indent="0">
              <a:buNone/>
              <a:defRPr sz="2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955"/>
            <a:ext cx="8778240" cy="9658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010" indent="0">
              <a:buNone/>
              <a:defRPr sz="1600"/>
            </a:lvl2pPr>
            <a:lvl3pPr marL="1218018" indent="0">
              <a:buNone/>
              <a:defRPr sz="1300"/>
            </a:lvl3pPr>
            <a:lvl4pPr marL="1827013" indent="0">
              <a:buNone/>
              <a:defRPr sz="1100"/>
            </a:lvl4pPr>
            <a:lvl5pPr marL="2436014" indent="0">
              <a:buNone/>
              <a:defRPr sz="1100"/>
            </a:lvl5pPr>
            <a:lvl6pPr marL="3045013" indent="0">
              <a:buNone/>
              <a:defRPr sz="1100"/>
            </a:lvl6pPr>
            <a:lvl7pPr marL="3654018" indent="0">
              <a:buNone/>
              <a:defRPr sz="1100"/>
            </a:lvl7pPr>
            <a:lvl8pPr marL="4263021" indent="0">
              <a:buNone/>
              <a:defRPr sz="1100"/>
            </a:lvl8pPr>
            <a:lvl9pPr marL="487202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73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84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82" y="171452"/>
            <a:ext cx="3426459" cy="6882766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2"/>
            <a:ext cx="10040621" cy="6882766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47" y="1258164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302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8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08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7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17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8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2310"/>
              <a:endParaRPr lang="en-US" sz="2900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23" y="7703166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  <a:cs typeface="+mn-cs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3425523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8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2310"/>
              <a:endParaRPr lang="en-US" sz="290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47" y="7704255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  <a:cs typeface="+mn-cs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2239008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8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2310"/>
              <a:endParaRPr lang="en-US" sz="290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5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1462310"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 defTabSz="1462310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47" y="7704255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  <a:cs typeface="+mn-cs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425299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15" y="1258175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281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82" y="171455"/>
            <a:ext cx="3426459" cy="6882766"/>
          </a:xfrm>
          <a:solidFill>
            <a:schemeClr val="bg2"/>
          </a:solidFill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5"/>
            <a:ext cx="10040621" cy="688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2291D-48DD-4D2E-B288-D2F0364CE9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608434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9110"/>
            <a:ext cx="12435840" cy="1634491"/>
          </a:xfrm>
        </p:spPr>
        <p:txBody>
          <a:bodyPr anchor="t"/>
          <a:lstStyle>
            <a:lvl1pPr algn="l">
              <a:defRPr sz="30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131" indent="0">
              <a:buNone/>
              <a:defRPr sz="2400"/>
            </a:lvl2pPr>
            <a:lvl3pPr marL="1218258" indent="0">
              <a:buNone/>
              <a:defRPr sz="2100"/>
            </a:lvl3pPr>
            <a:lvl4pPr marL="1827379" indent="0">
              <a:buNone/>
              <a:defRPr sz="1900"/>
            </a:lvl4pPr>
            <a:lvl5pPr marL="2436501" indent="0">
              <a:buNone/>
              <a:defRPr sz="1900"/>
            </a:lvl5pPr>
            <a:lvl6pPr marL="3045622" indent="0">
              <a:buNone/>
              <a:defRPr sz="1900"/>
            </a:lvl6pPr>
            <a:lvl7pPr marL="3654750" indent="0">
              <a:buNone/>
              <a:defRPr sz="1900"/>
            </a:lvl7pPr>
            <a:lvl8pPr marL="4263874" indent="0">
              <a:buNone/>
              <a:defRPr sz="1900"/>
            </a:lvl8pPr>
            <a:lvl9pPr marL="4873002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438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48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48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16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68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120463"/>
            <a:ext cx="6464301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131" indent="0">
              <a:buNone/>
              <a:defRPr sz="2700" b="1"/>
            </a:lvl2pPr>
            <a:lvl3pPr marL="1218258" indent="0">
              <a:buNone/>
              <a:defRPr sz="2400" b="1"/>
            </a:lvl3pPr>
            <a:lvl4pPr marL="1827379" indent="0">
              <a:buNone/>
              <a:defRPr sz="2100" b="1"/>
            </a:lvl4pPr>
            <a:lvl5pPr marL="2436501" indent="0">
              <a:buNone/>
              <a:defRPr sz="2100" b="1"/>
            </a:lvl5pPr>
            <a:lvl6pPr marL="3045622" indent="0">
              <a:buNone/>
              <a:defRPr sz="2100" b="1"/>
            </a:lvl6pPr>
            <a:lvl7pPr marL="3654750" indent="0">
              <a:buNone/>
              <a:defRPr sz="2100" b="1"/>
            </a:lvl7pPr>
            <a:lvl8pPr marL="4263874" indent="0">
              <a:buNone/>
              <a:defRPr sz="2100" b="1"/>
            </a:lvl8pPr>
            <a:lvl9pPr marL="487300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1887355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55" y="1120463"/>
            <a:ext cx="6466840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131" indent="0">
              <a:buNone/>
              <a:defRPr sz="2700" b="1"/>
            </a:lvl2pPr>
            <a:lvl3pPr marL="1218258" indent="0">
              <a:buNone/>
              <a:defRPr sz="2400" b="1"/>
            </a:lvl3pPr>
            <a:lvl4pPr marL="1827379" indent="0">
              <a:buNone/>
              <a:defRPr sz="2100" b="1"/>
            </a:lvl4pPr>
            <a:lvl5pPr marL="2436501" indent="0">
              <a:buNone/>
              <a:defRPr sz="2100" b="1"/>
            </a:lvl5pPr>
            <a:lvl6pPr marL="3045622" indent="0">
              <a:buNone/>
              <a:defRPr sz="2100" b="1"/>
            </a:lvl6pPr>
            <a:lvl7pPr marL="3654750" indent="0">
              <a:buNone/>
              <a:defRPr sz="2100" b="1"/>
            </a:lvl7pPr>
            <a:lvl8pPr marL="4263874" indent="0">
              <a:buNone/>
              <a:defRPr sz="2100" b="1"/>
            </a:lvl8pPr>
            <a:lvl9pPr marL="487300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55" y="1887355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4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735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65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68" y="327675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79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268" y="1722123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131" indent="0">
              <a:buNone/>
              <a:defRPr sz="1600"/>
            </a:lvl2pPr>
            <a:lvl3pPr marL="1218258" indent="0">
              <a:buNone/>
              <a:defRPr sz="1300"/>
            </a:lvl3pPr>
            <a:lvl4pPr marL="1827379" indent="0">
              <a:buNone/>
              <a:defRPr sz="1100"/>
            </a:lvl4pPr>
            <a:lvl5pPr marL="2436501" indent="0">
              <a:buNone/>
              <a:defRPr sz="1100"/>
            </a:lvl5pPr>
            <a:lvl6pPr marL="3045622" indent="0">
              <a:buNone/>
              <a:defRPr sz="1100"/>
            </a:lvl6pPr>
            <a:lvl7pPr marL="3654750" indent="0">
              <a:buNone/>
              <a:defRPr sz="1100"/>
            </a:lvl7pPr>
            <a:lvl8pPr marL="4263874" indent="0">
              <a:buNone/>
              <a:defRPr sz="1100"/>
            </a:lvl8pPr>
            <a:lvl9pPr marL="4873002" indent="0">
              <a:buNone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503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827"/>
            <a:ext cx="8778240" cy="680086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131" indent="0">
              <a:buNone/>
              <a:defRPr sz="3700"/>
            </a:lvl2pPr>
            <a:lvl3pPr marL="1218258" indent="0">
              <a:buNone/>
              <a:defRPr sz="3000"/>
            </a:lvl3pPr>
            <a:lvl4pPr marL="1827379" indent="0">
              <a:buNone/>
              <a:defRPr sz="2700"/>
            </a:lvl4pPr>
            <a:lvl5pPr marL="2436501" indent="0">
              <a:buNone/>
              <a:defRPr sz="2700"/>
            </a:lvl5pPr>
            <a:lvl6pPr marL="3045622" indent="0">
              <a:buNone/>
              <a:defRPr sz="2700"/>
            </a:lvl6pPr>
            <a:lvl7pPr marL="3654750" indent="0">
              <a:buNone/>
              <a:defRPr sz="2700"/>
            </a:lvl7pPr>
            <a:lvl8pPr marL="4263874" indent="0">
              <a:buNone/>
              <a:defRPr sz="2700"/>
            </a:lvl8pPr>
            <a:lvl9pPr marL="4873002" indent="0">
              <a:buNone/>
              <a:defRPr sz="2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915"/>
            <a:ext cx="8778240" cy="9658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131" indent="0">
              <a:buNone/>
              <a:defRPr sz="1600"/>
            </a:lvl2pPr>
            <a:lvl3pPr marL="1218258" indent="0">
              <a:buNone/>
              <a:defRPr sz="1300"/>
            </a:lvl3pPr>
            <a:lvl4pPr marL="1827379" indent="0">
              <a:buNone/>
              <a:defRPr sz="1100"/>
            </a:lvl4pPr>
            <a:lvl5pPr marL="2436501" indent="0">
              <a:buNone/>
              <a:defRPr sz="1100"/>
            </a:lvl5pPr>
            <a:lvl6pPr marL="3045622" indent="0">
              <a:buNone/>
              <a:defRPr sz="1100"/>
            </a:lvl6pPr>
            <a:lvl7pPr marL="3654750" indent="0">
              <a:buNone/>
              <a:defRPr sz="1100"/>
            </a:lvl7pPr>
            <a:lvl8pPr marL="4263874" indent="0">
              <a:buNone/>
              <a:defRPr sz="1100"/>
            </a:lvl8pPr>
            <a:lvl9pPr marL="487300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39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58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50" y="171452"/>
            <a:ext cx="3426459" cy="6882766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2"/>
            <a:ext cx="10040621" cy="6882766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8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2" y="1258164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8471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2011682"/>
            <a:ext cx="13431520" cy="1325880"/>
            <a:chOff x="160" y="816"/>
            <a:chExt cx="5288" cy="696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auto">
            <a:xfrm>
              <a:off x="160" y="816"/>
              <a:ext cx="5288" cy="69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" name="Picture 4" descr="ti 2010 white logo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" y="1006"/>
              <a:ext cx="859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025285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8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00"/>
            <a:ext cx="13533120" cy="1764030"/>
          </a:xfrm>
          <a:noFill/>
        </p:spPr>
        <p:txBody>
          <a:bodyPr/>
          <a:lstStyle>
            <a:lvl1pPr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7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03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46" tIns="38072" rIns="76146" bIns="38072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23" y="7703166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cs typeface="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cs typeface="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47599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42" y="7704255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  <a:cs typeface=""/>
              </a:rPr>
              <a:t>TI Confidential – NDA Restrictions</a:t>
            </a:r>
            <a:endParaRPr lang="en-US" sz="1100" dirty="0">
              <a:solidFill>
                <a:srgbClr val="000000"/>
              </a:solidFill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165903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5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18096A3-1C74-4210-9B46-F757C8F29AA0}" type="slidenum">
              <a:rPr lang="en-US" sz="1100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42" y="7704255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  <a:cs typeface=""/>
              </a:rPr>
              <a:t>TI Confidential – NDA Restrictions</a:t>
            </a:r>
            <a:endParaRPr lang="en-US" sz="1100" dirty="0">
              <a:solidFill>
                <a:srgbClr val="000000"/>
              </a:solidFill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07207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7" y="1258175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55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9110"/>
            <a:ext cx="12435840" cy="1634491"/>
          </a:xfrm>
        </p:spPr>
        <p:txBody>
          <a:bodyPr anchor="t"/>
          <a:lstStyle>
            <a:lvl1pPr algn="l">
              <a:defRPr sz="30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131" indent="0">
              <a:buNone/>
              <a:defRPr sz="2400"/>
            </a:lvl2pPr>
            <a:lvl3pPr marL="1218258" indent="0">
              <a:buNone/>
              <a:defRPr sz="2100"/>
            </a:lvl3pPr>
            <a:lvl4pPr marL="1827379" indent="0">
              <a:buNone/>
              <a:defRPr sz="1900"/>
            </a:lvl4pPr>
            <a:lvl5pPr marL="2436501" indent="0">
              <a:buNone/>
              <a:defRPr sz="1900"/>
            </a:lvl5pPr>
            <a:lvl6pPr marL="3045622" indent="0">
              <a:buNone/>
              <a:defRPr sz="1900"/>
            </a:lvl6pPr>
            <a:lvl7pPr marL="3654750" indent="0">
              <a:buNone/>
              <a:defRPr sz="1900"/>
            </a:lvl7pPr>
            <a:lvl8pPr marL="4263874" indent="0">
              <a:buNone/>
              <a:defRPr sz="1900"/>
            </a:lvl8pPr>
            <a:lvl9pPr marL="4873002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29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48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48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8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68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120463"/>
            <a:ext cx="6464301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131" indent="0">
              <a:buNone/>
              <a:defRPr sz="2700" b="1"/>
            </a:lvl2pPr>
            <a:lvl3pPr marL="1218258" indent="0">
              <a:buNone/>
              <a:defRPr sz="2400" b="1"/>
            </a:lvl3pPr>
            <a:lvl4pPr marL="1827379" indent="0">
              <a:buNone/>
              <a:defRPr sz="2100" b="1"/>
            </a:lvl4pPr>
            <a:lvl5pPr marL="2436501" indent="0">
              <a:buNone/>
              <a:defRPr sz="2100" b="1"/>
            </a:lvl5pPr>
            <a:lvl6pPr marL="3045622" indent="0">
              <a:buNone/>
              <a:defRPr sz="2100" b="1"/>
            </a:lvl6pPr>
            <a:lvl7pPr marL="3654750" indent="0">
              <a:buNone/>
              <a:defRPr sz="2100" b="1"/>
            </a:lvl7pPr>
            <a:lvl8pPr marL="4263874" indent="0">
              <a:buNone/>
              <a:defRPr sz="2100" b="1"/>
            </a:lvl8pPr>
            <a:lvl9pPr marL="487300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1887355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120463"/>
            <a:ext cx="6466840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131" indent="0">
              <a:buNone/>
              <a:defRPr sz="2700" b="1"/>
            </a:lvl2pPr>
            <a:lvl3pPr marL="1218258" indent="0">
              <a:buNone/>
              <a:defRPr sz="2400" b="1"/>
            </a:lvl3pPr>
            <a:lvl4pPr marL="1827379" indent="0">
              <a:buNone/>
              <a:defRPr sz="2100" b="1"/>
            </a:lvl4pPr>
            <a:lvl5pPr marL="2436501" indent="0">
              <a:buNone/>
              <a:defRPr sz="2100" b="1"/>
            </a:lvl5pPr>
            <a:lvl6pPr marL="3045622" indent="0">
              <a:buNone/>
              <a:defRPr sz="2100" b="1"/>
            </a:lvl6pPr>
            <a:lvl7pPr marL="3654750" indent="0">
              <a:buNone/>
              <a:defRPr sz="2100" b="1"/>
            </a:lvl7pPr>
            <a:lvl8pPr marL="4263874" indent="0">
              <a:buNone/>
              <a:defRPr sz="2100" b="1"/>
            </a:lvl8pPr>
            <a:lvl9pPr marL="487300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1887355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97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8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8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68" y="327675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268" y="1722123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131" indent="0">
              <a:buNone/>
              <a:defRPr sz="1600"/>
            </a:lvl2pPr>
            <a:lvl3pPr marL="1218258" indent="0">
              <a:buNone/>
              <a:defRPr sz="1300"/>
            </a:lvl3pPr>
            <a:lvl4pPr marL="1827379" indent="0">
              <a:buNone/>
              <a:defRPr sz="1100"/>
            </a:lvl4pPr>
            <a:lvl5pPr marL="2436501" indent="0">
              <a:buNone/>
              <a:defRPr sz="1100"/>
            </a:lvl5pPr>
            <a:lvl6pPr marL="3045622" indent="0">
              <a:buNone/>
              <a:defRPr sz="1100"/>
            </a:lvl6pPr>
            <a:lvl7pPr marL="3654750" indent="0">
              <a:buNone/>
              <a:defRPr sz="1100"/>
            </a:lvl7pPr>
            <a:lvl8pPr marL="4263874" indent="0">
              <a:buNone/>
              <a:defRPr sz="1100"/>
            </a:lvl8pPr>
            <a:lvl9pPr marL="4873002" indent="0">
              <a:buNone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87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131" indent="0">
              <a:buNone/>
              <a:defRPr sz="3700"/>
            </a:lvl2pPr>
            <a:lvl3pPr marL="1218258" indent="0">
              <a:buNone/>
              <a:defRPr sz="3000"/>
            </a:lvl3pPr>
            <a:lvl4pPr marL="1827379" indent="0">
              <a:buNone/>
              <a:defRPr sz="2700"/>
            </a:lvl4pPr>
            <a:lvl5pPr marL="2436501" indent="0">
              <a:buNone/>
              <a:defRPr sz="2700"/>
            </a:lvl5pPr>
            <a:lvl6pPr marL="3045622" indent="0">
              <a:buNone/>
              <a:defRPr sz="2700"/>
            </a:lvl6pPr>
            <a:lvl7pPr marL="3654750" indent="0">
              <a:buNone/>
              <a:defRPr sz="2700"/>
            </a:lvl7pPr>
            <a:lvl8pPr marL="4263874" indent="0">
              <a:buNone/>
              <a:defRPr sz="2700"/>
            </a:lvl8pPr>
            <a:lvl9pPr marL="4873002" indent="0">
              <a:buNone/>
              <a:defRPr sz="2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131" indent="0">
              <a:buNone/>
              <a:defRPr sz="1600"/>
            </a:lvl2pPr>
            <a:lvl3pPr marL="1218258" indent="0">
              <a:buNone/>
              <a:defRPr sz="1300"/>
            </a:lvl3pPr>
            <a:lvl4pPr marL="1827379" indent="0">
              <a:buNone/>
              <a:defRPr sz="1100"/>
            </a:lvl4pPr>
            <a:lvl5pPr marL="2436501" indent="0">
              <a:buNone/>
              <a:defRPr sz="1100"/>
            </a:lvl5pPr>
            <a:lvl6pPr marL="3045622" indent="0">
              <a:buNone/>
              <a:defRPr sz="1100"/>
            </a:lvl6pPr>
            <a:lvl7pPr marL="3654750" indent="0">
              <a:buNone/>
              <a:defRPr sz="1100"/>
            </a:lvl7pPr>
            <a:lvl8pPr marL="4263874" indent="0">
              <a:buNone/>
              <a:defRPr sz="1100"/>
            </a:lvl8pPr>
            <a:lvl9pPr marL="487300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66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4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42" y="171452"/>
            <a:ext cx="3426459" cy="6882766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2"/>
            <a:ext cx="10040621" cy="6882766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9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2" y="1258164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26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0" y="329570"/>
            <a:ext cx="11003280" cy="674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520" y="7658104"/>
            <a:ext cx="3413760" cy="407670"/>
          </a:xfrm>
          <a:prstGeom prst="rect">
            <a:avLst/>
          </a:prstGeom>
        </p:spPr>
        <p:txBody>
          <a:bodyPr lIns="91397" tIns="45696" rIns="91397" bIns="45696"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ASTC</a:t>
            </a:r>
            <a:endParaRPr lang="en-US" altLang="zh-CN" sz="2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98720" y="7658104"/>
            <a:ext cx="4632960" cy="407670"/>
          </a:xfrm>
          <a:prstGeom prst="rect">
            <a:avLst/>
          </a:prstGeom>
        </p:spPr>
        <p:txBody>
          <a:bodyPr lIns="91397" tIns="45696" rIns="91397" bIns="45696"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Commercial Proprietary Information</a:t>
            </a:r>
          </a:p>
          <a:p>
            <a:r>
              <a:rPr lang="en-US" altLang="zh-CN">
                <a:solidFill>
                  <a:srgbClr val="000000"/>
                </a:solidFill>
              </a:rPr>
              <a:t>Distributed under NDA Only</a:t>
            </a:r>
            <a:endParaRPr lang="en-US" altLang="zh-CN" sz="2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85120" y="7658104"/>
            <a:ext cx="3413760" cy="4076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B28D2E1-23B2-46D1-B087-6B0894B2508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sz="2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99257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0" y="329570"/>
            <a:ext cx="11003280" cy="674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520" y="7658104"/>
            <a:ext cx="3413760" cy="407670"/>
          </a:xfrm>
          <a:prstGeom prst="rect">
            <a:avLst/>
          </a:prstGeom>
        </p:spPr>
        <p:txBody>
          <a:bodyPr lIns="91397" tIns="45696" rIns="91397" bIns="45696"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ASTC</a:t>
            </a:r>
            <a:endParaRPr lang="en-US" altLang="zh-CN" sz="2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98720" y="7658104"/>
            <a:ext cx="4632960" cy="407670"/>
          </a:xfrm>
          <a:prstGeom prst="rect">
            <a:avLst/>
          </a:prstGeom>
        </p:spPr>
        <p:txBody>
          <a:bodyPr lIns="91397" tIns="45696" rIns="91397" bIns="45696"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Commercial Proprietary Information</a:t>
            </a:r>
          </a:p>
          <a:p>
            <a:r>
              <a:rPr lang="en-US" altLang="zh-CN">
                <a:solidFill>
                  <a:srgbClr val="000000"/>
                </a:solidFill>
              </a:rPr>
              <a:t>Distributed under NDA Only</a:t>
            </a:r>
            <a:endParaRPr lang="en-US" altLang="zh-CN" sz="2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85120" y="7658104"/>
            <a:ext cx="3413760" cy="4076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B28D2E1-23B2-46D1-B087-6B0894B2508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sz="2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131349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57319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630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502920" y="782575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751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630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 userDrawn="1"/>
        </p:nvSpPr>
        <p:spPr bwMode="auto">
          <a:xfrm>
            <a:off x="502920" y="782575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173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04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7589520"/>
            <a:ext cx="1405128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630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4099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502920" y="784099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99474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2" y="1258164"/>
            <a:ext cx="13548360" cy="5935118"/>
          </a:xfrm>
        </p:spPr>
        <p:txBody>
          <a:bodyPr/>
          <a:lstStyle>
            <a:lvl1pPr>
              <a:spcBef>
                <a:spcPts val="1141"/>
              </a:spcBef>
              <a:defRPr/>
            </a:lvl1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45663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5"/>
            <a:ext cx="12435840" cy="1634490"/>
          </a:xfrm>
        </p:spPr>
        <p:txBody>
          <a:bodyPr anchor="t"/>
          <a:lstStyle>
            <a:lvl1pPr algn="l">
              <a:defRPr sz="59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/>
            </a:lvl1pPr>
            <a:lvl2pPr marL="652555" indent="0">
              <a:buNone/>
              <a:defRPr sz="2600"/>
            </a:lvl2pPr>
            <a:lvl3pPr marL="1305115" indent="0">
              <a:buNone/>
              <a:defRPr sz="2100"/>
            </a:lvl3pPr>
            <a:lvl4pPr marL="1957674" indent="0">
              <a:buNone/>
              <a:defRPr sz="2100"/>
            </a:lvl4pPr>
            <a:lvl5pPr marL="2610230" indent="0">
              <a:buNone/>
              <a:defRPr sz="2100"/>
            </a:lvl5pPr>
            <a:lvl6pPr marL="3262781" indent="0">
              <a:buNone/>
              <a:defRPr sz="2100"/>
            </a:lvl6pPr>
            <a:lvl7pPr marL="3915334" indent="0">
              <a:buNone/>
              <a:defRPr sz="2100"/>
            </a:lvl7pPr>
            <a:lvl8pPr marL="4567886" indent="0">
              <a:buNone/>
              <a:defRPr sz="2100"/>
            </a:lvl8pPr>
            <a:lvl9pPr marL="522044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2280" y="7259962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934640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171455"/>
            <a:ext cx="13533120" cy="823646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9"/>
            <a:ext cx="6652261" cy="563118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9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463409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3002"/>
            <a:ext cx="6464301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843002"/>
            <a:ext cx="6466840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609849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27508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19880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48974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48" y="327683"/>
            <a:ext cx="4813301" cy="1394461"/>
          </a:xfrm>
        </p:spPr>
        <p:txBody>
          <a:bodyPr anchor="b"/>
          <a:lstStyle>
            <a:lvl1pPr algn="l">
              <a:defRPr sz="4600" b="1"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48" y="1722128"/>
            <a:ext cx="4813301" cy="5629277"/>
          </a:xfrm>
        </p:spPr>
        <p:txBody>
          <a:bodyPr/>
          <a:lstStyle>
            <a:lvl1pPr marL="0" indent="0">
              <a:buNone/>
              <a:defRPr sz="29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80861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5"/>
            <a:ext cx="8778240" cy="680086"/>
          </a:xfrm>
        </p:spPr>
        <p:txBody>
          <a:bodyPr anchor="b"/>
          <a:lstStyle>
            <a:lvl1pPr algn="l"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2555" indent="0">
              <a:buNone/>
              <a:defRPr sz="4000"/>
            </a:lvl2pPr>
            <a:lvl3pPr marL="1305115" indent="0">
              <a:buNone/>
              <a:defRPr sz="3400"/>
            </a:lvl3pPr>
            <a:lvl4pPr marL="1957674" indent="0">
              <a:buNone/>
              <a:defRPr sz="2900"/>
            </a:lvl4pPr>
            <a:lvl5pPr marL="2610230" indent="0">
              <a:buNone/>
              <a:defRPr sz="2900"/>
            </a:lvl5pPr>
            <a:lvl6pPr marL="3262781" indent="0">
              <a:buNone/>
              <a:defRPr sz="2900"/>
            </a:lvl6pPr>
            <a:lvl7pPr marL="3915334" indent="0">
              <a:buNone/>
              <a:defRPr sz="2900"/>
            </a:lvl7pPr>
            <a:lvl8pPr marL="4567886" indent="0">
              <a:buNone/>
              <a:defRPr sz="2900"/>
            </a:lvl8pPr>
            <a:lvl9pPr marL="5220445" indent="0">
              <a:buNone/>
              <a:defRPr sz="29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16"/>
            <a:ext cx="8778240" cy="965837"/>
          </a:xfrm>
        </p:spPr>
        <p:txBody>
          <a:bodyPr/>
          <a:lstStyle>
            <a:lvl1pPr marL="0" indent="0">
              <a:buNone/>
              <a:defRPr sz="29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943148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592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49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230" y="171455"/>
            <a:ext cx="3426459" cy="6882766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5"/>
            <a:ext cx="10040621" cy="688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788357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8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03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7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67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23" y="7703166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</a:t>
            </a:r>
            <a:r>
              <a:rPr lang="en-US" sz="1100" dirty="0" smtClean="0">
                <a:solidFill>
                  <a:srgbClr val="000000"/>
                </a:solidFill>
              </a:rPr>
              <a:t>Confidential – NDA Restrictions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514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42" y="7704255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0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5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42" y="7704255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2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7" y="1258175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4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9140"/>
            <a:ext cx="12435840" cy="1634491"/>
          </a:xfrm>
        </p:spPr>
        <p:txBody>
          <a:bodyPr anchor="t"/>
          <a:lstStyle>
            <a:lvl1pPr algn="l">
              <a:defRPr sz="30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131" indent="0">
              <a:buNone/>
              <a:defRPr sz="2400"/>
            </a:lvl2pPr>
            <a:lvl3pPr marL="1218258" indent="0">
              <a:buNone/>
              <a:defRPr sz="2100"/>
            </a:lvl3pPr>
            <a:lvl4pPr marL="1827379" indent="0">
              <a:buNone/>
              <a:defRPr sz="1900"/>
            </a:lvl4pPr>
            <a:lvl5pPr marL="2436501" indent="0">
              <a:buNone/>
              <a:defRPr sz="1900"/>
            </a:lvl5pPr>
            <a:lvl6pPr marL="3045622" indent="0">
              <a:buNone/>
              <a:defRPr sz="1900"/>
            </a:lvl6pPr>
            <a:lvl7pPr marL="3654750" indent="0">
              <a:buNone/>
              <a:defRPr sz="1900"/>
            </a:lvl7pPr>
            <a:lvl8pPr marL="4263874" indent="0">
              <a:buNone/>
              <a:defRPr sz="1900"/>
            </a:lvl8pPr>
            <a:lvl9pPr marL="4873002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5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1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1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59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68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120463"/>
            <a:ext cx="6464301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131" indent="0">
              <a:buNone/>
              <a:defRPr sz="2700" b="1"/>
            </a:lvl2pPr>
            <a:lvl3pPr marL="1218258" indent="0">
              <a:buNone/>
              <a:defRPr sz="2400" b="1"/>
            </a:lvl3pPr>
            <a:lvl4pPr marL="1827379" indent="0">
              <a:buNone/>
              <a:defRPr sz="2100" b="1"/>
            </a:lvl4pPr>
            <a:lvl5pPr marL="2436501" indent="0">
              <a:buNone/>
              <a:defRPr sz="2100" b="1"/>
            </a:lvl5pPr>
            <a:lvl6pPr marL="3045622" indent="0">
              <a:buNone/>
              <a:defRPr sz="2100" b="1"/>
            </a:lvl6pPr>
            <a:lvl7pPr marL="3654750" indent="0">
              <a:buNone/>
              <a:defRPr sz="2100" b="1"/>
            </a:lvl7pPr>
            <a:lvl8pPr marL="4263874" indent="0">
              <a:buNone/>
              <a:defRPr sz="2100" b="1"/>
            </a:lvl8pPr>
            <a:lvl9pPr marL="487300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1887355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120463"/>
            <a:ext cx="6466840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131" indent="0">
              <a:buNone/>
              <a:defRPr sz="2700" b="1"/>
            </a:lvl2pPr>
            <a:lvl3pPr marL="1218258" indent="0">
              <a:buNone/>
              <a:defRPr sz="2400" b="1"/>
            </a:lvl3pPr>
            <a:lvl4pPr marL="1827379" indent="0">
              <a:buNone/>
              <a:defRPr sz="2100" b="1"/>
            </a:lvl4pPr>
            <a:lvl5pPr marL="2436501" indent="0">
              <a:buNone/>
              <a:defRPr sz="2100" b="1"/>
            </a:lvl5pPr>
            <a:lvl6pPr marL="3045622" indent="0">
              <a:buNone/>
              <a:defRPr sz="2100" b="1"/>
            </a:lvl6pPr>
            <a:lvl7pPr marL="3654750" indent="0">
              <a:buNone/>
              <a:defRPr sz="2100" b="1"/>
            </a:lvl7pPr>
            <a:lvl8pPr marL="4263874" indent="0">
              <a:buNone/>
              <a:defRPr sz="2100" b="1"/>
            </a:lvl8pPr>
            <a:lvl9pPr marL="487300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1887355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42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60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7589520"/>
            <a:ext cx="1405128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4099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50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33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00" y="327675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00" y="1722123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131" indent="0">
              <a:buNone/>
              <a:defRPr sz="1600"/>
            </a:lvl2pPr>
            <a:lvl3pPr marL="1218258" indent="0">
              <a:buNone/>
              <a:defRPr sz="1300"/>
            </a:lvl3pPr>
            <a:lvl4pPr marL="1827379" indent="0">
              <a:buNone/>
              <a:defRPr sz="1100"/>
            </a:lvl4pPr>
            <a:lvl5pPr marL="2436501" indent="0">
              <a:buNone/>
              <a:defRPr sz="1100"/>
            </a:lvl5pPr>
            <a:lvl6pPr marL="3045622" indent="0">
              <a:buNone/>
              <a:defRPr sz="1100"/>
            </a:lvl6pPr>
            <a:lvl7pPr marL="3654750" indent="0">
              <a:buNone/>
              <a:defRPr sz="1100"/>
            </a:lvl7pPr>
            <a:lvl8pPr marL="4263874" indent="0">
              <a:buNone/>
              <a:defRPr sz="1100"/>
            </a:lvl8pPr>
            <a:lvl9pPr marL="4873002" indent="0">
              <a:buNone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73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51"/>
            <a:ext cx="8778240" cy="680086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131" indent="0">
              <a:buNone/>
              <a:defRPr sz="3700"/>
            </a:lvl2pPr>
            <a:lvl3pPr marL="1218258" indent="0">
              <a:buNone/>
              <a:defRPr sz="3000"/>
            </a:lvl3pPr>
            <a:lvl4pPr marL="1827379" indent="0">
              <a:buNone/>
              <a:defRPr sz="2700"/>
            </a:lvl4pPr>
            <a:lvl5pPr marL="2436501" indent="0">
              <a:buNone/>
              <a:defRPr sz="2700"/>
            </a:lvl5pPr>
            <a:lvl6pPr marL="3045622" indent="0">
              <a:buNone/>
              <a:defRPr sz="2700"/>
            </a:lvl6pPr>
            <a:lvl7pPr marL="3654750" indent="0">
              <a:buNone/>
              <a:defRPr sz="2700"/>
            </a:lvl7pPr>
            <a:lvl8pPr marL="4263874" indent="0">
              <a:buNone/>
              <a:defRPr sz="2700"/>
            </a:lvl8pPr>
            <a:lvl9pPr marL="4873002" indent="0">
              <a:buNone/>
              <a:defRPr sz="2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38"/>
            <a:ext cx="8778240" cy="9658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131" indent="0">
              <a:buNone/>
              <a:defRPr sz="1600"/>
            </a:lvl2pPr>
            <a:lvl3pPr marL="1218258" indent="0">
              <a:buNone/>
              <a:defRPr sz="1300"/>
            </a:lvl3pPr>
            <a:lvl4pPr marL="1827379" indent="0">
              <a:buNone/>
              <a:defRPr sz="1100"/>
            </a:lvl4pPr>
            <a:lvl5pPr marL="2436501" indent="0">
              <a:buNone/>
              <a:defRPr sz="1100"/>
            </a:lvl5pPr>
            <a:lvl6pPr marL="3045622" indent="0">
              <a:buNone/>
              <a:defRPr sz="1100"/>
            </a:lvl6pPr>
            <a:lvl7pPr marL="3654750" indent="0">
              <a:buNone/>
              <a:defRPr sz="1100"/>
            </a:lvl7pPr>
            <a:lvl8pPr marL="4263874" indent="0">
              <a:buNone/>
              <a:defRPr sz="1100"/>
            </a:lvl8pPr>
            <a:lvl9pPr marL="487300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0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1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71" y="171452"/>
            <a:ext cx="3426459" cy="6882766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2"/>
            <a:ext cx="10040621" cy="6882766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01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8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03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7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6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23" y="7703166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</a:t>
            </a:r>
            <a:r>
              <a:rPr lang="en-US" sz="1100" dirty="0" smtClean="0">
                <a:solidFill>
                  <a:srgbClr val="000000"/>
                </a:solidFill>
              </a:rPr>
              <a:t>Confidential – NDA Restrictions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47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42" y="7704255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5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5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42" y="7704255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1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7" y="1258175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79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2" y="1258164"/>
            <a:ext cx="13548360" cy="5935118"/>
          </a:xfrm>
        </p:spPr>
        <p:txBody>
          <a:bodyPr/>
          <a:lstStyle>
            <a:lvl1pPr>
              <a:spcBef>
                <a:spcPts val="1141"/>
              </a:spcBef>
              <a:defRPr/>
            </a:lvl1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9151"/>
            <a:ext cx="12435840" cy="1634491"/>
          </a:xfrm>
        </p:spPr>
        <p:txBody>
          <a:bodyPr anchor="t"/>
          <a:lstStyle>
            <a:lvl1pPr algn="l">
              <a:defRPr sz="30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131" indent="0">
              <a:buNone/>
              <a:defRPr sz="2400"/>
            </a:lvl2pPr>
            <a:lvl3pPr marL="1218258" indent="0">
              <a:buNone/>
              <a:defRPr sz="2100"/>
            </a:lvl3pPr>
            <a:lvl4pPr marL="1827379" indent="0">
              <a:buNone/>
              <a:defRPr sz="1900"/>
            </a:lvl4pPr>
            <a:lvl5pPr marL="2436501" indent="0">
              <a:buNone/>
              <a:defRPr sz="1900"/>
            </a:lvl5pPr>
            <a:lvl6pPr marL="3045622" indent="0">
              <a:buNone/>
              <a:defRPr sz="1900"/>
            </a:lvl6pPr>
            <a:lvl7pPr marL="3654750" indent="0">
              <a:buNone/>
              <a:defRPr sz="1900"/>
            </a:lvl7pPr>
            <a:lvl8pPr marL="4263874" indent="0">
              <a:buNone/>
              <a:defRPr sz="1900"/>
            </a:lvl8pPr>
            <a:lvl9pPr marL="4873002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73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1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1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07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68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120463"/>
            <a:ext cx="6464301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131" indent="0">
              <a:buNone/>
              <a:defRPr sz="2700" b="1"/>
            </a:lvl2pPr>
            <a:lvl3pPr marL="1218258" indent="0">
              <a:buNone/>
              <a:defRPr sz="2400" b="1"/>
            </a:lvl3pPr>
            <a:lvl4pPr marL="1827379" indent="0">
              <a:buNone/>
              <a:defRPr sz="2100" b="1"/>
            </a:lvl4pPr>
            <a:lvl5pPr marL="2436501" indent="0">
              <a:buNone/>
              <a:defRPr sz="2100" b="1"/>
            </a:lvl5pPr>
            <a:lvl6pPr marL="3045622" indent="0">
              <a:buNone/>
              <a:defRPr sz="2100" b="1"/>
            </a:lvl6pPr>
            <a:lvl7pPr marL="3654750" indent="0">
              <a:buNone/>
              <a:defRPr sz="2100" b="1"/>
            </a:lvl7pPr>
            <a:lvl8pPr marL="4263874" indent="0">
              <a:buNone/>
              <a:defRPr sz="2100" b="1"/>
            </a:lvl8pPr>
            <a:lvl9pPr marL="487300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1887355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120463"/>
            <a:ext cx="6466840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131" indent="0">
              <a:buNone/>
              <a:defRPr sz="2700" b="1"/>
            </a:lvl2pPr>
            <a:lvl3pPr marL="1218258" indent="0">
              <a:buNone/>
              <a:defRPr sz="2400" b="1"/>
            </a:lvl3pPr>
            <a:lvl4pPr marL="1827379" indent="0">
              <a:buNone/>
              <a:defRPr sz="2100" b="1"/>
            </a:lvl4pPr>
            <a:lvl5pPr marL="2436501" indent="0">
              <a:buNone/>
              <a:defRPr sz="2100" b="1"/>
            </a:lvl5pPr>
            <a:lvl6pPr marL="3045622" indent="0">
              <a:buNone/>
              <a:defRPr sz="2100" b="1"/>
            </a:lvl6pPr>
            <a:lvl7pPr marL="3654750" indent="0">
              <a:buNone/>
              <a:defRPr sz="2100" b="1"/>
            </a:lvl7pPr>
            <a:lvl8pPr marL="4263874" indent="0">
              <a:buNone/>
              <a:defRPr sz="2100" b="1"/>
            </a:lvl8pPr>
            <a:lvl9pPr marL="487300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1887355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25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00" y="327675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00" y="1722123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131" indent="0">
              <a:buNone/>
              <a:defRPr sz="1600"/>
            </a:lvl2pPr>
            <a:lvl3pPr marL="1218258" indent="0">
              <a:buNone/>
              <a:defRPr sz="1300"/>
            </a:lvl3pPr>
            <a:lvl4pPr marL="1827379" indent="0">
              <a:buNone/>
              <a:defRPr sz="1100"/>
            </a:lvl4pPr>
            <a:lvl5pPr marL="2436501" indent="0">
              <a:buNone/>
              <a:defRPr sz="1100"/>
            </a:lvl5pPr>
            <a:lvl6pPr marL="3045622" indent="0">
              <a:buNone/>
              <a:defRPr sz="1100"/>
            </a:lvl6pPr>
            <a:lvl7pPr marL="3654750" indent="0">
              <a:buNone/>
              <a:defRPr sz="1100"/>
            </a:lvl7pPr>
            <a:lvl8pPr marL="4263874" indent="0">
              <a:buNone/>
              <a:defRPr sz="1100"/>
            </a:lvl8pPr>
            <a:lvl9pPr marL="4873002" indent="0">
              <a:buNone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9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63"/>
            <a:ext cx="8778240" cy="680086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131" indent="0">
              <a:buNone/>
              <a:defRPr sz="3700"/>
            </a:lvl2pPr>
            <a:lvl3pPr marL="1218258" indent="0">
              <a:buNone/>
              <a:defRPr sz="3000"/>
            </a:lvl3pPr>
            <a:lvl4pPr marL="1827379" indent="0">
              <a:buNone/>
              <a:defRPr sz="2700"/>
            </a:lvl4pPr>
            <a:lvl5pPr marL="2436501" indent="0">
              <a:buNone/>
              <a:defRPr sz="2700"/>
            </a:lvl5pPr>
            <a:lvl6pPr marL="3045622" indent="0">
              <a:buNone/>
              <a:defRPr sz="2700"/>
            </a:lvl6pPr>
            <a:lvl7pPr marL="3654750" indent="0">
              <a:buNone/>
              <a:defRPr sz="2700"/>
            </a:lvl7pPr>
            <a:lvl8pPr marL="4263874" indent="0">
              <a:buNone/>
              <a:defRPr sz="2700"/>
            </a:lvl8pPr>
            <a:lvl9pPr marL="4873002" indent="0">
              <a:buNone/>
              <a:defRPr sz="2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48"/>
            <a:ext cx="8778240" cy="9658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131" indent="0">
              <a:buNone/>
              <a:defRPr sz="1600"/>
            </a:lvl2pPr>
            <a:lvl3pPr marL="1218258" indent="0">
              <a:buNone/>
              <a:defRPr sz="1300"/>
            </a:lvl3pPr>
            <a:lvl4pPr marL="1827379" indent="0">
              <a:buNone/>
              <a:defRPr sz="1100"/>
            </a:lvl4pPr>
            <a:lvl5pPr marL="2436501" indent="0">
              <a:buNone/>
              <a:defRPr sz="1100"/>
            </a:lvl5pPr>
            <a:lvl6pPr marL="3045622" indent="0">
              <a:buNone/>
              <a:defRPr sz="1100"/>
            </a:lvl6pPr>
            <a:lvl7pPr marL="3654750" indent="0">
              <a:buNone/>
              <a:defRPr sz="1100"/>
            </a:lvl7pPr>
            <a:lvl8pPr marL="4263874" indent="0">
              <a:buNone/>
              <a:defRPr sz="1100"/>
            </a:lvl8pPr>
            <a:lvl9pPr marL="487300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1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85" y="171452"/>
            <a:ext cx="3426459" cy="6882766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2"/>
            <a:ext cx="10040621" cy="6882766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6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13" y="817"/>
            <a:ext cx="14659638" cy="7062331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9" y="455316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3" y="5625097"/>
            <a:ext cx="13533120" cy="1438219"/>
          </a:xfrm>
          <a:ln/>
        </p:spPr>
        <p:txBody>
          <a:bodyPr/>
          <a:lstStyle>
            <a:lvl1pPr marL="0" indent="0">
              <a:buFontTx/>
              <a:buNone/>
              <a:defRPr sz="29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6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2635661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8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5"/>
            <a:ext cx="12435840" cy="1634490"/>
          </a:xfrm>
        </p:spPr>
        <p:txBody>
          <a:bodyPr anchor="t"/>
          <a:lstStyle>
            <a:lvl1pPr algn="l">
              <a:defRPr sz="59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/>
            </a:lvl1pPr>
            <a:lvl2pPr marL="652555" indent="0">
              <a:buNone/>
              <a:defRPr sz="2600"/>
            </a:lvl2pPr>
            <a:lvl3pPr marL="1305115" indent="0">
              <a:buNone/>
              <a:defRPr sz="2100"/>
            </a:lvl3pPr>
            <a:lvl4pPr marL="1957674" indent="0">
              <a:buNone/>
              <a:defRPr sz="2100"/>
            </a:lvl4pPr>
            <a:lvl5pPr marL="2610230" indent="0">
              <a:buNone/>
              <a:defRPr sz="2100"/>
            </a:lvl5pPr>
            <a:lvl6pPr marL="3262781" indent="0">
              <a:buNone/>
              <a:defRPr sz="2100"/>
            </a:lvl6pPr>
            <a:lvl7pPr marL="3915334" indent="0">
              <a:buNone/>
              <a:defRPr sz="2100"/>
            </a:lvl7pPr>
            <a:lvl8pPr marL="4567886" indent="0">
              <a:buNone/>
              <a:defRPr sz="2100"/>
            </a:lvl8pPr>
            <a:lvl9pPr marL="522044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2280" y="7259962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713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" y="817"/>
            <a:ext cx="14659638" cy="7062331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3" y="2331751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3" y="7740021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043" tIns="38029" rIns="76043" bIns="38029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3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9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8" y="7531102"/>
            <a:ext cx="14122398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900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23" y="7702365"/>
            <a:ext cx="3378200" cy="29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656" tIns="60813" rIns="121656" bIns="60813">
            <a:spAutoFit/>
          </a:bodyPr>
          <a:lstStyle/>
          <a:p>
            <a:pPr defTabSz="121652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  <a:cs typeface="+mn-cs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latin typeface="Arial"/>
                <a:cs typeface="+mn-cs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337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3" y="2331751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3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6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28" y="7531102"/>
            <a:ext cx="14122398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90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42" y="7703453"/>
            <a:ext cx="3378200" cy="29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656" tIns="60813" rIns="121656" bIns="60813">
            <a:spAutoFit/>
          </a:bodyPr>
          <a:lstStyle/>
          <a:p>
            <a:pPr defTabSz="121652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/>
                <a:cs typeface="+mn-cs"/>
              </a:rPr>
              <a:t>TI Confidential – NDA Restrictions</a:t>
            </a:r>
            <a:endParaRPr lang="en-US" sz="1100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439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3" y="2331751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3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28" y="7531102"/>
            <a:ext cx="14122398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90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6" y="7739485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656" tIns="60813" rIns="121656" bIns="60813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1463040"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 defTabSz="1463040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42" y="7703453"/>
            <a:ext cx="3378200" cy="29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656" tIns="60813" rIns="121656" bIns="60813">
            <a:spAutoFit/>
          </a:bodyPr>
          <a:lstStyle/>
          <a:p>
            <a:pPr defTabSz="121652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/>
                <a:cs typeface="+mn-cs"/>
              </a:rPr>
              <a:t>TI Confidential – NDA Restrictions</a:t>
            </a:r>
            <a:endParaRPr lang="en-US" sz="1100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9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7" y="1258176"/>
            <a:ext cx="13548360" cy="5935120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0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6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4" y="5289289"/>
            <a:ext cx="12435840" cy="1634491"/>
          </a:xfrm>
        </p:spPr>
        <p:txBody>
          <a:bodyPr anchor="t"/>
          <a:lstStyle>
            <a:lvl1pPr algn="l">
              <a:defRPr sz="32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4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/>
            </a:lvl1pPr>
            <a:lvl2pPr marL="608258" indent="0">
              <a:buNone/>
              <a:defRPr sz="2400"/>
            </a:lvl2pPr>
            <a:lvl3pPr marL="1216528" indent="0">
              <a:buNone/>
              <a:defRPr sz="2200"/>
            </a:lvl3pPr>
            <a:lvl4pPr marL="1824786" indent="0">
              <a:buNone/>
              <a:defRPr sz="1900"/>
            </a:lvl4pPr>
            <a:lvl5pPr marL="2433046" indent="0">
              <a:buNone/>
              <a:defRPr sz="1900"/>
            </a:lvl5pPr>
            <a:lvl6pPr marL="3041298" indent="0">
              <a:buNone/>
              <a:defRPr sz="1900"/>
            </a:lvl6pPr>
            <a:lvl7pPr marL="3649550" indent="0">
              <a:buNone/>
              <a:defRPr sz="1900"/>
            </a:lvl7pPr>
            <a:lvl8pPr marL="4257814" indent="0">
              <a:buNone/>
              <a:defRPr sz="1900"/>
            </a:lvl8pPr>
            <a:lvl9pPr marL="4866069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397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4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043" tIns="38029" rIns="76043" bIns="38029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25" y="1423054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043" tIns="38029" rIns="76043" bIns="38029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72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87" y="175571"/>
            <a:ext cx="13752579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120625"/>
            <a:ext cx="6464301" cy="76771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258" indent="0">
              <a:buNone/>
              <a:defRPr sz="2900" b="1"/>
            </a:lvl2pPr>
            <a:lvl3pPr marL="1216528" indent="0">
              <a:buNone/>
              <a:defRPr sz="2400" b="1"/>
            </a:lvl3pPr>
            <a:lvl4pPr marL="1824786" indent="0">
              <a:buNone/>
              <a:defRPr sz="2200" b="1"/>
            </a:lvl4pPr>
            <a:lvl5pPr marL="2433046" indent="0">
              <a:buNone/>
              <a:defRPr sz="2200" b="1"/>
            </a:lvl5pPr>
            <a:lvl6pPr marL="3041298" indent="0">
              <a:buNone/>
              <a:defRPr sz="2200" b="1"/>
            </a:lvl6pPr>
            <a:lvl7pPr marL="3649550" indent="0">
              <a:buNone/>
              <a:defRPr sz="2200" b="1"/>
            </a:lvl7pPr>
            <a:lvl8pPr marL="4257814" indent="0">
              <a:buNone/>
              <a:defRPr sz="2200" b="1"/>
            </a:lvl8pPr>
            <a:lvl9pPr marL="4866069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1888169"/>
            <a:ext cx="6464301" cy="474154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043" tIns="38029" rIns="76043" bIns="38029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120625"/>
            <a:ext cx="6466840" cy="76771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258" indent="0">
              <a:buNone/>
              <a:defRPr sz="2900" b="1"/>
            </a:lvl2pPr>
            <a:lvl3pPr marL="1216528" indent="0">
              <a:buNone/>
              <a:defRPr sz="2400" b="1"/>
            </a:lvl3pPr>
            <a:lvl4pPr marL="1824786" indent="0">
              <a:buNone/>
              <a:defRPr sz="2200" b="1"/>
            </a:lvl4pPr>
            <a:lvl5pPr marL="2433046" indent="0">
              <a:buNone/>
              <a:defRPr sz="2200" b="1"/>
            </a:lvl5pPr>
            <a:lvl6pPr marL="3041298" indent="0">
              <a:buNone/>
              <a:defRPr sz="2200" b="1"/>
            </a:lvl6pPr>
            <a:lvl7pPr marL="3649550" indent="0">
              <a:buNone/>
              <a:defRPr sz="2200" b="1"/>
            </a:lvl7pPr>
            <a:lvl8pPr marL="4257814" indent="0">
              <a:buNone/>
              <a:defRPr sz="2200" b="1"/>
            </a:lvl8pPr>
            <a:lvl9pPr marL="4866069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1888169"/>
            <a:ext cx="6466840" cy="474154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043" tIns="38029" rIns="76043" bIns="38029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8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6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6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2" y="327688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3" y="327671"/>
            <a:ext cx="8178803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043" tIns="38029" rIns="76043" bIns="38029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62" y="1722123"/>
            <a:ext cx="4813301" cy="5629277"/>
          </a:xfrm>
        </p:spPr>
        <p:txBody>
          <a:bodyPr/>
          <a:lstStyle>
            <a:lvl1pPr marL="0" indent="0">
              <a:buNone/>
              <a:defRPr sz="2900"/>
            </a:lvl1pPr>
            <a:lvl2pPr marL="608258" indent="0">
              <a:buNone/>
              <a:defRPr sz="1600"/>
            </a:lvl2pPr>
            <a:lvl3pPr marL="1216528" indent="0">
              <a:buNone/>
              <a:defRPr sz="1300"/>
            </a:lvl3pPr>
            <a:lvl4pPr marL="1824786" indent="0">
              <a:buNone/>
              <a:defRPr sz="1100"/>
            </a:lvl4pPr>
            <a:lvl5pPr marL="2433046" indent="0">
              <a:buNone/>
              <a:defRPr sz="1100"/>
            </a:lvl5pPr>
            <a:lvl6pPr marL="3041298" indent="0">
              <a:buNone/>
              <a:defRPr sz="1100"/>
            </a:lvl6pPr>
            <a:lvl7pPr marL="3649550" indent="0">
              <a:buNone/>
              <a:defRPr sz="1100"/>
            </a:lvl7pPr>
            <a:lvl8pPr marL="4257814" indent="0">
              <a:buNone/>
              <a:defRPr sz="1100"/>
            </a:lvl8pPr>
            <a:lvl9pPr marL="4866069" indent="0">
              <a:buNone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1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171455"/>
            <a:ext cx="13533120" cy="823646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9"/>
            <a:ext cx="6652261" cy="563118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9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5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2" y="5760739"/>
            <a:ext cx="8778240" cy="680086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2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8258" indent="0">
              <a:buNone/>
              <a:defRPr sz="3700"/>
            </a:lvl2pPr>
            <a:lvl3pPr marL="1216528" indent="0">
              <a:buNone/>
              <a:defRPr sz="3200"/>
            </a:lvl3pPr>
            <a:lvl4pPr marL="1824786" indent="0">
              <a:buNone/>
              <a:defRPr sz="2900"/>
            </a:lvl4pPr>
            <a:lvl5pPr marL="2433046" indent="0">
              <a:buNone/>
              <a:defRPr sz="2900"/>
            </a:lvl5pPr>
            <a:lvl6pPr marL="3041298" indent="0">
              <a:buNone/>
              <a:defRPr sz="2900"/>
            </a:lvl6pPr>
            <a:lvl7pPr marL="3649550" indent="0">
              <a:buNone/>
              <a:defRPr sz="2900"/>
            </a:lvl7pPr>
            <a:lvl8pPr marL="4257814" indent="0">
              <a:buNone/>
              <a:defRPr sz="2900"/>
            </a:lvl8pPr>
            <a:lvl9pPr marL="4866069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2" y="6440824"/>
            <a:ext cx="8778240" cy="9658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043" tIns="38029" rIns="76043" bIns="38029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8258" indent="0">
              <a:buNone/>
              <a:defRPr sz="1600"/>
            </a:lvl2pPr>
            <a:lvl3pPr marL="1216528" indent="0">
              <a:buNone/>
              <a:defRPr sz="1300"/>
            </a:lvl3pPr>
            <a:lvl4pPr marL="1824786" indent="0">
              <a:buNone/>
              <a:defRPr sz="1100"/>
            </a:lvl4pPr>
            <a:lvl5pPr marL="2433046" indent="0">
              <a:buNone/>
              <a:defRPr sz="1100"/>
            </a:lvl5pPr>
            <a:lvl6pPr marL="3041298" indent="0">
              <a:buNone/>
              <a:defRPr sz="1100"/>
            </a:lvl6pPr>
            <a:lvl7pPr marL="3649550" indent="0">
              <a:buNone/>
              <a:defRPr sz="1100"/>
            </a:lvl7pPr>
            <a:lvl8pPr marL="4257814" indent="0">
              <a:buNone/>
              <a:defRPr sz="1100"/>
            </a:lvl8pPr>
            <a:lvl9pPr marL="486606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98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5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310" y="171455"/>
            <a:ext cx="3426459" cy="6882766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64" y="171455"/>
            <a:ext cx="10040621" cy="6882766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8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7" y="1258163"/>
            <a:ext cx="13548360" cy="5935120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42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8" y="0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00"/>
            <a:ext cx="13533120" cy="1764030"/>
          </a:xfrm>
          <a:noFill/>
        </p:spPr>
        <p:txBody>
          <a:bodyPr/>
          <a:lstStyle>
            <a:lvl1pPr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2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3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09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6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23" y="7702339"/>
            <a:ext cx="3378200" cy="29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cs typeface="+mn-cs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cs typeface="+mn-cs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740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3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42" y="7703427"/>
            <a:ext cx="3378200" cy="29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  <a:cs typeface="+mn-cs"/>
              </a:rPr>
              <a:t>TI Confidential – NDA Restrictions</a:t>
            </a:r>
            <a:endParaRPr lang="en-US" sz="110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391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3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42" y="7703427"/>
            <a:ext cx="3378200" cy="29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  <a:cs typeface="+mn-cs"/>
              </a:rPr>
              <a:t>TI Confidential – NDA Restrictions</a:t>
            </a:r>
            <a:endParaRPr lang="en-US" sz="110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240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7" y="1258172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88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3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9020"/>
            <a:ext cx="12435840" cy="1634491"/>
          </a:xfrm>
        </p:spPr>
        <p:txBody>
          <a:bodyPr anchor="t"/>
          <a:lstStyle>
            <a:lvl1pPr algn="l">
              <a:defRPr sz="32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432" indent="0">
              <a:buNone/>
              <a:defRPr sz="2400"/>
            </a:lvl2pPr>
            <a:lvl3pPr marL="1218864" indent="0">
              <a:buNone/>
              <a:defRPr sz="2100"/>
            </a:lvl3pPr>
            <a:lvl4pPr marL="1828293" indent="0">
              <a:buNone/>
              <a:defRPr sz="1900"/>
            </a:lvl4pPr>
            <a:lvl5pPr marL="2437717" indent="0">
              <a:buNone/>
              <a:defRPr sz="1900"/>
            </a:lvl5pPr>
            <a:lvl6pPr marL="3047147" indent="0">
              <a:buNone/>
              <a:defRPr sz="1900"/>
            </a:lvl6pPr>
            <a:lvl7pPr marL="3656579" indent="0">
              <a:buNone/>
              <a:defRPr sz="1900"/>
            </a:lvl7pPr>
            <a:lvl8pPr marL="4266005" indent="0">
              <a:buNone/>
              <a:defRPr sz="1900"/>
            </a:lvl8pPr>
            <a:lvl9pPr marL="4875434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095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898"/>
            <a:ext cx="6464301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842898"/>
            <a:ext cx="6466840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609849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029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38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38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8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65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119640"/>
            <a:ext cx="6464301" cy="76771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32" indent="0">
              <a:buNone/>
              <a:defRPr sz="2700" b="1"/>
            </a:lvl2pPr>
            <a:lvl3pPr marL="1218864" indent="0">
              <a:buNone/>
              <a:defRPr sz="2400" b="1"/>
            </a:lvl3pPr>
            <a:lvl4pPr marL="1828293" indent="0">
              <a:buNone/>
              <a:defRPr sz="2100" b="1"/>
            </a:lvl4pPr>
            <a:lvl5pPr marL="2437717" indent="0">
              <a:buNone/>
              <a:defRPr sz="2100" b="1"/>
            </a:lvl5pPr>
            <a:lvl6pPr marL="3047147" indent="0">
              <a:buNone/>
              <a:defRPr sz="2100" b="1"/>
            </a:lvl6pPr>
            <a:lvl7pPr marL="3656579" indent="0">
              <a:buNone/>
              <a:defRPr sz="2100" b="1"/>
            </a:lvl7pPr>
            <a:lvl8pPr marL="4266005" indent="0">
              <a:buNone/>
              <a:defRPr sz="2100" b="1"/>
            </a:lvl8pPr>
            <a:lvl9pPr marL="4875434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1887355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119640"/>
            <a:ext cx="6466840" cy="76771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32" indent="0">
              <a:buNone/>
              <a:defRPr sz="2700" b="1"/>
            </a:lvl2pPr>
            <a:lvl3pPr marL="1218864" indent="0">
              <a:buNone/>
              <a:defRPr sz="2400" b="1"/>
            </a:lvl3pPr>
            <a:lvl4pPr marL="1828293" indent="0">
              <a:buNone/>
              <a:defRPr sz="2100" b="1"/>
            </a:lvl4pPr>
            <a:lvl5pPr marL="2437717" indent="0">
              <a:buNone/>
              <a:defRPr sz="2100" b="1"/>
            </a:lvl5pPr>
            <a:lvl6pPr marL="3047147" indent="0">
              <a:buNone/>
              <a:defRPr sz="2100" b="1"/>
            </a:lvl6pPr>
            <a:lvl7pPr marL="3656579" indent="0">
              <a:buNone/>
              <a:defRPr sz="2100" b="1"/>
            </a:lvl7pPr>
            <a:lvl8pPr marL="4266005" indent="0">
              <a:buNone/>
              <a:defRPr sz="2100" b="1"/>
            </a:lvl8pPr>
            <a:lvl9pPr marL="4875434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1887355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8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94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78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64" y="327662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3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164" y="1722120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432" indent="0">
              <a:buNone/>
              <a:defRPr sz="1600"/>
            </a:lvl2pPr>
            <a:lvl3pPr marL="1218864" indent="0">
              <a:buNone/>
              <a:defRPr sz="1300"/>
            </a:lvl3pPr>
            <a:lvl4pPr marL="1828293" indent="0">
              <a:buNone/>
              <a:defRPr sz="1100"/>
            </a:lvl4pPr>
            <a:lvl5pPr marL="2437717" indent="0">
              <a:buNone/>
              <a:defRPr sz="1100"/>
            </a:lvl5pPr>
            <a:lvl6pPr marL="3047147" indent="0">
              <a:buNone/>
              <a:defRPr sz="1100"/>
            </a:lvl6pPr>
            <a:lvl7pPr marL="3656579" indent="0">
              <a:buNone/>
              <a:defRPr sz="1100"/>
            </a:lvl7pPr>
            <a:lvl8pPr marL="4266005" indent="0">
              <a:buNone/>
              <a:defRPr sz="1100"/>
            </a:lvl8pPr>
            <a:lvl9pPr marL="4875434" indent="0">
              <a:buNone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0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1457"/>
            <a:ext cx="8778240" cy="680085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432" indent="0">
              <a:buNone/>
              <a:defRPr sz="3700"/>
            </a:lvl2pPr>
            <a:lvl3pPr marL="1218864" indent="0">
              <a:buNone/>
              <a:defRPr sz="3200"/>
            </a:lvl3pPr>
            <a:lvl4pPr marL="1828293" indent="0">
              <a:buNone/>
              <a:defRPr sz="2700"/>
            </a:lvl4pPr>
            <a:lvl5pPr marL="2437717" indent="0">
              <a:buNone/>
              <a:defRPr sz="2700"/>
            </a:lvl5pPr>
            <a:lvl6pPr marL="3047147" indent="0">
              <a:buNone/>
              <a:defRPr sz="2700"/>
            </a:lvl6pPr>
            <a:lvl7pPr marL="3656579" indent="0">
              <a:buNone/>
              <a:defRPr sz="2700"/>
            </a:lvl7pPr>
            <a:lvl8pPr marL="4266005" indent="0">
              <a:buNone/>
              <a:defRPr sz="2700"/>
            </a:lvl8pPr>
            <a:lvl9pPr marL="4875434" indent="0">
              <a:buNone/>
              <a:defRPr sz="2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1542"/>
            <a:ext cx="8778240" cy="965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32" indent="0">
              <a:buNone/>
              <a:defRPr sz="1600"/>
            </a:lvl2pPr>
            <a:lvl3pPr marL="1218864" indent="0">
              <a:buNone/>
              <a:defRPr sz="1300"/>
            </a:lvl3pPr>
            <a:lvl4pPr marL="1828293" indent="0">
              <a:buNone/>
              <a:defRPr sz="1100"/>
            </a:lvl4pPr>
            <a:lvl5pPr marL="2437717" indent="0">
              <a:buNone/>
              <a:defRPr sz="1100"/>
            </a:lvl5pPr>
            <a:lvl6pPr marL="3047147" indent="0">
              <a:buNone/>
              <a:defRPr sz="1100"/>
            </a:lvl6pPr>
            <a:lvl7pPr marL="3656579" indent="0">
              <a:buNone/>
              <a:defRPr sz="1100"/>
            </a:lvl7pPr>
            <a:lvl8pPr marL="4266005" indent="0">
              <a:buNone/>
              <a:defRPr sz="1100"/>
            </a:lvl8pPr>
            <a:lvl9pPr marL="487543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2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038" y="171451"/>
            <a:ext cx="3426459" cy="6882765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1"/>
            <a:ext cx="10040621" cy="688276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3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8" y="0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00"/>
            <a:ext cx="13533120" cy="1764030"/>
          </a:xfrm>
          <a:noFill/>
        </p:spPr>
        <p:txBody>
          <a:bodyPr/>
          <a:lstStyle>
            <a:lvl1pPr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2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3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96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6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23" y="7702339"/>
            <a:ext cx="3378200" cy="29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cs typeface="+mn-cs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cs typeface="+mn-cs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846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33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3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42" y="7703427"/>
            <a:ext cx="3378200" cy="29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  <a:cs typeface="+mn-cs"/>
              </a:rPr>
              <a:t>TI Confidential – NDA Restrictions</a:t>
            </a:r>
            <a:endParaRPr lang="en-US" sz="110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673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3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42" y="7703427"/>
            <a:ext cx="3378200" cy="29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  <a:cs typeface="+mn-cs"/>
              </a:rPr>
              <a:t>TI Confidential – NDA Restrictions</a:t>
            </a:r>
            <a:endParaRPr lang="en-US" sz="110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51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7" y="1258172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440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3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993"/>
            <a:ext cx="12435840" cy="1634491"/>
          </a:xfrm>
        </p:spPr>
        <p:txBody>
          <a:bodyPr anchor="t"/>
          <a:lstStyle>
            <a:lvl1pPr algn="l">
              <a:defRPr sz="32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432" indent="0">
              <a:buNone/>
              <a:defRPr sz="2400"/>
            </a:lvl2pPr>
            <a:lvl3pPr marL="1218864" indent="0">
              <a:buNone/>
              <a:defRPr sz="2100"/>
            </a:lvl3pPr>
            <a:lvl4pPr marL="1828293" indent="0">
              <a:buNone/>
              <a:defRPr sz="1900"/>
            </a:lvl4pPr>
            <a:lvl5pPr marL="2437717" indent="0">
              <a:buNone/>
              <a:defRPr sz="1900"/>
            </a:lvl5pPr>
            <a:lvl6pPr marL="3047147" indent="0">
              <a:buNone/>
              <a:defRPr sz="1900"/>
            </a:lvl6pPr>
            <a:lvl7pPr marL="3656579" indent="0">
              <a:buNone/>
              <a:defRPr sz="1900"/>
            </a:lvl7pPr>
            <a:lvl8pPr marL="4266005" indent="0">
              <a:buNone/>
              <a:defRPr sz="1900"/>
            </a:lvl8pPr>
            <a:lvl9pPr marL="4875434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482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38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38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4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65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119640"/>
            <a:ext cx="6464301" cy="76771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32" indent="0">
              <a:buNone/>
              <a:defRPr sz="2700" b="1"/>
            </a:lvl2pPr>
            <a:lvl3pPr marL="1218864" indent="0">
              <a:buNone/>
              <a:defRPr sz="2400" b="1"/>
            </a:lvl3pPr>
            <a:lvl4pPr marL="1828293" indent="0">
              <a:buNone/>
              <a:defRPr sz="2100" b="1"/>
            </a:lvl4pPr>
            <a:lvl5pPr marL="2437717" indent="0">
              <a:buNone/>
              <a:defRPr sz="2100" b="1"/>
            </a:lvl5pPr>
            <a:lvl6pPr marL="3047147" indent="0">
              <a:buNone/>
              <a:defRPr sz="2100" b="1"/>
            </a:lvl6pPr>
            <a:lvl7pPr marL="3656579" indent="0">
              <a:buNone/>
              <a:defRPr sz="2100" b="1"/>
            </a:lvl7pPr>
            <a:lvl8pPr marL="4266005" indent="0">
              <a:buNone/>
              <a:defRPr sz="2100" b="1"/>
            </a:lvl8pPr>
            <a:lvl9pPr marL="4875434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1887355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119640"/>
            <a:ext cx="6466840" cy="76771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32" indent="0">
              <a:buNone/>
              <a:defRPr sz="2700" b="1"/>
            </a:lvl2pPr>
            <a:lvl3pPr marL="1218864" indent="0">
              <a:buNone/>
              <a:defRPr sz="2400" b="1"/>
            </a:lvl3pPr>
            <a:lvl4pPr marL="1828293" indent="0">
              <a:buNone/>
              <a:defRPr sz="2100" b="1"/>
            </a:lvl4pPr>
            <a:lvl5pPr marL="2437717" indent="0">
              <a:buNone/>
              <a:defRPr sz="2100" b="1"/>
            </a:lvl5pPr>
            <a:lvl6pPr marL="3047147" indent="0">
              <a:buNone/>
              <a:defRPr sz="2100" b="1"/>
            </a:lvl6pPr>
            <a:lvl7pPr marL="3656579" indent="0">
              <a:buNone/>
              <a:defRPr sz="2100" b="1"/>
            </a:lvl7pPr>
            <a:lvl8pPr marL="4266005" indent="0">
              <a:buNone/>
              <a:defRPr sz="2100" b="1"/>
            </a:lvl8pPr>
            <a:lvl9pPr marL="4875434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1887355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2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5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1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32" y="327662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3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132" y="1722120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432" indent="0">
              <a:buNone/>
              <a:defRPr sz="1600"/>
            </a:lvl2pPr>
            <a:lvl3pPr marL="1218864" indent="0">
              <a:buNone/>
              <a:defRPr sz="1300"/>
            </a:lvl3pPr>
            <a:lvl4pPr marL="1828293" indent="0">
              <a:buNone/>
              <a:defRPr sz="1100"/>
            </a:lvl4pPr>
            <a:lvl5pPr marL="2437717" indent="0">
              <a:buNone/>
              <a:defRPr sz="1100"/>
            </a:lvl5pPr>
            <a:lvl6pPr marL="3047147" indent="0">
              <a:buNone/>
              <a:defRPr sz="1100"/>
            </a:lvl6pPr>
            <a:lvl7pPr marL="3656579" indent="0">
              <a:buNone/>
              <a:defRPr sz="1100"/>
            </a:lvl7pPr>
            <a:lvl8pPr marL="4266005" indent="0">
              <a:buNone/>
              <a:defRPr sz="1100"/>
            </a:lvl8pPr>
            <a:lvl9pPr marL="4875434" indent="0">
              <a:buNone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0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1430"/>
            <a:ext cx="8778240" cy="680085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432" indent="0">
              <a:buNone/>
              <a:defRPr sz="3700"/>
            </a:lvl2pPr>
            <a:lvl3pPr marL="1218864" indent="0">
              <a:buNone/>
              <a:defRPr sz="3200"/>
            </a:lvl3pPr>
            <a:lvl4pPr marL="1828293" indent="0">
              <a:buNone/>
              <a:defRPr sz="2700"/>
            </a:lvl4pPr>
            <a:lvl5pPr marL="2437717" indent="0">
              <a:buNone/>
              <a:defRPr sz="2700"/>
            </a:lvl5pPr>
            <a:lvl6pPr marL="3047147" indent="0">
              <a:buNone/>
              <a:defRPr sz="2700"/>
            </a:lvl6pPr>
            <a:lvl7pPr marL="3656579" indent="0">
              <a:buNone/>
              <a:defRPr sz="2700"/>
            </a:lvl7pPr>
            <a:lvl8pPr marL="4266005" indent="0">
              <a:buNone/>
              <a:defRPr sz="2700"/>
            </a:lvl8pPr>
            <a:lvl9pPr marL="4875434" indent="0">
              <a:buNone/>
              <a:defRPr sz="2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1515"/>
            <a:ext cx="8778240" cy="965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32" indent="0">
              <a:buNone/>
              <a:defRPr sz="1600"/>
            </a:lvl2pPr>
            <a:lvl3pPr marL="1218864" indent="0">
              <a:buNone/>
              <a:defRPr sz="1300"/>
            </a:lvl3pPr>
            <a:lvl4pPr marL="1828293" indent="0">
              <a:buNone/>
              <a:defRPr sz="1100"/>
            </a:lvl4pPr>
            <a:lvl5pPr marL="2437717" indent="0">
              <a:buNone/>
              <a:defRPr sz="1100"/>
            </a:lvl5pPr>
            <a:lvl6pPr marL="3047147" indent="0">
              <a:buNone/>
              <a:defRPr sz="1100"/>
            </a:lvl6pPr>
            <a:lvl7pPr marL="3656579" indent="0">
              <a:buNone/>
              <a:defRPr sz="1100"/>
            </a:lvl7pPr>
            <a:lvl8pPr marL="4266005" indent="0">
              <a:buNone/>
              <a:defRPr sz="1100"/>
            </a:lvl8pPr>
            <a:lvl9pPr marL="487543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4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692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011" y="171451"/>
            <a:ext cx="3426459" cy="6882765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1"/>
            <a:ext cx="10040621" cy="688276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4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8" y="0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00"/>
            <a:ext cx="13533120" cy="1764030"/>
          </a:xfrm>
          <a:noFill/>
        </p:spPr>
        <p:txBody>
          <a:bodyPr/>
          <a:lstStyle>
            <a:lvl1pPr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2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3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6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23" y="7702339"/>
            <a:ext cx="3378200" cy="29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cs typeface="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cs typeface="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cs typeface=""/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3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42" y="7703427"/>
            <a:ext cx="3378200" cy="29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  <a:cs typeface=""/>
              </a:rPr>
              <a:t>TI Confidential – NDA Restrictions</a:t>
            </a:r>
            <a:endParaRPr lang="en-US" sz="1100" dirty="0">
              <a:solidFill>
                <a:srgbClr val="000000"/>
              </a:solidFill>
              <a:cs typeface=""/>
            </a:endParaRP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3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18096A3-1C74-4210-9B46-F757C8F29AA0}" type="slidenum">
              <a:rPr lang="en-US" sz="1100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42" y="7703427"/>
            <a:ext cx="3378200" cy="29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  <a:cs typeface=""/>
              </a:rPr>
              <a:t>TI Confidential – NDA Restrictions</a:t>
            </a:r>
            <a:endParaRPr lang="en-US" sz="1100" dirty="0">
              <a:solidFill>
                <a:srgbClr val="000000"/>
              </a:solidFill>
              <a:cs typeface="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7" y="1258172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3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991"/>
            <a:ext cx="12435840" cy="1634491"/>
          </a:xfrm>
        </p:spPr>
        <p:txBody>
          <a:bodyPr anchor="t"/>
          <a:lstStyle>
            <a:lvl1pPr algn="l">
              <a:defRPr sz="32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432" indent="0">
              <a:buNone/>
              <a:defRPr sz="2400"/>
            </a:lvl2pPr>
            <a:lvl3pPr marL="1218864" indent="0">
              <a:buNone/>
              <a:defRPr sz="2100"/>
            </a:lvl3pPr>
            <a:lvl4pPr marL="1828293" indent="0">
              <a:buNone/>
              <a:defRPr sz="1900"/>
            </a:lvl4pPr>
            <a:lvl5pPr marL="2437717" indent="0">
              <a:buNone/>
              <a:defRPr sz="1900"/>
            </a:lvl5pPr>
            <a:lvl6pPr marL="3047147" indent="0">
              <a:buNone/>
              <a:defRPr sz="1900"/>
            </a:lvl6pPr>
            <a:lvl7pPr marL="3656579" indent="0">
              <a:buNone/>
              <a:defRPr sz="1900"/>
            </a:lvl7pPr>
            <a:lvl8pPr marL="4266005" indent="0">
              <a:buNone/>
              <a:defRPr sz="1900"/>
            </a:lvl8pPr>
            <a:lvl9pPr marL="4875434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38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38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65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119640"/>
            <a:ext cx="6464301" cy="76771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32" indent="0">
              <a:buNone/>
              <a:defRPr sz="2700" b="1"/>
            </a:lvl2pPr>
            <a:lvl3pPr marL="1218864" indent="0">
              <a:buNone/>
              <a:defRPr sz="2400" b="1"/>
            </a:lvl3pPr>
            <a:lvl4pPr marL="1828293" indent="0">
              <a:buNone/>
              <a:defRPr sz="2100" b="1"/>
            </a:lvl4pPr>
            <a:lvl5pPr marL="2437717" indent="0">
              <a:buNone/>
              <a:defRPr sz="2100" b="1"/>
            </a:lvl5pPr>
            <a:lvl6pPr marL="3047147" indent="0">
              <a:buNone/>
              <a:defRPr sz="2100" b="1"/>
            </a:lvl6pPr>
            <a:lvl7pPr marL="3656579" indent="0">
              <a:buNone/>
              <a:defRPr sz="2100" b="1"/>
            </a:lvl7pPr>
            <a:lvl8pPr marL="4266005" indent="0">
              <a:buNone/>
              <a:defRPr sz="2100" b="1"/>
            </a:lvl8pPr>
            <a:lvl9pPr marL="4875434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1887355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119640"/>
            <a:ext cx="6466840" cy="76771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32" indent="0">
              <a:buNone/>
              <a:defRPr sz="2700" b="1"/>
            </a:lvl2pPr>
            <a:lvl3pPr marL="1218864" indent="0">
              <a:buNone/>
              <a:defRPr sz="2400" b="1"/>
            </a:lvl3pPr>
            <a:lvl4pPr marL="1828293" indent="0">
              <a:buNone/>
              <a:defRPr sz="2100" b="1"/>
            </a:lvl4pPr>
            <a:lvl5pPr marL="2437717" indent="0">
              <a:buNone/>
              <a:defRPr sz="2100" b="1"/>
            </a:lvl5pPr>
            <a:lvl6pPr marL="3047147" indent="0">
              <a:buNone/>
              <a:defRPr sz="2100" b="1"/>
            </a:lvl6pPr>
            <a:lvl7pPr marL="3656579" indent="0">
              <a:buNone/>
              <a:defRPr sz="2100" b="1"/>
            </a:lvl7pPr>
            <a:lvl8pPr marL="4266005" indent="0">
              <a:buNone/>
              <a:defRPr sz="2100" b="1"/>
            </a:lvl8pPr>
            <a:lvl9pPr marL="4875434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1887355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00" y="327683"/>
            <a:ext cx="4813301" cy="1394461"/>
          </a:xfrm>
        </p:spPr>
        <p:txBody>
          <a:bodyPr anchor="b"/>
          <a:lstStyle>
            <a:lvl1pPr algn="l">
              <a:defRPr sz="4600" b="1"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00" y="1722128"/>
            <a:ext cx="4813301" cy="5629277"/>
          </a:xfrm>
        </p:spPr>
        <p:txBody>
          <a:bodyPr/>
          <a:lstStyle>
            <a:lvl1pPr marL="0" indent="0">
              <a:buNone/>
              <a:defRPr sz="29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79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32" y="327662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3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132" y="1722120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432" indent="0">
              <a:buNone/>
              <a:defRPr sz="1600"/>
            </a:lvl2pPr>
            <a:lvl3pPr marL="1218864" indent="0">
              <a:buNone/>
              <a:defRPr sz="1300"/>
            </a:lvl3pPr>
            <a:lvl4pPr marL="1828293" indent="0">
              <a:buNone/>
              <a:defRPr sz="1100"/>
            </a:lvl4pPr>
            <a:lvl5pPr marL="2437717" indent="0">
              <a:buNone/>
              <a:defRPr sz="1100"/>
            </a:lvl5pPr>
            <a:lvl6pPr marL="3047147" indent="0">
              <a:buNone/>
              <a:defRPr sz="1100"/>
            </a:lvl6pPr>
            <a:lvl7pPr marL="3656579" indent="0">
              <a:buNone/>
              <a:defRPr sz="1100"/>
            </a:lvl7pPr>
            <a:lvl8pPr marL="4266005" indent="0">
              <a:buNone/>
              <a:defRPr sz="1100"/>
            </a:lvl8pPr>
            <a:lvl9pPr marL="4875434" indent="0">
              <a:buNone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1428"/>
            <a:ext cx="8778240" cy="680085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432" indent="0">
              <a:buNone/>
              <a:defRPr sz="3700"/>
            </a:lvl2pPr>
            <a:lvl3pPr marL="1218864" indent="0">
              <a:buNone/>
              <a:defRPr sz="3200"/>
            </a:lvl3pPr>
            <a:lvl4pPr marL="1828293" indent="0">
              <a:buNone/>
              <a:defRPr sz="2700"/>
            </a:lvl4pPr>
            <a:lvl5pPr marL="2437717" indent="0">
              <a:buNone/>
              <a:defRPr sz="2700"/>
            </a:lvl5pPr>
            <a:lvl6pPr marL="3047147" indent="0">
              <a:buNone/>
              <a:defRPr sz="2700"/>
            </a:lvl6pPr>
            <a:lvl7pPr marL="3656579" indent="0">
              <a:buNone/>
              <a:defRPr sz="2700"/>
            </a:lvl7pPr>
            <a:lvl8pPr marL="4266005" indent="0">
              <a:buNone/>
              <a:defRPr sz="2700"/>
            </a:lvl8pPr>
            <a:lvl9pPr marL="4875434" indent="0">
              <a:buNone/>
              <a:defRPr sz="2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1513"/>
            <a:ext cx="8778240" cy="965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32" indent="0">
              <a:buNone/>
              <a:defRPr sz="1600"/>
            </a:lvl2pPr>
            <a:lvl3pPr marL="1218864" indent="0">
              <a:buNone/>
              <a:defRPr sz="1300"/>
            </a:lvl3pPr>
            <a:lvl4pPr marL="1828293" indent="0">
              <a:buNone/>
              <a:defRPr sz="1100"/>
            </a:lvl4pPr>
            <a:lvl5pPr marL="2437717" indent="0">
              <a:buNone/>
              <a:defRPr sz="1100"/>
            </a:lvl5pPr>
            <a:lvl6pPr marL="3047147" indent="0">
              <a:buNone/>
              <a:defRPr sz="1100"/>
            </a:lvl6pPr>
            <a:lvl7pPr marL="3656579" indent="0">
              <a:buNone/>
              <a:defRPr sz="1100"/>
            </a:lvl7pPr>
            <a:lvl8pPr marL="4266005" indent="0">
              <a:buNone/>
              <a:defRPr sz="1100"/>
            </a:lvl8pPr>
            <a:lvl9pPr marL="487543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009" y="171451"/>
            <a:ext cx="3426459" cy="6882765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1"/>
            <a:ext cx="10040621" cy="688276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8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03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7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2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46" tIns="38072" rIns="76146" bIns="38072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23" y="7703185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cs typeface="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cs typeface="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791427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42" y="7704275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  <a:cs typeface=""/>
              </a:rPr>
              <a:t>TI Confidential – NDA Restrictions</a:t>
            </a:r>
            <a:endParaRPr lang="en-US" sz="1100" dirty="0">
              <a:solidFill>
                <a:srgbClr val="000000"/>
              </a:solidFill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093185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5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18096A3-1C74-4210-9B46-F757C8F29AA0}" type="slidenum">
              <a:rPr lang="en-US" sz="1100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42" y="7704275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  <a:cs typeface=""/>
              </a:rPr>
              <a:t>TI Confidential – NDA Restrictions</a:t>
            </a:r>
            <a:endParaRPr lang="en-US" sz="1100" dirty="0">
              <a:solidFill>
                <a:srgbClr val="000000"/>
              </a:solidFill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30209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5"/>
            <a:ext cx="8778240" cy="680086"/>
          </a:xfrm>
        </p:spPr>
        <p:txBody>
          <a:bodyPr anchor="b"/>
          <a:lstStyle>
            <a:lvl1pPr algn="l"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2555" indent="0">
              <a:buNone/>
              <a:defRPr sz="4000"/>
            </a:lvl2pPr>
            <a:lvl3pPr marL="1305115" indent="0">
              <a:buNone/>
              <a:defRPr sz="3400"/>
            </a:lvl3pPr>
            <a:lvl4pPr marL="1957674" indent="0">
              <a:buNone/>
              <a:defRPr sz="2900"/>
            </a:lvl4pPr>
            <a:lvl5pPr marL="2610230" indent="0">
              <a:buNone/>
              <a:defRPr sz="2900"/>
            </a:lvl5pPr>
            <a:lvl6pPr marL="3262781" indent="0">
              <a:buNone/>
              <a:defRPr sz="2900"/>
            </a:lvl6pPr>
            <a:lvl7pPr marL="3915334" indent="0">
              <a:buNone/>
              <a:defRPr sz="2900"/>
            </a:lvl7pPr>
            <a:lvl8pPr marL="4567886" indent="0">
              <a:buNone/>
              <a:defRPr sz="2900"/>
            </a:lvl8pPr>
            <a:lvl9pPr marL="5220445" indent="0">
              <a:buNone/>
              <a:defRPr sz="29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16"/>
            <a:ext cx="8778240" cy="965837"/>
          </a:xfrm>
        </p:spPr>
        <p:txBody>
          <a:bodyPr/>
          <a:lstStyle>
            <a:lvl1pPr marL="0" indent="0">
              <a:buNone/>
              <a:defRPr sz="29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47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7" y="1258175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186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9147"/>
            <a:ext cx="12435840" cy="1634491"/>
          </a:xfrm>
        </p:spPr>
        <p:txBody>
          <a:bodyPr anchor="t"/>
          <a:lstStyle>
            <a:lvl1pPr algn="l">
              <a:defRPr sz="30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131" indent="0">
              <a:buNone/>
              <a:defRPr sz="2400"/>
            </a:lvl2pPr>
            <a:lvl3pPr marL="1218258" indent="0">
              <a:buNone/>
              <a:defRPr sz="2100"/>
            </a:lvl3pPr>
            <a:lvl4pPr marL="1827379" indent="0">
              <a:buNone/>
              <a:defRPr sz="1900"/>
            </a:lvl4pPr>
            <a:lvl5pPr marL="2436501" indent="0">
              <a:buNone/>
              <a:defRPr sz="1900"/>
            </a:lvl5pPr>
            <a:lvl6pPr marL="3045622" indent="0">
              <a:buNone/>
              <a:defRPr sz="1900"/>
            </a:lvl6pPr>
            <a:lvl7pPr marL="3654750" indent="0">
              <a:buNone/>
              <a:defRPr sz="1900"/>
            </a:lvl7pPr>
            <a:lvl8pPr marL="4263874" indent="0">
              <a:buNone/>
              <a:defRPr sz="1900"/>
            </a:lvl8pPr>
            <a:lvl9pPr marL="4873002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597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1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1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5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68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120482"/>
            <a:ext cx="6464301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131" indent="0">
              <a:buNone/>
              <a:defRPr sz="2700" b="1"/>
            </a:lvl2pPr>
            <a:lvl3pPr marL="1218258" indent="0">
              <a:buNone/>
              <a:defRPr sz="2400" b="1"/>
            </a:lvl3pPr>
            <a:lvl4pPr marL="1827379" indent="0">
              <a:buNone/>
              <a:defRPr sz="2100" b="1"/>
            </a:lvl4pPr>
            <a:lvl5pPr marL="2436501" indent="0">
              <a:buNone/>
              <a:defRPr sz="2100" b="1"/>
            </a:lvl5pPr>
            <a:lvl6pPr marL="3045622" indent="0">
              <a:buNone/>
              <a:defRPr sz="2100" b="1"/>
            </a:lvl6pPr>
            <a:lvl7pPr marL="3654750" indent="0">
              <a:buNone/>
              <a:defRPr sz="2100" b="1"/>
            </a:lvl7pPr>
            <a:lvl8pPr marL="4263874" indent="0">
              <a:buNone/>
              <a:defRPr sz="2100" b="1"/>
            </a:lvl8pPr>
            <a:lvl9pPr marL="487300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1887355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120482"/>
            <a:ext cx="6466840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131" indent="0">
              <a:buNone/>
              <a:defRPr sz="2700" b="1"/>
            </a:lvl2pPr>
            <a:lvl3pPr marL="1218258" indent="0">
              <a:buNone/>
              <a:defRPr sz="2400" b="1"/>
            </a:lvl3pPr>
            <a:lvl4pPr marL="1827379" indent="0">
              <a:buNone/>
              <a:defRPr sz="2100" b="1"/>
            </a:lvl4pPr>
            <a:lvl5pPr marL="2436501" indent="0">
              <a:buNone/>
              <a:defRPr sz="2100" b="1"/>
            </a:lvl5pPr>
            <a:lvl6pPr marL="3045622" indent="0">
              <a:buNone/>
              <a:defRPr sz="2100" b="1"/>
            </a:lvl6pPr>
            <a:lvl7pPr marL="3654750" indent="0">
              <a:buNone/>
              <a:defRPr sz="2100" b="1"/>
            </a:lvl7pPr>
            <a:lvl8pPr marL="4263874" indent="0">
              <a:buNone/>
              <a:defRPr sz="2100" b="1"/>
            </a:lvl8pPr>
            <a:lvl9pPr marL="487300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1887355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0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8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32" y="327675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32" y="1722123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131" indent="0">
              <a:buNone/>
              <a:defRPr sz="1600"/>
            </a:lvl2pPr>
            <a:lvl3pPr marL="1218258" indent="0">
              <a:buNone/>
              <a:defRPr sz="1300"/>
            </a:lvl3pPr>
            <a:lvl4pPr marL="1827379" indent="0">
              <a:buNone/>
              <a:defRPr sz="1100"/>
            </a:lvl4pPr>
            <a:lvl5pPr marL="2436501" indent="0">
              <a:buNone/>
              <a:defRPr sz="1100"/>
            </a:lvl5pPr>
            <a:lvl6pPr marL="3045622" indent="0">
              <a:buNone/>
              <a:defRPr sz="1100"/>
            </a:lvl6pPr>
            <a:lvl7pPr marL="3654750" indent="0">
              <a:buNone/>
              <a:defRPr sz="1100"/>
            </a:lvl7pPr>
            <a:lvl8pPr marL="4263874" indent="0">
              <a:buNone/>
              <a:defRPr sz="1100"/>
            </a:lvl8pPr>
            <a:lvl9pPr marL="4873002" indent="0">
              <a:buNone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49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38"/>
            <a:ext cx="8778240" cy="680086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131" indent="0">
              <a:buNone/>
              <a:defRPr sz="3700"/>
            </a:lvl2pPr>
            <a:lvl3pPr marL="1218258" indent="0">
              <a:buNone/>
              <a:defRPr sz="3000"/>
            </a:lvl3pPr>
            <a:lvl4pPr marL="1827379" indent="0">
              <a:buNone/>
              <a:defRPr sz="2700"/>
            </a:lvl4pPr>
            <a:lvl5pPr marL="2436501" indent="0">
              <a:buNone/>
              <a:defRPr sz="2700"/>
            </a:lvl5pPr>
            <a:lvl6pPr marL="3045622" indent="0">
              <a:buNone/>
              <a:defRPr sz="2700"/>
            </a:lvl6pPr>
            <a:lvl7pPr marL="3654750" indent="0">
              <a:buNone/>
              <a:defRPr sz="2700"/>
            </a:lvl7pPr>
            <a:lvl8pPr marL="4263874" indent="0">
              <a:buNone/>
              <a:defRPr sz="2700"/>
            </a:lvl8pPr>
            <a:lvl9pPr marL="4873002" indent="0">
              <a:buNone/>
              <a:defRPr sz="2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24"/>
            <a:ext cx="8778240" cy="9658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131" indent="0">
              <a:buNone/>
              <a:defRPr sz="1600"/>
            </a:lvl2pPr>
            <a:lvl3pPr marL="1218258" indent="0">
              <a:buNone/>
              <a:defRPr sz="1300"/>
            </a:lvl3pPr>
            <a:lvl4pPr marL="1827379" indent="0">
              <a:buNone/>
              <a:defRPr sz="1100"/>
            </a:lvl4pPr>
            <a:lvl5pPr marL="2436501" indent="0">
              <a:buNone/>
              <a:defRPr sz="1100"/>
            </a:lvl5pPr>
            <a:lvl6pPr marL="3045622" indent="0">
              <a:buNone/>
              <a:defRPr sz="1100"/>
            </a:lvl6pPr>
            <a:lvl7pPr marL="3654750" indent="0">
              <a:buNone/>
              <a:defRPr sz="1100"/>
            </a:lvl7pPr>
            <a:lvl8pPr marL="4263874" indent="0">
              <a:buNone/>
              <a:defRPr sz="1100"/>
            </a:lvl8pPr>
            <a:lvl9pPr marL="487300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0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0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77" y="171452"/>
            <a:ext cx="3426459" cy="6882766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2"/>
            <a:ext cx="10040621" cy="6882766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56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7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8" y="0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00"/>
            <a:ext cx="13533120" cy="1764030"/>
          </a:xfrm>
          <a:noFill/>
        </p:spPr>
        <p:txBody>
          <a:bodyPr/>
          <a:lstStyle>
            <a:lvl1pPr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2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3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88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6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23" y="7702339"/>
            <a:ext cx="3378200" cy="29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</a:t>
            </a:r>
            <a:r>
              <a:rPr lang="en-US" sz="1100" dirty="0" smtClean="0">
                <a:solidFill>
                  <a:srgbClr val="000000"/>
                </a:solidFill>
              </a:rPr>
              <a:t>Confidential – NDA Restrictions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0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3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42" y="7703427"/>
            <a:ext cx="3378200" cy="29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40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3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42" y="7703427"/>
            <a:ext cx="3378200" cy="29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1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7" y="1258172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596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3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9011"/>
            <a:ext cx="12435840" cy="1634491"/>
          </a:xfrm>
        </p:spPr>
        <p:txBody>
          <a:bodyPr anchor="t"/>
          <a:lstStyle>
            <a:lvl1pPr algn="l">
              <a:defRPr sz="32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432" indent="0">
              <a:buNone/>
              <a:defRPr sz="2400"/>
            </a:lvl2pPr>
            <a:lvl3pPr marL="1218864" indent="0">
              <a:buNone/>
              <a:defRPr sz="2100"/>
            </a:lvl3pPr>
            <a:lvl4pPr marL="1828293" indent="0">
              <a:buNone/>
              <a:defRPr sz="1900"/>
            </a:lvl4pPr>
            <a:lvl5pPr marL="2437717" indent="0">
              <a:buNone/>
              <a:defRPr sz="1900"/>
            </a:lvl5pPr>
            <a:lvl6pPr marL="3047147" indent="0">
              <a:buNone/>
              <a:defRPr sz="1900"/>
            </a:lvl6pPr>
            <a:lvl7pPr marL="3656579" indent="0">
              <a:buNone/>
              <a:defRPr sz="1900"/>
            </a:lvl7pPr>
            <a:lvl8pPr marL="4266005" indent="0">
              <a:buNone/>
              <a:defRPr sz="1900"/>
            </a:lvl8pPr>
            <a:lvl9pPr marL="4875434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5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38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38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1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65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119640"/>
            <a:ext cx="6464301" cy="76771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32" indent="0">
              <a:buNone/>
              <a:defRPr sz="2700" b="1"/>
            </a:lvl2pPr>
            <a:lvl3pPr marL="1218864" indent="0">
              <a:buNone/>
              <a:defRPr sz="2400" b="1"/>
            </a:lvl3pPr>
            <a:lvl4pPr marL="1828293" indent="0">
              <a:buNone/>
              <a:defRPr sz="2100" b="1"/>
            </a:lvl4pPr>
            <a:lvl5pPr marL="2437717" indent="0">
              <a:buNone/>
              <a:defRPr sz="2100" b="1"/>
            </a:lvl5pPr>
            <a:lvl6pPr marL="3047147" indent="0">
              <a:buNone/>
              <a:defRPr sz="2100" b="1"/>
            </a:lvl6pPr>
            <a:lvl7pPr marL="3656579" indent="0">
              <a:buNone/>
              <a:defRPr sz="2100" b="1"/>
            </a:lvl7pPr>
            <a:lvl8pPr marL="4266005" indent="0">
              <a:buNone/>
              <a:defRPr sz="2100" b="1"/>
            </a:lvl8pPr>
            <a:lvl9pPr marL="4875434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1887355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119640"/>
            <a:ext cx="6466840" cy="76771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32" indent="0">
              <a:buNone/>
              <a:defRPr sz="2700" b="1"/>
            </a:lvl2pPr>
            <a:lvl3pPr marL="1218864" indent="0">
              <a:buNone/>
              <a:defRPr sz="2400" b="1"/>
            </a:lvl3pPr>
            <a:lvl4pPr marL="1828293" indent="0">
              <a:buNone/>
              <a:defRPr sz="2100" b="1"/>
            </a:lvl4pPr>
            <a:lvl5pPr marL="2437717" indent="0">
              <a:buNone/>
              <a:defRPr sz="2100" b="1"/>
            </a:lvl5pPr>
            <a:lvl6pPr marL="3047147" indent="0">
              <a:buNone/>
              <a:defRPr sz="2100" b="1"/>
            </a:lvl6pPr>
            <a:lvl7pPr marL="3656579" indent="0">
              <a:buNone/>
              <a:defRPr sz="2100" b="1"/>
            </a:lvl7pPr>
            <a:lvl8pPr marL="4266005" indent="0">
              <a:buNone/>
              <a:defRPr sz="2100" b="1"/>
            </a:lvl8pPr>
            <a:lvl9pPr marL="4875434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1887355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9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7589520"/>
            <a:ext cx="1405128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4099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675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82" y="171455"/>
            <a:ext cx="3426459" cy="6882766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5"/>
            <a:ext cx="10040621" cy="688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50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94" y="327662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3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194" y="1722120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432" indent="0">
              <a:buNone/>
              <a:defRPr sz="1600"/>
            </a:lvl2pPr>
            <a:lvl3pPr marL="1218864" indent="0">
              <a:buNone/>
              <a:defRPr sz="1300"/>
            </a:lvl3pPr>
            <a:lvl4pPr marL="1828293" indent="0">
              <a:buNone/>
              <a:defRPr sz="1100"/>
            </a:lvl4pPr>
            <a:lvl5pPr marL="2437717" indent="0">
              <a:buNone/>
              <a:defRPr sz="1100"/>
            </a:lvl5pPr>
            <a:lvl6pPr marL="3047147" indent="0">
              <a:buNone/>
              <a:defRPr sz="1100"/>
            </a:lvl6pPr>
            <a:lvl7pPr marL="3656579" indent="0">
              <a:buNone/>
              <a:defRPr sz="1100"/>
            </a:lvl7pPr>
            <a:lvl8pPr marL="4266005" indent="0">
              <a:buNone/>
              <a:defRPr sz="1100"/>
            </a:lvl8pPr>
            <a:lvl9pPr marL="4875434" indent="0">
              <a:buNone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71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1447"/>
            <a:ext cx="8778240" cy="680085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432" indent="0">
              <a:buNone/>
              <a:defRPr sz="3700"/>
            </a:lvl2pPr>
            <a:lvl3pPr marL="1218864" indent="0">
              <a:buNone/>
              <a:defRPr sz="3200"/>
            </a:lvl3pPr>
            <a:lvl4pPr marL="1828293" indent="0">
              <a:buNone/>
              <a:defRPr sz="2700"/>
            </a:lvl4pPr>
            <a:lvl5pPr marL="2437717" indent="0">
              <a:buNone/>
              <a:defRPr sz="2700"/>
            </a:lvl5pPr>
            <a:lvl6pPr marL="3047147" indent="0">
              <a:buNone/>
              <a:defRPr sz="2700"/>
            </a:lvl6pPr>
            <a:lvl7pPr marL="3656579" indent="0">
              <a:buNone/>
              <a:defRPr sz="2700"/>
            </a:lvl7pPr>
            <a:lvl8pPr marL="4266005" indent="0">
              <a:buNone/>
              <a:defRPr sz="2700"/>
            </a:lvl8pPr>
            <a:lvl9pPr marL="4875434" indent="0">
              <a:buNone/>
              <a:defRPr sz="2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1532"/>
            <a:ext cx="8778240" cy="965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32" indent="0">
              <a:buNone/>
              <a:defRPr sz="1600"/>
            </a:lvl2pPr>
            <a:lvl3pPr marL="1218864" indent="0">
              <a:buNone/>
              <a:defRPr sz="1300"/>
            </a:lvl3pPr>
            <a:lvl4pPr marL="1828293" indent="0">
              <a:buNone/>
              <a:defRPr sz="1100"/>
            </a:lvl4pPr>
            <a:lvl5pPr marL="2437717" indent="0">
              <a:buNone/>
              <a:defRPr sz="1100"/>
            </a:lvl5pPr>
            <a:lvl6pPr marL="3047147" indent="0">
              <a:buNone/>
              <a:defRPr sz="1100"/>
            </a:lvl6pPr>
            <a:lvl7pPr marL="3656579" indent="0">
              <a:buNone/>
              <a:defRPr sz="1100"/>
            </a:lvl7pPr>
            <a:lvl8pPr marL="4266005" indent="0">
              <a:buNone/>
              <a:defRPr sz="1100"/>
            </a:lvl8pPr>
            <a:lvl9pPr marL="487543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97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028" y="171451"/>
            <a:ext cx="3426459" cy="6882765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1"/>
            <a:ext cx="10040621" cy="688276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76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8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03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7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61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900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23" y="7703153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3226466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90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42" y="7704243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2892720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90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5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1463040"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 defTabSz="1463040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42" y="7704243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19132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7" y="1258175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688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9127"/>
            <a:ext cx="12435840" cy="1634491"/>
          </a:xfrm>
        </p:spPr>
        <p:txBody>
          <a:bodyPr anchor="t"/>
          <a:lstStyle>
            <a:lvl1pPr algn="l">
              <a:defRPr sz="30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131" indent="0">
              <a:buNone/>
              <a:defRPr sz="2400"/>
            </a:lvl2pPr>
            <a:lvl3pPr marL="1218258" indent="0">
              <a:buNone/>
              <a:defRPr sz="2100"/>
            </a:lvl3pPr>
            <a:lvl4pPr marL="1827379" indent="0">
              <a:buNone/>
              <a:defRPr sz="1900"/>
            </a:lvl4pPr>
            <a:lvl5pPr marL="2436501" indent="0">
              <a:buNone/>
              <a:defRPr sz="1900"/>
            </a:lvl5pPr>
            <a:lvl6pPr marL="3045622" indent="0">
              <a:buNone/>
              <a:defRPr sz="1900"/>
            </a:lvl6pPr>
            <a:lvl7pPr marL="3654750" indent="0">
              <a:buNone/>
              <a:defRPr sz="1900"/>
            </a:lvl7pPr>
            <a:lvl8pPr marL="4263874" indent="0">
              <a:buNone/>
              <a:defRPr sz="1900"/>
            </a:lvl8pPr>
            <a:lvl9pPr marL="4873002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61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56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1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1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20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68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120450"/>
            <a:ext cx="6464301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131" indent="0">
              <a:buNone/>
              <a:defRPr sz="2700" b="1"/>
            </a:lvl2pPr>
            <a:lvl3pPr marL="1218258" indent="0">
              <a:buNone/>
              <a:defRPr sz="2400" b="1"/>
            </a:lvl3pPr>
            <a:lvl4pPr marL="1827379" indent="0">
              <a:buNone/>
              <a:defRPr sz="2100" b="1"/>
            </a:lvl4pPr>
            <a:lvl5pPr marL="2436501" indent="0">
              <a:buNone/>
              <a:defRPr sz="2100" b="1"/>
            </a:lvl5pPr>
            <a:lvl6pPr marL="3045622" indent="0">
              <a:buNone/>
              <a:defRPr sz="2100" b="1"/>
            </a:lvl6pPr>
            <a:lvl7pPr marL="3654750" indent="0">
              <a:buNone/>
              <a:defRPr sz="2100" b="1"/>
            </a:lvl7pPr>
            <a:lvl8pPr marL="4263874" indent="0">
              <a:buNone/>
              <a:defRPr sz="2100" b="1"/>
            </a:lvl8pPr>
            <a:lvl9pPr marL="487300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1887355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120450"/>
            <a:ext cx="6466840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131" indent="0">
              <a:buNone/>
              <a:defRPr sz="2700" b="1"/>
            </a:lvl2pPr>
            <a:lvl3pPr marL="1218258" indent="0">
              <a:buNone/>
              <a:defRPr sz="2400" b="1"/>
            </a:lvl3pPr>
            <a:lvl4pPr marL="1827379" indent="0">
              <a:buNone/>
              <a:defRPr sz="2100" b="1"/>
            </a:lvl4pPr>
            <a:lvl5pPr marL="2436501" indent="0">
              <a:buNone/>
              <a:defRPr sz="2100" b="1"/>
            </a:lvl5pPr>
            <a:lvl6pPr marL="3045622" indent="0">
              <a:buNone/>
              <a:defRPr sz="2100" b="1"/>
            </a:lvl6pPr>
            <a:lvl7pPr marL="3654750" indent="0">
              <a:buNone/>
              <a:defRPr sz="2100" b="1"/>
            </a:lvl7pPr>
            <a:lvl8pPr marL="4263874" indent="0">
              <a:buNone/>
              <a:defRPr sz="2100" b="1"/>
            </a:lvl8pPr>
            <a:lvl9pPr marL="487300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1887355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49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3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9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16" y="327675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16" y="1722123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131" indent="0">
              <a:buNone/>
              <a:defRPr sz="1600"/>
            </a:lvl2pPr>
            <a:lvl3pPr marL="1218258" indent="0">
              <a:buNone/>
              <a:defRPr sz="1300"/>
            </a:lvl3pPr>
            <a:lvl4pPr marL="1827379" indent="0">
              <a:buNone/>
              <a:defRPr sz="1100"/>
            </a:lvl4pPr>
            <a:lvl5pPr marL="2436501" indent="0">
              <a:buNone/>
              <a:defRPr sz="1100"/>
            </a:lvl5pPr>
            <a:lvl6pPr marL="3045622" indent="0">
              <a:buNone/>
              <a:defRPr sz="1100"/>
            </a:lvl6pPr>
            <a:lvl7pPr marL="3654750" indent="0">
              <a:buNone/>
              <a:defRPr sz="1100"/>
            </a:lvl7pPr>
            <a:lvl8pPr marL="4263874" indent="0">
              <a:buNone/>
              <a:defRPr sz="1100"/>
            </a:lvl8pPr>
            <a:lvl9pPr marL="4873002" indent="0">
              <a:buNone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14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51"/>
            <a:ext cx="8778240" cy="680086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131" indent="0">
              <a:buNone/>
              <a:defRPr sz="3700"/>
            </a:lvl2pPr>
            <a:lvl3pPr marL="1218258" indent="0">
              <a:buNone/>
              <a:defRPr sz="3000"/>
            </a:lvl3pPr>
            <a:lvl4pPr marL="1827379" indent="0">
              <a:buNone/>
              <a:defRPr sz="2700"/>
            </a:lvl4pPr>
            <a:lvl5pPr marL="2436501" indent="0">
              <a:buNone/>
              <a:defRPr sz="2700"/>
            </a:lvl5pPr>
            <a:lvl6pPr marL="3045622" indent="0">
              <a:buNone/>
              <a:defRPr sz="2700"/>
            </a:lvl6pPr>
            <a:lvl7pPr marL="3654750" indent="0">
              <a:buNone/>
              <a:defRPr sz="2700"/>
            </a:lvl7pPr>
            <a:lvl8pPr marL="4263874" indent="0">
              <a:buNone/>
              <a:defRPr sz="2700"/>
            </a:lvl8pPr>
            <a:lvl9pPr marL="4873002" indent="0">
              <a:buNone/>
              <a:defRPr sz="2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38"/>
            <a:ext cx="8778240" cy="9658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131" indent="0">
              <a:buNone/>
              <a:defRPr sz="1600"/>
            </a:lvl2pPr>
            <a:lvl3pPr marL="1218258" indent="0">
              <a:buNone/>
              <a:defRPr sz="1300"/>
            </a:lvl3pPr>
            <a:lvl4pPr marL="1827379" indent="0">
              <a:buNone/>
              <a:defRPr sz="1100"/>
            </a:lvl4pPr>
            <a:lvl5pPr marL="2436501" indent="0">
              <a:buNone/>
              <a:defRPr sz="1100"/>
            </a:lvl5pPr>
            <a:lvl6pPr marL="3045622" indent="0">
              <a:buNone/>
              <a:defRPr sz="1100"/>
            </a:lvl6pPr>
            <a:lvl7pPr marL="3654750" indent="0">
              <a:buNone/>
              <a:defRPr sz="1100"/>
            </a:lvl7pPr>
            <a:lvl8pPr marL="4263874" indent="0">
              <a:buNone/>
              <a:defRPr sz="1100"/>
            </a:lvl8pPr>
            <a:lvl9pPr marL="487300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1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58" y="171452"/>
            <a:ext cx="3426459" cy="6882766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2"/>
            <a:ext cx="10040621" cy="6882766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65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8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03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7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90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23" y="7703185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</a:t>
            </a:r>
            <a:r>
              <a:rPr lang="en-US" sz="1100" dirty="0" smtClean="0">
                <a:solidFill>
                  <a:srgbClr val="000000"/>
                </a:solidFill>
              </a:rPr>
              <a:t>Confidential – NDA Restrictions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7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75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42" y="7704275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70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5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42" y="7704275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82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7" y="1258175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9159"/>
            <a:ext cx="12435840" cy="1634491"/>
          </a:xfrm>
        </p:spPr>
        <p:txBody>
          <a:bodyPr anchor="t"/>
          <a:lstStyle>
            <a:lvl1pPr algn="l">
              <a:defRPr sz="30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131" indent="0">
              <a:buNone/>
              <a:defRPr sz="2400"/>
            </a:lvl2pPr>
            <a:lvl3pPr marL="1218258" indent="0">
              <a:buNone/>
              <a:defRPr sz="2100"/>
            </a:lvl3pPr>
            <a:lvl4pPr marL="1827379" indent="0">
              <a:buNone/>
              <a:defRPr sz="1900"/>
            </a:lvl4pPr>
            <a:lvl5pPr marL="2436501" indent="0">
              <a:buNone/>
              <a:defRPr sz="1900"/>
            </a:lvl5pPr>
            <a:lvl6pPr marL="3045622" indent="0">
              <a:buNone/>
              <a:defRPr sz="1900"/>
            </a:lvl6pPr>
            <a:lvl7pPr marL="3654750" indent="0">
              <a:buNone/>
              <a:defRPr sz="1900"/>
            </a:lvl7pPr>
            <a:lvl8pPr marL="4263874" indent="0">
              <a:buNone/>
              <a:defRPr sz="1900"/>
            </a:lvl8pPr>
            <a:lvl9pPr marL="4873002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19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1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1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68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120482"/>
            <a:ext cx="6464301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131" indent="0">
              <a:buNone/>
              <a:defRPr sz="2700" b="1"/>
            </a:lvl2pPr>
            <a:lvl3pPr marL="1218258" indent="0">
              <a:buNone/>
              <a:defRPr sz="2400" b="1"/>
            </a:lvl3pPr>
            <a:lvl4pPr marL="1827379" indent="0">
              <a:buNone/>
              <a:defRPr sz="2100" b="1"/>
            </a:lvl4pPr>
            <a:lvl5pPr marL="2436501" indent="0">
              <a:buNone/>
              <a:defRPr sz="2100" b="1"/>
            </a:lvl5pPr>
            <a:lvl6pPr marL="3045622" indent="0">
              <a:buNone/>
              <a:defRPr sz="2100" b="1"/>
            </a:lvl6pPr>
            <a:lvl7pPr marL="3654750" indent="0">
              <a:buNone/>
              <a:defRPr sz="2100" b="1"/>
            </a:lvl7pPr>
            <a:lvl8pPr marL="4263874" indent="0">
              <a:buNone/>
              <a:defRPr sz="2100" b="1"/>
            </a:lvl8pPr>
            <a:lvl9pPr marL="487300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1887355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120482"/>
            <a:ext cx="6466840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131" indent="0">
              <a:buNone/>
              <a:defRPr sz="2700" b="1"/>
            </a:lvl2pPr>
            <a:lvl3pPr marL="1218258" indent="0">
              <a:buNone/>
              <a:defRPr sz="2400" b="1"/>
            </a:lvl3pPr>
            <a:lvl4pPr marL="1827379" indent="0">
              <a:buNone/>
              <a:defRPr sz="2100" b="1"/>
            </a:lvl4pPr>
            <a:lvl5pPr marL="2436501" indent="0">
              <a:buNone/>
              <a:defRPr sz="2100" b="1"/>
            </a:lvl5pPr>
            <a:lvl6pPr marL="3045622" indent="0">
              <a:buNone/>
              <a:defRPr sz="2100" b="1"/>
            </a:lvl6pPr>
            <a:lvl7pPr marL="3654750" indent="0">
              <a:buNone/>
              <a:defRPr sz="2100" b="1"/>
            </a:lvl7pPr>
            <a:lvl8pPr marL="4263874" indent="0">
              <a:buNone/>
              <a:defRPr sz="2100" b="1"/>
            </a:lvl8pPr>
            <a:lvl9pPr marL="487300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1887355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30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2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65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48" y="327675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48" y="1722123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131" indent="0">
              <a:buNone/>
              <a:defRPr sz="1600"/>
            </a:lvl2pPr>
            <a:lvl3pPr marL="1218258" indent="0">
              <a:buNone/>
              <a:defRPr sz="1300"/>
            </a:lvl3pPr>
            <a:lvl4pPr marL="1827379" indent="0">
              <a:buNone/>
              <a:defRPr sz="1100"/>
            </a:lvl4pPr>
            <a:lvl5pPr marL="2436501" indent="0">
              <a:buNone/>
              <a:defRPr sz="1100"/>
            </a:lvl5pPr>
            <a:lvl6pPr marL="3045622" indent="0">
              <a:buNone/>
              <a:defRPr sz="1100"/>
            </a:lvl6pPr>
            <a:lvl7pPr marL="3654750" indent="0">
              <a:buNone/>
              <a:defRPr sz="1100"/>
            </a:lvl7pPr>
            <a:lvl8pPr marL="4263874" indent="0">
              <a:buNone/>
              <a:defRPr sz="1100"/>
            </a:lvl8pPr>
            <a:lvl9pPr marL="4873002" indent="0">
              <a:buNone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8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51"/>
            <a:ext cx="8778240" cy="680086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131" indent="0">
              <a:buNone/>
              <a:defRPr sz="3700"/>
            </a:lvl2pPr>
            <a:lvl3pPr marL="1218258" indent="0">
              <a:buNone/>
              <a:defRPr sz="3000"/>
            </a:lvl3pPr>
            <a:lvl4pPr marL="1827379" indent="0">
              <a:buNone/>
              <a:defRPr sz="2700"/>
            </a:lvl4pPr>
            <a:lvl5pPr marL="2436501" indent="0">
              <a:buNone/>
              <a:defRPr sz="2700"/>
            </a:lvl5pPr>
            <a:lvl6pPr marL="3045622" indent="0">
              <a:buNone/>
              <a:defRPr sz="2700"/>
            </a:lvl6pPr>
            <a:lvl7pPr marL="3654750" indent="0">
              <a:buNone/>
              <a:defRPr sz="2700"/>
            </a:lvl7pPr>
            <a:lvl8pPr marL="4263874" indent="0">
              <a:buNone/>
              <a:defRPr sz="2700"/>
            </a:lvl8pPr>
            <a:lvl9pPr marL="4873002" indent="0">
              <a:buNone/>
              <a:defRPr sz="2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38"/>
            <a:ext cx="8778240" cy="9658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131" indent="0">
              <a:buNone/>
              <a:defRPr sz="1600"/>
            </a:lvl2pPr>
            <a:lvl3pPr marL="1218258" indent="0">
              <a:buNone/>
              <a:defRPr sz="1300"/>
            </a:lvl3pPr>
            <a:lvl4pPr marL="1827379" indent="0">
              <a:buNone/>
              <a:defRPr sz="1100"/>
            </a:lvl4pPr>
            <a:lvl5pPr marL="2436501" indent="0">
              <a:buNone/>
              <a:defRPr sz="1100"/>
            </a:lvl5pPr>
            <a:lvl6pPr marL="3045622" indent="0">
              <a:buNone/>
              <a:defRPr sz="1100"/>
            </a:lvl6pPr>
            <a:lvl7pPr marL="3654750" indent="0">
              <a:buNone/>
              <a:defRPr sz="1100"/>
            </a:lvl7pPr>
            <a:lvl8pPr marL="4263874" indent="0">
              <a:buNone/>
              <a:defRPr sz="1100"/>
            </a:lvl8pPr>
            <a:lvl9pPr marL="487300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6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18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90" y="171452"/>
            <a:ext cx="3426459" cy="6882766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2"/>
            <a:ext cx="10040621" cy="6882766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6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751609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601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502920" y="782575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3719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601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 userDrawn="1"/>
        </p:nvSpPr>
        <p:spPr bwMode="auto">
          <a:xfrm>
            <a:off x="502920" y="782575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125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7589520"/>
            <a:ext cx="1405128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601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4099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502920" y="784099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9114397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2" y="1258164"/>
            <a:ext cx="13548360" cy="5935118"/>
          </a:xfrm>
        </p:spPr>
        <p:txBody>
          <a:bodyPr/>
          <a:lstStyle>
            <a:lvl1pPr>
              <a:spcBef>
                <a:spcPts val="1141"/>
              </a:spcBef>
              <a:defRPr/>
            </a:lvl1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787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5"/>
            <a:ext cx="12435840" cy="1634490"/>
          </a:xfrm>
        </p:spPr>
        <p:txBody>
          <a:bodyPr anchor="t"/>
          <a:lstStyle>
            <a:lvl1pPr algn="l">
              <a:defRPr sz="59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/>
            </a:lvl1pPr>
            <a:lvl2pPr marL="652555" indent="0">
              <a:buNone/>
              <a:defRPr sz="2600"/>
            </a:lvl2pPr>
            <a:lvl3pPr marL="1305115" indent="0">
              <a:buNone/>
              <a:defRPr sz="2100"/>
            </a:lvl3pPr>
            <a:lvl4pPr marL="1957674" indent="0">
              <a:buNone/>
              <a:defRPr sz="2100"/>
            </a:lvl4pPr>
            <a:lvl5pPr marL="2610230" indent="0">
              <a:buNone/>
              <a:defRPr sz="2100"/>
            </a:lvl5pPr>
            <a:lvl6pPr marL="3262781" indent="0">
              <a:buNone/>
              <a:defRPr sz="2100"/>
            </a:lvl6pPr>
            <a:lvl7pPr marL="3915334" indent="0">
              <a:buNone/>
              <a:defRPr sz="2100"/>
            </a:lvl7pPr>
            <a:lvl8pPr marL="4567886" indent="0">
              <a:buNone/>
              <a:defRPr sz="2100"/>
            </a:lvl8pPr>
            <a:lvl9pPr marL="522044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2280" y="7259962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80935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171455"/>
            <a:ext cx="13533120" cy="823646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9"/>
            <a:ext cx="6652261" cy="563118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9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629211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3002"/>
            <a:ext cx="6464301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843002"/>
            <a:ext cx="6466840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609849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134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7589520"/>
            <a:ext cx="1405128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4099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873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81592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766234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48" y="327683"/>
            <a:ext cx="4813301" cy="1394461"/>
          </a:xfrm>
        </p:spPr>
        <p:txBody>
          <a:bodyPr anchor="b"/>
          <a:lstStyle>
            <a:lvl1pPr algn="l">
              <a:defRPr sz="4600" b="1"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48" y="1722128"/>
            <a:ext cx="4813301" cy="5629277"/>
          </a:xfrm>
        </p:spPr>
        <p:txBody>
          <a:bodyPr/>
          <a:lstStyle>
            <a:lvl1pPr marL="0" indent="0">
              <a:buNone/>
              <a:defRPr sz="29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85832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5"/>
            <a:ext cx="8778240" cy="680086"/>
          </a:xfrm>
        </p:spPr>
        <p:txBody>
          <a:bodyPr anchor="b"/>
          <a:lstStyle>
            <a:lvl1pPr algn="l"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2555" indent="0">
              <a:buNone/>
              <a:defRPr sz="4000"/>
            </a:lvl2pPr>
            <a:lvl3pPr marL="1305115" indent="0">
              <a:buNone/>
              <a:defRPr sz="3400"/>
            </a:lvl3pPr>
            <a:lvl4pPr marL="1957674" indent="0">
              <a:buNone/>
              <a:defRPr sz="2900"/>
            </a:lvl4pPr>
            <a:lvl5pPr marL="2610230" indent="0">
              <a:buNone/>
              <a:defRPr sz="2900"/>
            </a:lvl5pPr>
            <a:lvl6pPr marL="3262781" indent="0">
              <a:buNone/>
              <a:defRPr sz="2900"/>
            </a:lvl6pPr>
            <a:lvl7pPr marL="3915334" indent="0">
              <a:buNone/>
              <a:defRPr sz="2900"/>
            </a:lvl7pPr>
            <a:lvl8pPr marL="4567886" indent="0">
              <a:buNone/>
              <a:defRPr sz="2900"/>
            </a:lvl8pPr>
            <a:lvl9pPr marL="5220445" indent="0">
              <a:buNone/>
              <a:defRPr sz="29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16"/>
            <a:ext cx="8778240" cy="965837"/>
          </a:xfrm>
        </p:spPr>
        <p:txBody>
          <a:bodyPr/>
          <a:lstStyle>
            <a:lvl1pPr marL="0" indent="0">
              <a:buNone/>
              <a:defRPr sz="29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80914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894266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201" y="171455"/>
            <a:ext cx="3426459" cy="6882766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5"/>
            <a:ext cx="10040621" cy="688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640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8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03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7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78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142722" y="7772400"/>
            <a:ext cx="487682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900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23" y="7703046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1376148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90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42" y="7704135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2738206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90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5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1463040"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 defTabSz="1463040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42" y="7704135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245981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2" y="1258164"/>
            <a:ext cx="13548360" cy="5935118"/>
          </a:xfrm>
        </p:spPr>
        <p:txBody>
          <a:bodyPr/>
          <a:lstStyle>
            <a:lvl1pPr>
              <a:spcBef>
                <a:spcPts val="1141"/>
              </a:spcBef>
              <a:defRPr/>
            </a:lvl1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06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7" y="1258175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598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9020"/>
            <a:ext cx="12435840" cy="1634491"/>
          </a:xfrm>
        </p:spPr>
        <p:txBody>
          <a:bodyPr anchor="t"/>
          <a:lstStyle>
            <a:lvl1pPr algn="l">
              <a:defRPr sz="30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131" indent="0">
              <a:buNone/>
              <a:defRPr sz="2400"/>
            </a:lvl2pPr>
            <a:lvl3pPr marL="1218258" indent="0">
              <a:buNone/>
              <a:defRPr sz="2100"/>
            </a:lvl3pPr>
            <a:lvl4pPr marL="1827379" indent="0">
              <a:buNone/>
              <a:defRPr sz="1900"/>
            </a:lvl4pPr>
            <a:lvl5pPr marL="2436501" indent="0">
              <a:buNone/>
              <a:defRPr sz="1900"/>
            </a:lvl5pPr>
            <a:lvl6pPr marL="3045622" indent="0">
              <a:buNone/>
              <a:defRPr sz="1900"/>
            </a:lvl6pPr>
            <a:lvl7pPr marL="3654750" indent="0">
              <a:buNone/>
              <a:defRPr sz="1900"/>
            </a:lvl7pPr>
            <a:lvl8pPr marL="4263874" indent="0">
              <a:buNone/>
              <a:defRPr sz="1900"/>
            </a:lvl8pPr>
            <a:lvl9pPr marL="4873002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62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1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1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64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68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120343"/>
            <a:ext cx="6464301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131" indent="0">
              <a:buNone/>
              <a:defRPr sz="2700" b="1"/>
            </a:lvl2pPr>
            <a:lvl3pPr marL="1218258" indent="0">
              <a:buNone/>
              <a:defRPr sz="2400" b="1"/>
            </a:lvl3pPr>
            <a:lvl4pPr marL="1827379" indent="0">
              <a:buNone/>
              <a:defRPr sz="2100" b="1"/>
            </a:lvl4pPr>
            <a:lvl5pPr marL="2436501" indent="0">
              <a:buNone/>
              <a:defRPr sz="2100" b="1"/>
            </a:lvl5pPr>
            <a:lvl6pPr marL="3045622" indent="0">
              <a:buNone/>
              <a:defRPr sz="2100" b="1"/>
            </a:lvl6pPr>
            <a:lvl7pPr marL="3654750" indent="0">
              <a:buNone/>
              <a:defRPr sz="2100" b="1"/>
            </a:lvl7pPr>
            <a:lvl8pPr marL="4263874" indent="0">
              <a:buNone/>
              <a:defRPr sz="2100" b="1"/>
            </a:lvl8pPr>
            <a:lvl9pPr marL="487300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1887355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120343"/>
            <a:ext cx="6466840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131" indent="0">
              <a:buNone/>
              <a:defRPr sz="2700" b="1"/>
            </a:lvl2pPr>
            <a:lvl3pPr marL="1218258" indent="0">
              <a:buNone/>
              <a:defRPr sz="2400" b="1"/>
            </a:lvl3pPr>
            <a:lvl4pPr marL="1827379" indent="0">
              <a:buNone/>
              <a:defRPr sz="2100" b="1"/>
            </a:lvl4pPr>
            <a:lvl5pPr marL="2436501" indent="0">
              <a:buNone/>
              <a:defRPr sz="2100" b="1"/>
            </a:lvl5pPr>
            <a:lvl6pPr marL="3045622" indent="0">
              <a:buNone/>
              <a:defRPr sz="2100" b="1"/>
            </a:lvl6pPr>
            <a:lvl7pPr marL="3654750" indent="0">
              <a:buNone/>
              <a:defRPr sz="2100" b="1"/>
            </a:lvl7pPr>
            <a:lvl8pPr marL="4263874" indent="0">
              <a:buNone/>
              <a:defRPr sz="2100" b="1"/>
            </a:lvl8pPr>
            <a:lvl9pPr marL="487300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1887355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8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15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9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68" y="327675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268" y="1722123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131" indent="0">
              <a:buNone/>
              <a:defRPr sz="1600"/>
            </a:lvl2pPr>
            <a:lvl3pPr marL="1218258" indent="0">
              <a:buNone/>
              <a:defRPr sz="1300"/>
            </a:lvl3pPr>
            <a:lvl4pPr marL="1827379" indent="0">
              <a:buNone/>
              <a:defRPr sz="1100"/>
            </a:lvl4pPr>
            <a:lvl5pPr marL="2436501" indent="0">
              <a:buNone/>
              <a:defRPr sz="1100"/>
            </a:lvl5pPr>
            <a:lvl6pPr marL="3045622" indent="0">
              <a:buNone/>
              <a:defRPr sz="1100"/>
            </a:lvl6pPr>
            <a:lvl7pPr marL="3654750" indent="0">
              <a:buNone/>
              <a:defRPr sz="1100"/>
            </a:lvl7pPr>
            <a:lvl8pPr marL="4263874" indent="0">
              <a:buNone/>
              <a:defRPr sz="1100"/>
            </a:lvl8pPr>
            <a:lvl9pPr marL="4873002" indent="0">
              <a:buNone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6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51"/>
            <a:ext cx="8778240" cy="680086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131" indent="0">
              <a:buNone/>
              <a:defRPr sz="3700"/>
            </a:lvl2pPr>
            <a:lvl3pPr marL="1218258" indent="0">
              <a:buNone/>
              <a:defRPr sz="3000"/>
            </a:lvl3pPr>
            <a:lvl4pPr marL="1827379" indent="0">
              <a:buNone/>
              <a:defRPr sz="2700"/>
            </a:lvl4pPr>
            <a:lvl5pPr marL="2436501" indent="0">
              <a:buNone/>
              <a:defRPr sz="2700"/>
            </a:lvl5pPr>
            <a:lvl6pPr marL="3045622" indent="0">
              <a:buNone/>
              <a:defRPr sz="2700"/>
            </a:lvl6pPr>
            <a:lvl7pPr marL="3654750" indent="0">
              <a:buNone/>
              <a:defRPr sz="2700"/>
            </a:lvl7pPr>
            <a:lvl8pPr marL="4263874" indent="0">
              <a:buNone/>
              <a:defRPr sz="2700"/>
            </a:lvl8pPr>
            <a:lvl9pPr marL="4873002" indent="0">
              <a:buNone/>
              <a:defRPr sz="2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38"/>
            <a:ext cx="8778240" cy="9658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131" indent="0">
              <a:buNone/>
              <a:defRPr sz="1600"/>
            </a:lvl2pPr>
            <a:lvl3pPr marL="1218258" indent="0">
              <a:buNone/>
              <a:defRPr sz="1300"/>
            </a:lvl3pPr>
            <a:lvl4pPr marL="1827379" indent="0">
              <a:buNone/>
              <a:defRPr sz="1100"/>
            </a:lvl4pPr>
            <a:lvl5pPr marL="2436501" indent="0">
              <a:buNone/>
              <a:defRPr sz="1100"/>
            </a:lvl5pPr>
            <a:lvl6pPr marL="3045622" indent="0">
              <a:buNone/>
              <a:defRPr sz="1100"/>
            </a:lvl6pPr>
            <a:lvl7pPr marL="3654750" indent="0">
              <a:buNone/>
              <a:defRPr sz="1100"/>
            </a:lvl7pPr>
            <a:lvl8pPr marL="4263874" indent="0">
              <a:buNone/>
              <a:defRPr sz="1100"/>
            </a:lvl8pPr>
            <a:lvl9pPr marL="487300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3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051" y="171452"/>
            <a:ext cx="3426459" cy="6882766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2"/>
            <a:ext cx="10040621" cy="6882766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0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5"/>
            <a:ext cx="12435840" cy="1634490"/>
          </a:xfrm>
        </p:spPr>
        <p:txBody>
          <a:bodyPr anchor="t"/>
          <a:lstStyle>
            <a:lvl1pPr algn="l">
              <a:defRPr sz="59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/>
            </a:lvl1pPr>
            <a:lvl2pPr marL="652555" indent="0">
              <a:buNone/>
              <a:defRPr sz="2600"/>
            </a:lvl2pPr>
            <a:lvl3pPr marL="1305115" indent="0">
              <a:buNone/>
              <a:defRPr sz="2100"/>
            </a:lvl3pPr>
            <a:lvl4pPr marL="1957674" indent="0">
              <a:buNone/>
              <a:defRPr sz="2100"/>
            </a:lvl4pPr>
            <a:lvl5pPr marL="2610230" indent="0">
              <a:buNone/>
              <a:defRPr sz="2100"/>
            </a:lvl5pPr>
            <a:lvl6pPr marL="3262781" indent="0">
              <a:buNone/>
              <a:defRPr sz="2100"/>
            </a:lvl6pPr>
            <a:lvl7pPr marL="3915334" indent="0">
              <a:buNone/>
              <a:defRPr sz="2100"/>
            </a:lvl7pPr>
            <a:lvl8pPr marL="4567886" indent="0">
              <a:buNone/>
              <a:defRPr sz="2100"/>
            </a:lvl8pPr>
            <a:lvl9pPr marL="522044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2280" y="7259962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08738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8" y="0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00"/>
            <a:ext cx="13533120" cy="1764030"/>
          </a:xfrm>
          <a:noFill/>
        </p:spPr>
        <p:txBody>
          <a:bodyPr/>
          <a:lstStyle>
            <a:lvl1pPr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2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3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62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6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2" tIns="60939" rIns="121882" bIns="60939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23" y="7702338"/>
            <a:ext cx="3378200" cy="29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2" tIns="60939" rIns="121882" bIns="60939">
            <a:spAutoFit/>
          </a:bodyPr>
          <a:lstStyle/>
          <a:p>
            <a:pPr defTabSz="121881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cs typeface="+mn-cs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324369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3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42" y="7703426"/>
            <a:ext cx="3378200" cy="29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2" tIns="60939" rIns="121882" bIns="60939">
            <a:spAutoFit/>
          </a:bodyPr>
          <a:lstStyle/>
          <a:p>
            <a:pPr defTabSz="121881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cs typeface="+mn-cs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2802805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3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2" tIns="60939" rIns="121882" bIns="6093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42" y="7703426"/>
            <a:ext cx="3378200" cy="29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2" tIns="60939" rIns="121882" bIns="60939">
            <a:spAutoFit/>
          </a:bodyPr>
          <a:lstStyle/>
          <a:p>
            <a:pPr defTabSz="121881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cs typeface="+mn-cs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96885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7" y="1258175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889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3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839"/>
            <a:ext cx="12435840" cy="1634491"/>
          </a:xfrm>
        </p:spPr>
        <p:txBody>
          <a:bodyPr anchor="t"/>
          <a:lstStyle>
            <a:lvl1pPr algn="l">
              <a:defRPr sz="3200" b="0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8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408" indent="0">
              <a:buNone/>
              <a:defRPr sz="2400"/>
            </a:lvl2pPr>
            <a:lvl3pPr marL="1218818" indent="0">
              <a:buNone/>
              <a:defRPr sz="2100"/>
            </a:lvl3pPr>
            <a:lvl4pPr marL="1828222" indent="0">
              <a:buNone/>
              <a:defRPr sz="1900"/>
            </a:lvl4pPr>
            <a:lvl5pPr marL="2437624" indent="0">
              <a:buNone/>
              <a:defRPr sz="1900"/>
            </a:lvl5pPr>
            <a:lvl6pPr marL="3047030" indent="0">
              <a:buNone/>
              <a:defRPr sz="1900"/>
            </a:lvl6pPr>
            <a:lvl7pPr marL="3656438" indent="0">
              <a:buNone/>
              <a:defRPr sz="1900"/>
            </a:lvl7pPr>
            <a:lvl8pPr marL="4265842" indent="0">
              <a:buNone/>
              <a:defRPr sz="1900"/>
            </a:lvl8pPr>
            <a:lvl9pPr marL="4875246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76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38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2" tIns="60939" rIns="121882" bIns="60939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38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2" tIns="60939" rIns="121882" bIns="60939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68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65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119643"/>
            <a:ext cx="6464301" cy="76771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08" indent="0">
              <a:buNone/>
              <a:defRPr sz="2700" b="1"/>
            </a:lvl2pPr>
            <a:lvl3pPr marL="1218818" indent="0">
              <a:buNone/>
              <a:defRPr sz="2400" b="1"/>
            </a:lvl3pPr>
            <a:lvl4pPr marL="1828222" indent="0">
              <a:buNone/>
              <a:defRPr sz="2100" b="1"/>
            </a:lvl4pPr>
            <a:lvl5pPr marL="2437624" indent="0">
              <a:buNone/>
              <a:defRPr sz="2100" b="1"/>
            </a:lvl5pPr>
            <a:lvl6pPr marL="3047030" indent="0">
              <a:buNone/>
              <a:defRPr sz="2100" b="1"/>
            </a:lvl6pPr>
            <a:lvl7pPr marL="3656438" indent="0">
              <a:buNone/>
              <a:defRPr sz="2100" b="1"/>
            </a:lvl7pPr>
            <a:lvl8pPr marL="4265842" indent="0">
              <a:buNone/>
              <a:defRPr sz="2100" b="1"/>
            </a:lvl8pPr>
            <a:lvl9pPr marL="487524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1887357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2" tIns="60939" rIns="121882" bIns="60939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119643"/>
            <a:ext cx="6466840" cy="76771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08" indent="0">
              <a:buNone/>
              <a:defRPr sz="2700" b="1"/>
            </a:lvl2pPr>
            <a:lvl3pPr marL="1218818" indent="0">
              <a:buNone/>
              <a:defRPr sz="2400" b="1"/>
            </a:lvl3pPr>
            <a:lvl4pPr marL="1828222" indent="0">
              <a:buNone/>
              <a:defRPr sz="2100" b="1"/>
            </a:lvl4pPr>
            <a:lvl5pPr marL="2437624" indent="0">
              <a:buNone/>
              <a:defRPr sz="2100" b="1"/>
            </a:lvl5pPr>
            <a:lvl6pPr marL="3047030" indent="0">
              <a:buNone/>
              <a:defRPr sz="2100" b="1"/>
            </a:lvl6pPr>
            <a:lvl7pPr marL="3656438" indent="0">
              <a:buNone/>
              <a:defRPr sz="2100" b="1"/>
            </a:lvl7pPr>
            <a:lvl8pPr marL="4265842" indent="0">
              <a:buNone/>
              <a:defRPr sz="2100" b="1"/>
            </a:lvl8pPr>
            <a:lvl9pPr marL="487524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1887357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2" tIns="60939" rIns="121882" bIns="60939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39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6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7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171455"/>
            <a:ext cx="13533120" cy="823646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9"/>
            <a:ext cx="6652261" cy="563118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9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60434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076" y="327662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3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2" tIns="60939" rIns="121882" bIns="60939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076" y="1722120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408" indent="0">
              <a:buNone/>
              <a:defRPr sz="1600"/>
            </a:lvl2pPr>
            <a:lvl3pPr marL="1218818" indent="0">
              <a:buNone/>
              <a:defRPr sz="1300"/>
            </a:lvl3pPr>
            <a:lvl4pPr marL="1828222" indent="0">
              <a:buNone/>
              <a:defRPr sz="1100"/>
            </a:lvl4pPr>
            <a:lvl5pPr marL="2437624" indent="0">
              <a:buNone/>
              <a:defRPr sz="1100"/>
            </a:lvl5pPr>
            <a:lvl6pPr marL="3047030" indent="0">
              <a:buNone/>
              <a:defRPr sz="1100"/>
            </a:lvl6pPr>
            <a:lvl7pPr marL="3656438" indent="0">
              <a:buNone/>
              <a:defRPr sz="1100"/>
            </a:lvl7pPr>
            <a:lvl8pPr marL="4265842" indent="0">
              <a:buNone/>
              <a:defRPr sz="1100"/>
            </a:lvl8pPr>
            <a:lvl9pPr marL="4875246" indent="0">
              <a:buNone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79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1276"/>
            <a:ext cx="8778240" cy="680085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408" indent="0">
              <a:buNone/>
              <a:defRPr sz="3700"/>
            </a:lvl2pPr>
            <a:lvl3pPr marL="1218818" indent="0">
              <a:buNone/>
              <a:defRPr sz="3200"/>
            </a:lvl3pPr>
            <a:lvl4pPr marL="1828222" indent="0">
              <a:buNone/>
              <a:defRPr sz="2700"/>
            </a:lvl4pPr>
            <a:lvl5pPr marL="2437624" indent="0">
              <a:buNone/>
              <a:defRPr sz="2700"/>
            </a:lvl5pPr>
            <a:lvl6pPr marL="3047030" indent="0">
              <a:buNone/>
              <a:defRPr sz="2700"/>
            </a:lvl6pPr>
            <a:lvl7pPr marL="3656438" indent="0">
              <a:buNone/>
              <a:defRPr sz="2700"/>
            </a:lvl7pPr>
            <a:lvl8pPr marL="4265842" indent="0">
              <a:buNone/>
              <a:defRPr sz="2700"/>
            </a:lvl8pPr>
            <a:lvl9pPr marL="4875246" indent="0">
              <a:buNone/>
              <a:defRPr sz="2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1361"/>
            <a:ext cx="8778240" cy="965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2" tIns="60939" rIns="121882" bIns="60939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08" indent="0">
              <a:buNone/>
              <a:defRPr sz="1600"/>
            </a:lvl2pPr>
            <a:lvl3pPr marL="1218818" indent="0">
              <a:buNone/>
              <a:defRPr sz="1300"/>
            </a:lvl3pPr>
            <a:lvl4pPr marL="1828222" indent="0">
              <a:buNone/>
              <a:defRPr sz="1100"/>
            </a:lvl4pPr>
            <a:lvl5pPr marL="2437624" indent="0">
              <a:buNone/>
              <a:defRPr sz="1100"/>
            </a:lvl5pPr>
            <a:lvl6pPr marL="3047030" indent="0">
              <a:buNone/>
              <a:defRPr sz="1100"/>
            </a:lvl6pPr>
            <a:lvl7pPr marL="3656438" indent="0">
              <a:buNone/>
              <a:defRPr sz="1100"/>
            </a:lvl7pPr>
            <a:lvl8pPr marL="4265842" indent="0">
              <a:buNone/>
              <a:defRPr sz="1100"/>
            </a:lvl8pPr>
            <a:lvl9pPr marL="4875246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0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5855" y="171451"/>
            <a:ext cx="3426459" cy="6882765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3" y="171451"/>
            <a:ext cx="10040621" cy="68827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6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96027"/>
      </p:ext>
    </p:extLst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490" tIns="65245" rIns="130490" bIns="65245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457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502920" y="7825759"/>
            <a:ext cx="4053840" cy="30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490" tIns="65245" rIns="130490" bIns="6524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2344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490" tIns="65245" rIns="130490" bIns="65245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490" tIns="65245" rIns="130490" bIns="65245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457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 userDrawn="1"/>
        </p:nvSpPr>
        <p:spPr bwMode="auto">
          <a:xfrm>
            <a:off x="502920" y="7825759"/>
            <a:ext cx="4053840" cy="30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490" tIns="65245" rIns="130490" bIns="6524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069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7589520"/>
            <a:ext cx="1405128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490" tIns="65245" rIns="130490" bIns="65245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490" tIns="65245" rIns="130490" bIns="65245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457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4099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502920" y="7840999"/>
            <a:ext cx="4053840" cy="30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490" tIns="65245" rIns="130490" bIns="6524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574184"/>
      </p:ext>
    </p:extLst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2" y="1258164"/>
            <a:ext cx="13548360" cy="5935118"/>
          </a:xfrm>
        </p:spPr>
        <p:txBody>
          <a:bodyPr/>
          <a:lstStyle>
            <a:lvl1pPr>
              <a:spcBef>
                <a:spcPts val="1141"/>
              </a:spcBef>
              <a:defRPr/>
            </a:lvl1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69329"/>
      </p:ext>
    </p:extLst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5"/>
            <a:ext cx="12435840" cy="1634490"/>
          </a:xfrm>
        </p:spPr>
        <p:txBody>
          <a:bodyPr anchor="t"/>
          <a:lstStyle>
            <a:lvl1pPr algn="l">
              <a:defRPr sz="59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/>
            </a:lvl1pPr>
            <a:lvl2pPr marL="652458" indent="0">
              <a:buNone/>
              <a:defRPr sz="2600"/>
            </a:lvl2pPr>
            <a:lvl3pPr marL="1304920" indent="0">
              <a:buNone/>
              <a:defRPr sz="2100"/>
            </a:lvl3pPr>
            <a:lvl4pPr marL="1957381" indent="0">
              <a:buNone/>
              <a:defRPr sz="2100"/>
            </a:lvl4pPr>
            <a:lvl5pPr marL="2609838" indent="0">
              <a:buNone/>
              <a:defRPr sz="2100"/>
            </a:lvl5pPr>
            <a:lvl6pPr marL="3262293" indent="0">
              <a:buNone/>
              <a:defRPr sz="2100"/>
            </a:lvl6pPr>
            <a:lvl7pPr marL="3914747" indent="0">
              <a:buNone/>
              <a:defRPr sz="2100"/>
            </a:lvl7pPr>
            <a:lvl8pPr marL="4567200" indent="0">
              <a:buNone/>
              <a:defRPr sz="2100"/>
            </a:lvl8pPr>
            <a:lvl9pPr marL="521966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2280" y="7259962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783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898"/>
            <a:ext cx="6464301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842898"/>
            <a:ext cx="6466840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609849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47699"/>
      </p:ext>
    </p:extLst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171455"/>
            <a:ext cx="13533120" cy="823646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61"/>
            <a:ext cx="6652261" cy="563118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61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490" tIns="65245" rIns="130490" bIns="65245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161337"/>
      </p:ext>
    </p:extLst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857"/>
            <a:ext cx="6464301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458" indent="0">
              <a:buNone/>
              <a:defRPr sz="2900" b="1"/>
            </a:lvl2pPr>
            <a:lvl3pPr marL="1304920" indent="0">
              <a:buNone/>
              <a:defRPr sz="2600" b="1"/>
            </a:lvl3pPr>
            <a:lvl4pPr marL="1957381" indent="0">
              <a:buNone/>
              <a:defRPr sz="2100" b="1"/>
            </a:lvl4pPr>
            <a:lvl5pPr marL="2609838" indent="0">
              <a:buNone/>
              <a:defRPr sz="2100" b="1"/>
            </a:lvl5pPr>
            <a:lvl6pPr marL="3262293" indent="0">
              <a:buNone/>
              <a:defRPr sz="2100" b="1"/>
            </a:lvl6pPr>
            <a:lvl7pPr marL="3914747" indent="0">
              <a:buNone/>
              <a:defRPr sz="2100" b="1"/>
            </a:lvl7pPr>
            <a:lvl8pPr marL="4567200" indent="0">
              <a:buNone/>
              <a:defRPr sz="2100" b="1"/>
            </a:lvl8pPr>
            <a:lvl9pPr marL="521966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490" tIns="65245" rIns="130490" bIns="65245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842857"/>
            <a:ext cx="6466840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458" indent="0">
              <a:buNone/>
              <a:defRPr sz="2900" b="1"/>
            </a:lvl2pPr>
            <a:lvl3pPr marL="1304920" indent="0">
              <a:buNone/>
              <a:defRPr sz="2600" b="1"/>
            </a:lvl3pPr>
            <a:lvl4pPr marL="1957381" indent="0">
              <a:buNone/>
              <a:defRPr sz="2100" b="1"/>
            </a:lvl4pPr>
            <a:lvl5pPr marL="2609838" indent="0">
              <a:buNone/>
              <a:defRPr sz="2100" b="1"/>
            </a:lvl5pPr>
            <a:lvl6pPr marL="3262293" indent="0">
              <a:buNone/>
              <a:defRPr sz="2100" b="1"/>
            </a:lvl6pPr>
            <a:lvl7pPr marL="3914747" indent="0">
              <a:buNone/>
              <a:defRPr sz="2100" b="1"/>
            </a:lvl7pPr>
            <a:lvl8pPr marL="4567200" indent="0">
              <a:buNone/>
              <a:defRPr sz="2100" b="1"/>
            </a:lvl8pPr>
            <a:lvl9pPr marL="521966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609849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490" tIns="65245" rIns="130490" bIns="65245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211124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27869"/>
      </p:ext>
    </p:extLst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34597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63" y="327688"/>
            <a:ext cx="4813301" cy="1394461"/>
          </a:xfrm>
        </p:spPr>
        <p:txBody>
          <a:bodyPr anchor="b"/>
          <a:lstStyle>
            <a:lvl1pPr algn="l">
              <a:defRPr sz="4600" b="1"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490" tIns="65245" rIns="130490" bIns="65245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263" y="1722128"/>
            <a:ext cx="4813301" cy="5629277"/>
          </a:xfrm>
        </p:spPr>
        <p:txBody>
          <a:bodyPr/>
          <a:lstStyle>
            <a:lvl1pPr marL="0" indent="0">
              <a:buNone/>
              <a:defRPr sz="2900"/>
            </a:lvl1pPr>
            <a:lvl2pPr marL="652458" indent="0">
              <a:buNone/>
              <a:defRPr sz="1900"/>
            </a:lvl2pPr>
            <a:lvl3pPr marL="1304920" indent="0">
              <a:buNone/>
              <a:defRPr sz="1400"/>
            </a:lvl3pPr>
            <a:lvl4pPr marL="1957381" indent="0">
              <a:buNone/>
              <a:defRPr sz="1300"/>
            </a:lvl4pPr>
            <a:lvl5pPr marL="2609838" indent="0">
              <a:buNone/>
              <a:defRPr sz="1300"/>
            </a:lvl5pPr>
            <a:lvl6pPr marL="3262293" indent="0">
              <a:buNone/>
              <a:defRPr sz="1300"/>
            </a:lvl6pPr>
            <a:lvl7pPr marL="3914747" indent="0">
              <a:buNone/>
              <a:defRPr sz="1300"/>
            </a:lvl7pPr>
            <a:lvl8pPr marL="4567200" indent="0">
              <a:buNone/>
              <a:defRPr sz="1300"/>
            </a:lvl8pPr>
            <a:lvl9pPr marL="521966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62164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5"/>
            <a:ext cx="8778240" cy="680086"/>
          </a:xfrm>
        </p:spPr>
        <p:txBody>
          <a:bodyPr anchor="b"/>
          <a:lstStyle>
            <a:lvl1pPr algn="l"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2458" indent="0">
              <a:buNone/>
              <a:defRPr sz="4000"/>
            </a:lvl2pPr>
            <a:lvl3pPr marL="1304920" indent="0">
              <a:buNone/>
              <a:defRPr sz="3400"/>
            </a:lvl3pPr>
            <a:lvl4pPr marL="1957381" indent="0">
              <a:buNone/>
              <a:defRPr sz="2900"/>
            </a:lvl4pPr>
            <a:lvl5pPr marL="2609838" indent="0">
              <a:buNone/>
              <a:defRPr sz="2900"/>
            </a:lvl5pPr>
            <a:lvl6pPr marL="3262293" indent="0">
              <a:buNone/>
              <a:defRPr sz="2900"/>
            </a:lvl6pPr>
            <a:lvl7pPr marL="3914747" indent="0">
              <a:buNone/>
              <a:defRPr sz="2900"/>
            </a:lvl7pPr>
            <a:lvl8pPr marL="4567200" indent="0">
              <a:buNone/>
              <a:defRPr sz="2900"/>
            </a:lvl8pPr>
            <a:lvl9pPr marL="5219666" indent="0">
              <a:buNone/>
              <a:defRPr sz="29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16"/>
            <a:ext cx="8778240" cy="965837"/>
          </a:xfrm>
        </p:spPr>
        <p:txBody>
          <a:bodyPr/>
          <a:lstStyle>
            <a:lvl1pPr marL="0" indent="0">
              <a:buNone/>
              <a:defRPr sz="2900"/>
            </a:lvl1pPr>
            <a:lvl2pPr marL="652458" indent="0">
              <a:buNone/>
              <a:defRPr sz="1900"/>
            </a:lvl2pPr>
            <a:lvl3pPr marL="1304920" indent="0">
              <a:buNone/>
              <a:defRPr sz="1400"/>
            </a:lvl3pPr>
            <a:lvl4pPr marL="1957381" indent="0">
              <a:buNone/>
              <a:defRPr sz="1300"/>
            </a:lvl4pPr>
            <a:lvl5pPr marL="2609838" indent="0">
              <a:buNone/>
              <a:defRPr sz="1300"/>
            </a:lvl5pPr>
            <a:lvl6pPr marL="3262293" indent="0">
              <a:buNone/>
              <a:defRPr sz="1300"/>
            </a:lvl6pPr>
            <a:lvl7pPr marL="3914747" indent="0">
              <a:buNone/>
              <a:defRPr sz="1300"/>
            </a:lvl7pPr>
            <a:lvl8pPr marL="4567200" indent="0">
              <a:buNone/>
              <a:defRPr sz="1300"/>
            </a:lvl8pPr>
            <a:lvl9pPr marL="521966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446062"/>
      </p:ext>
    </p:extLst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56994"/>
      </p:ext>
    </p:extLst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057" y="171455"/>
            <a:ext cx="3426459" cy="6882766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5"/>
            <a:ext cx="10040621" cy="688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84698"/>
      </p:ext>
    </p:extLst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8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03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7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44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3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34" tIns="38067" rIns="76134" bIns="38067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23" y="7703039"/>
            <a:ext cx="3378200" cy="29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08" tIns="60906" rIns="121808" bIns="60906">
            <a:spAutoFit/>
          </a:bodyPr>
          <a:lstStyle/>
          <a:p>
            <a:pPr defTabSz="121807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cs typeface="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cs typeface="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194573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32481"/>
      </p:ext>
    </p:extLst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3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42" y="7704131"/>
            <a:ext cx="3378200" cy="29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08" tIns="60906" rIns="121808" bIns="60906">
            <a:spAutoFit/>
          </a:bodyPr>
          <a:lstStyle/>
          <a:p>
            <a:pPr defTabSz="121807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  <a:cs typeface=""/>
              </a:rPr>
              <a:t>TI Confidential – NDA Restrictions</a:t>
            </a:r>
            <a:endParaRPr lang="en-US" sz="1100" dirty="0">
              <a:solidFill>
                <a:srgbClr val="000000"/>
              </a:solidFill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463146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3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5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08" tIns="60906" rIns="121808" bIns="60906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18096A3-1C74-4210-9B46-F757C8F29AA0}" type="slidenum">
              <a:rPr lang="en-US" sz="1100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42" y="7704131"/>
            <a:ext cx="3378200" cy="29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08" tIns="60906" rIns="121808" bIns="60906">
            <a:spAutoFit/>
          </a:bodyPr>
          <a:lstStyle/>
          <a:p>
            <a:pPr defTabSz="121807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  <a:cs typeface=""/>
              </a:rPr>
              <a:t>TI Confidential – NDA Restrictions</a:t>
            </a:r>
            <a:endParaRPr lang="en-US" sz="1100" dirty="0">
              <a:solidFill>
                <a:srgbClr val="000000"/>
              </a:solidFill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31745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7" y="1258175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85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998"/>
            <a:ext cx="12435840" cy="1634491"/>
          </a:xfrm>
        </p:spPr>
        <p:txBody>
          <a:bodyPr anchor="t"/>
          <a:lstStyle>
            <a:lvl1pPr algn="l">
              <a:defRPr sz="30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042" indent="0">
              <a:buNone/>
              <a:defRPr sz="2400"/>
            </a:lvl2pPr>
            <a:lvl3pPr marL="1218078" indent="0">
              <a:buNone/>
              <a:defRPr sz="2100"/>
            </a:lvl3pPr>
            <a:lvl4pPr marL="1827104" indent="0">
              <a:buNone/>
              <a:defRPr sz="1900"/>
            </a:lvl4pPr>
            <a:lvl5pPr marL="2436138" indent="0">
              <a:buNone/>
              <a:defRPr sz="1900"/>
            </a:lvl5pPr>
            <a:lvl6pPr marL="3045163" indent="0">
              <a:buNone/>
              <a:defRPr sz="1900"/>
            </a:lvl6pPr>
            <a:lvl7pPr marL="3654202" indent="0">
              <a:buNone/>
              <a:defRPr sz="1900"/>
            </a:lvl7pPr>
            <a:lvl8pPr marL="4263235" indent="0">
              <a:buNone/>
              <a:defRPr sz="1900"/>
            </a:lvl8pPr>
            <a:lvl9pPr marL="4872272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1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4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34" tIns="38067" rIns="76134" bIns="38067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4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34" tIns="38067" rIns="76134" bIns="38067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9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71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120337"/>
            <a:ext cx="6464301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042" indent="0">
              <a:buNone/>
              <a:defRPr sz="2700" b="1"/>
            </a:lvl2pPr>
            <a:lvl3pPr marL="1218078" indent="0">
              <a:buNone/>
              <a:defRPr sz="2400" b="1"/>
            </a:lvl3pPr>
            <a:lvl4pPr marL="1827104" indent="0">
              <a:buNone/>
              <a:defRPr sz="2100" b="1"/>
            </a:lvl4pPr>
            <a:lvl5pPr marL="2436138" indent="0">
              <a:buNone/>
              <a:defRPr sz="2100" b="1"/>
            </a:lvl5pPr>
            <a:lvl6pPr marL="3045163" indent="0">
              <a:buNone/>
              <a:defRPr sz="2100" b="1"/>
            </a:lvl6pPr>
            <a:lvl7pPr marL="3654202" indent="0">
              <a:buNone/>
              <a:defRPr sz="2100" b="1"/>
            </a:lvl7pPr>
            <a:lvl8pPr marL="4263235" indent="0">
              <a:buNone/>
              <a:defRPr sz="2100" b="1"/>
            </a:lvl8pPr>
            <a:lvl9pPr marL="487227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1887355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34" tIns="38067" rIns="76134" bIns="38067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120337"/>
            <a:ext cx="6466840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042" indent="0">
              <a:buNone/>
              <a:defRPr sz="2700" b="1"/>
            </a:lvl2pPr>
            <a:lvl3pPr marL="1218078" indent="0">
              <a:buNone/>
              <a:defRPr sz="2400" b="1"/>
            </a:lvl3pPr>
            <a:lvl4pPr marL="1827104" indent="0">
              <a:buNone/>
              <a:defRPr sz="2100" b="1"/>
            </a:lvl4pPr>
            <a:lvl5pPr marL="2436138" indent="0">
              <a:buNone/>
              <a:defRPr sz="2100" b="1"/>
            </a:lvl5pPr>
            <a:lvl6pPr marL="3045163" indent="0">
              <a:buNone/>
              <a:defRPr sz="2100" b="1"/>
            </a:lvl6pPr>
            <a:lvl7pPr marL="3654202" indent="0">
              <a:buNone/>
              <a:defRPr sz="2100" b="1"/>
            </a:lvl7pPr>
            <a:lvl8pPr marL="4263235" indent="0">
              <a:buNone/>
              <a:defRPr sz="2100" b="1"/>
            </a:lvl8pPr>
            <a:lvl9pPr marL="487227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1887355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34" tIns="38067" rIns="76134" bIns="38067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14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04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47" y="327680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34" tIns="38067" rIns="76134" bIns="38067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247" y="1722123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042" indent="0">
              <a:buNone/>
              <a:defRPr sz="1600"/>
            </a:lvl2pPr>
            <a:lvl3pPr marL="1218078" indent="0">
              <a:buNone/>
              <a:defRPr sz="1300"/>
            </a:lvl3pPr>
            <a:lvl4pPr marL="1827104" indent="0">
              <a:buNone/>
              <a:defRPr sz="1100"/>
            </a:lvl4pPr>
            <a:lvl5pPr marL="2436138" indent="0">
              <a:buNone/>
              <a:defRPr sz="1100"/>
            </a:lvl5pPr>
            <a:lvl6pPr marL="3045163" indent="0">
              <a:buNone/>
              <a:defRPr sz="1100"/>
            </a:lvl6pPr>
            <a:lvl7pPr marL="3654202" indent="0">
              <a:buNone/>
              <a:defRPr sz="1100"/>
            </a:lvl7pPr>
            <a:lvl8pPr marL="4263235" indent="0">
              <a:buNone/>
              <a:defRPr sz="1100"/>
            </a:lvl8pPr>
            <a:lvl9pPr marL="4872272" indent="0">
              <a:buNone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5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38"/>
            <a:ext cx="8778240" cy="680086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042" indent="0">
              <a:buNone/>
              <a:defRPr sz="3700"/>
            </a:lvl2pPr>
            <a:lvl3pPr marL="1218078" indent="0">
              <a:buNone/>
              <a:defRPr sz="3000"/>
            </a:lvl3pPr>
            <a:lvl4pPr marL="1827104" indent="0">
              <a:buNone/>
              <a:defRPr sz="2700"/>
            </a:lvl4pPr>
            <a:lvl5pPr marL="2436138" indent="0">
              <a:buNone/>
              <a:defRPr sz="2700"/>
            </a:lvl5pPr>
            <a:lvl6pPr marL="3045163" indent="0">
              <a:buNone/>
              <a:defRPr sz="2700"/>
            </a:lvl6pPr>
            <a:lvl7pPr marL="3654202" indent="0">
              <a:buNone/>
              <a:defRPr sz="2700"/>
            </a:lvl7pPr>
            <a:lvl8pPr marL="4263235" indent="0">
              <a:buNone/>
              <a:defRPr sz="2700"/>
            </a:lvl8pPr>
            <a:lvl9pPr marL="4872272" indent="0">
              <a:buNone/>
              <a:defRPr sz="2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27"/>
            <a:ext cx="8778240" cy="9658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34" tIns="38067" rIns="76134" bIns="38067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042" indent="0">
              <a:buNone/>
              <a:defRPr sz="1600"/>
            </a:lvl2pPr>
            <a:lvl3pPr marL="1218078" indent="0">
              <a:buNone/>
              <a:defRPr sz="1300"/>
            </a:lvl3pPr>
            <a:lvl4pPr marL="1827104" indent="0">
              <a:buNone/>
              <a:defRPr sz="1100"/>
            </a:lvl4pPr>
            <a:lvl5pPr marL="2436138" indent="0">
              <a:buNone/>
              <a:defRPr sz="1100"/>
            </a:lvl5pPr>
            <a:lvl6pPr marL="3045163" indent="0">
              <a:buNone/>
              <a:defRPr sz="1100"/>
            </a:lvl6pPr>
            <a:lvl7pPr marL="3654202" indent="0">
              <a:buNone/>
              <a:defRPr sz="1100"/>
            </a:lvl7pPr>
            <a:lvl8pPr marL="4263235" indent="0">
              <a:buNone/>
              <a:defRPr sz="1100"/>
            </a:lvl8pPr>
            <a:lvl9pPr marL="487227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4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2" y="1258164"/>
            <a:ext cx="13548360" cy="5935118"/>
          </a:xfrm>
        </p:spPr>
        <p:txBody>
          <a:bodyPr/>
          <a:lstStyle>
            <a:lvl1pPr>
              <a:spcBef>
                <a:spcPts val="1141"/>
              </a:spcBef>
              <a:defRPr/>
            </a:lvl1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33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652907"/>
      </p:ext>
    </p:extLst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2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033" y="171452"/>
            <a:ext cx="3426459" cy="6882766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2"/>
            <a:ext cx="10040621" cy="6882766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8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03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7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23" y="7703091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</a:t>
            </a:r>
            <a:r>
              <a:rPr lang="en-US" sz="1100" dirty="0" smtClean="0">
                <a:solidFill>
                  <a:srgbClr val="000000"/>
                </a:solidFill>
              </a:rPr>
              <a:t>Confidential – NDA Restrictions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12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42" y="7704180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109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5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42" y="7704180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6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7" y="1258175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735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9065"/>
            <a:ext cx="12435840" cy="1634491"/>
          </a:xfrm>
        </p:spPr>
        <p:txBody>
          <a:bodyPr anchor="t"/>
          <a:lstStyle>
            <a:lvl1pPr algn="l">
              <a:defRPr sz="30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131" indent="0">
              <a:buNone/>
              <a:defRPr sz="2400"/>
            </a:lvl2pPr>
            <a:lvl3pPr marL="1218258" indent="0">
              <a:buNone/>
              <a:defRPr sz="2100"/>
            </a:lvl3pPr>
            <a:lvl4pPr marL="1827379" indent="0">
              <a:buNone/>
              <a:defRPr sz="1900"/>
            </a:lvl4pPr>
            <a:lvl5pPr marL="2436501" indent="0">
              <a:buNone/>
              <a:defRPr sz="1900"/>
            </a:lvl5pPr>
            <a:lvl6pPr marL="3045622" indent="0">
              <a:buNone/>
              <a:defRPr sz="1900"/>
            </a:lvl6pPr>
            <a:lvl7pPr marL="3654750" indent="0">
              <a:buNone/>
              <a:defRPr sz="1900"/>
            </a:lvl7pPr>
            <a:lvl8pPr marL="4263874" indent="0">
              <a:buNone/>
              <a:defRPr sz="1900"/>
            </a:lvl8pPr>
            <a:lvl9pPr marL="4873002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949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1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1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1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68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120388"/>
            <a:ext cx="6464301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131" indent="0">
              <a:buNone/>
              <a:defRPr sz="2700" b="1"/>
            </a:lvl2pPr>
            <a:lvl3pPr marL="1218258" indent="0">
              <a:buNone/>
              <a:defRPr sz="2400" b="1"/>
            </a:lvl3pPr>
            <a:lvl4pPr marL="1827379" indent="0">
              <a:buNone/>
              <a:defRPr sz="2100" b="1"/>
            </a:lvl4pPr>
            <a:lvl5pPr marL="2436501" indent="0">
              <a:buNone/>
              <a:defRPr sz="2100" b="1"/>
            </a:lvl5pPr>
            <a:lvl6pPr marL="3045622" indent="0">
              <a:buNone/>
              <a:defRPr sz="2100" b="1"/>
            </a:lvl6pPr>
            <a:lvl7pPr marL="3654750" indent="0">
              <a:buNone/>
              <a:defRPr sz="2100" b="1"/>
            </a:lvl7pPr>
            <a:lvl8pPr marL="4263874" indent="0">
              <a:buNone/>
              <a:defRPr sz="2100" b="1"/>
            </a:lvl8pPr>
            <a:lvl9pPr marL="487300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1887355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120388"/>
            <a:ext cx="6466840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131" indent="0">
              <a:buNone/>
              <a:defRPr sz="2700" b="1"/>
            </a:lvl2pPr>
            <a:lvl3pPr marL="1218258" indent="0">
              <a:buNone/>
              <a:defRPr sz="2400" b="1"/>
            </a:lvl3pPr>
            <a:lvl4pPr marL="1827379" indent="0">
              <a:buNone/>
              <a:defRPr sz="2100" b="1"/>
            </a:lvl4pPr>
            <a:lvl5pPr marL="2436501" indent="0">
              <a:buNone/>
              <a:defRPr sz="2100" b="1"/>
            </a:lvl5pPr>
            <a:lvl6pPr marL="3045622" indent="0">
              <a:buNone/>
              <a:defRPr sz="2100" b="1"/>
            </a:lvl6pPr>
            <a:lvl7pPr marL="3654750" indent="0">
              <a:buNone/>
              <a:defRPr sz="2100" b="1"/>
            </a:lvl7pPr>
            <a:lvl8pPr marL="4263874" indent="0">
              <a:buNone/>
              <a:defRPr sz="2100" b="1"/>
            </a:lvl8pPr>
            <a:lvl9pPr marL="487300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1887355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3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00" y="327683"/>
            <a:ext cx="4813301" cy="1394461"/>
          </a:xfrm>
        </p:spPr>
        <p:txBody>
          <a:bodyPr anchor="b"/>
          <a:lstStyle>
            <a:lvl1pPr algn="l">
              <a:defRPr sz="4600" b="1"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00" y="1722128"/>
            <a:ext cx="4813301" cy="5629277"/>
          </a:xfrm>
        </p:spPr>
        <p:txBody>
          <a:bodyPr/>
          <a:lstStyle>
            <a:lvl1pPr marL="0" indent="0">
              <a:buNone/>
              <a:defRPr sz="29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6862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51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13" y="327675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13" y="1722123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131" indent="0">
              <a:buNone/>
              <a:defRPr sz="1600"/>
            </a:lvl2pPr>
            <a:lvl3pPr marL="1218258" indent="0">
              <a:buNone/>
              <a:defRPr sz="1300"/>
            </a:lvl3pPr>
            <a:lvl4pPr marL="1827379" indent="0">
              <a:buNone/>
              <a:defRPr sz="1100"/>
            </a:lvl4pPr>
            <a:lvl5pPr marL="2436501" indent="0">
              <a:buNone/>
              <a:defRPr sz="1100"/>
            </a:lvl5pPr>
            <a:lvl6pPr marL="3045622" indent="0">
              <a:buNone/>
              <a:defRPr sz="1100"/>
            </a:lvl6pPr>
            <a:lvl7pPr marL="3654750" indent="0">
              <a:buNone/>
              <a:defRPr sz="1100"/>
            </a:lvl7pPr>
            <a:lvl8pPr marL="4263874" indent="0">
              <a:buNone/>
              <a:defRPr sz="1100"/>
            </a:lvl8pPr>
            <a:lvl9pPr marL="4873002" indent="0">
              <a:buNone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51"/>
            <a:ext cx="8778240" cy="680086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131" indent="0">
              <a:buNone/>
              <a:defRPr sz="3700"/>
            </a:lvl2pPr>
            <a:lvl3pPr marL="1218258" indent="0">
              <a:buNone/>
              <a:defRPr sz="3000"/>
            </a:lvl3pPr>
            <a:lvl4pPr marL="1827379" indent="0">
              <a:buNone/>
              <a:defRPr sz="2700"/>
            </a:lvl4pPr>
            <a:lvl5pPr marL="2436501" indent="0">
              <a:buNone/>
              <a:defRPr sz="2700"/>
            </a:lvl5pPr>
            <a:lvl6pPr marL="3045622" indent="0">
              <a:buNone/>
              <a:defRPr sz="2700"/>
            </a:lvl6pPr>
            <a:lvl7pPr marL="3654750" indent="0">
              <a:buNone/>
              <a:defRPr sz="2700"/>
            </a:lvl7pPr>
            <a:lvl8pPr marL="4263874" indent="0">
              <a:buNone/>
              <a:defRPr sz="2700"/>
            </a:lvl8pPr>
            <a:lvl9pPr marL="4873002" indent="0">
              <a:buNone/>
              <a:defRPr sz="2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38"/>
            <a:ext cx="8778240" cy="9658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131" indent="0">
              <a:buNone/>
              <a:defRPr sz="1600"/>
            </a:lvl2pPr>
            <a:lvl3pPr marL="1218258" indent="0">
              <a:buNone/>
              <a:defRPr sz="1300"/>
            </a:lvl3pPr>
            <a:lvl4pPr marL="1827379" indent="0">
              <a:buNone/>
              <a:defRPr sz="1100"/>
            </a:lvl4pPr>
            <a:lvl5pPr marL="2436501" indent="0">
              <a:buNone/>
              <a:defRPr sz="1100"/>
            </a:lvl5pPr>
            <a:lvl6pPr marL="3045622" indent="0">
              <a:buNone/>
              <a:defRPr sz="1100"/>
            </a:lvl6pPr>
            <a:lvl7pPr marL="3654750" indent="0">
              <a:buNone/>
              <a:defRPr sz="1100"/>
            </a:lvl7pPr>
            <a:lvl8pPr marL="4263874" indent="0">
              <a:buNone/>
              <a:defRPr sz="1100"/>
            </a:lvl8pPr>
            <a:lvl9pPr marL="487300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2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5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095" y="171452"/>
            <a:ext cx="3426459" cy="6882766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2"/>
            <a:ext cx="10040621" cy="6882766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9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8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03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7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11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46" tIns="38072" rIns="76146" bIns="38072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900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23" y="7703127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  <a:cs typeface="+mn-cs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latin typeface="Arial"/>
                <a:cs typeface="+mn-cs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176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90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42" y="7704217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/>
                <a:cs typeface="+mn-cs"/>
              </a:rPr>
              <a:t>TI Confidential – NDA Restrictions</a:t>
            </a:r>
            <a:endParaRPr lang="en-US" sz="1100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192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90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5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1463040"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 defTabSz="1463040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42" y="7704217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/>
                <a:cs typeface="+mn-cs"/>
              </a:rPr>
              <a:t>TI Confidential – NDA Restrictions</a:t>
            </a:r>
            <a:endParaRPr lang="en-US" sz="1100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49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5"/>
            <a:ext cx="8778240" cy="680086"/>
          </a:xfrm>
        </p:spPr>
        <p:txBody>
          <a:bodyPr anchor="b"/>
          <a:lstStyle>
            <a:lvl1pPr algn="l"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2555" indent="0">
              <a:buNone/>
              <a:defRPr sz="4000"/>
            </a:lvl2pPr>
            <a:lvl3pPr marL="1305115" indent="0">
              <a:buNone/>
              <a:defRPr sz="3400"/>
            </a:lvl3pPr>
            <a:lvl4pPr marL="1957674" indent="0">
              <a:buNone/>
              <a:defRPr sz="2900"/>
            </a:lvl4pPr>
            <a:lvl5pPr marL="2610230" indent="0">
              <a:buNone/>
              <a:defRPr sz="2900"/>
            </a:lvl5pPr>
            <a:lvl6pPr marL="3262781" indent="0">
              <a:buNone/>
              <a:defRPr sz="2900"/>
            </a:lvl6pPr>
            <a:lvl7pPr marL="3915334" indent="0">
              <a:buNone/>
              <a:defRPr sz="2900"/>
            </a:lvl7pPr>
            <a:lvl8pPr marL="4567886" indent="0">
              <a:buNone/>
              <a:defRPr sz="2900"/>
            </a:lvl8pPr>
            <a:lvl9pPr marL="5220445" indent="0">
              <a:buNone/>
              <a:defRPr sz="29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16"/>
            <a:ext cx="8778240" cy="965837"/>
          </a:xfrm>
        </p:spPr>
        <p:txBody>
          <a:bodyPr/>
          <a:lstStyle>
            <a:lvl1pPr marL="0" indent="0">
              <a:buNone/>
              <a:defRPr sz="29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65366"/>
      </p:ext>
    </p:extLst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7" y="1258175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79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9089"/>
            <a:ext cx="12435840" cy="1634491"/>
          </a:xfrm>
        </p:spPr>
        <p:txBody>
          <a:bodyPr anchor="t"/>
          <a:lstStyle>
            <a:lvl1pPr algn="l">
              <a:defRPr sz="30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131" indent="0">
              <a:buNone/>
              <a:defRPr sz="2400"/>
            </a:lvl2pPr>
            <a:lvl3pPr marL="1218258" indent="0">
              <a:buNone/>
              <a:defRPr sz="2100"/>
            </a:lvl3pPr>
            <a:lvl4pPr marL="1827379" indent="0">
              <a:buNone/>
              <a:defRPr sz="1900"/>
            </a:lvl4pPr>
            <a:lvl5pPr marL="2436501" indent="0">
              <a:buNone/>
              <a:defRPr sz="1900"/>
            </a:lvl5pPr>
            <a:lvl6pPr marL="3045622" indent="0">
              <a:buNone/>
              <a:defRPr sz="1900"/>
            </a:lvl6pPr>
            <a:lvl7pPr marL="3654750" indent="0">
              <a:buNone/>
              <a:defRPr sz="1900"/>
            </a:lvl7pPr>
            <a:lvl8pPr marL="4263874" indent="0">
              <a:buNone/>
              <a:defRPr sz="1900"/>
            </a:lvl8pPr>
            <a:lvl9pPr marL="4873002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603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1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1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18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68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120425"/>
            <a:ext cx="6464301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131" indent="0">
              <a:buNone/>
              <a:defRPr sz="2700" b="1"/>
            </a:lvl2pPr>
            <a:lvl3pPr marL="1218258" indent="0">
              <a:buNone/>
              <a:defRPr sz="2400" b="1"/>
            </a:lvl3pPr>
            <a:lvl4pPr marL="1827379" indent="0">
              <a:buNone/>
              <a:defRPr sz="2100" b="1"/>
            </a:lvl4pPr>
            <a:lvl5pPr marL="2436501" indent="0">
              <a:buNone/>
              <a:defRPr sz="2100" b="1"/>
            </a:lvl5pPr>
            <a:lvl6pPr marL="3045622" indent="0">
              <a:buNone/>
              <a:defRPr sz="2100" b="1"/>
            </a:lvl6pPr>
            <a:lvl7pPr marL="3654750" indent="0">
              <a:buNone/>
              <a:defRPr sz="2100" b="1"/>
            </a:lvl7pPr>
            <a:lvl8pPr marL="4263874" indent="0">
              <a:buNone/>
              <a:defRPr sz="2100" b="1"/>
            </a:lvl8pPr>
            <a:lvl9pPr marL="487300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1887355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120425"/>
            <a:ext cx="6466840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131" indent="0">
              <a:buNone/>
              <a:defRPr sz="2700" b="1"/>
            </a:lvl2pPr>
            <a:lvl3pPr marL="1218258" indent="0">
              <a:buNone/>
              <a:defRPr sz="2400" b="1"/>
            </a:lvl3pPr>
            <a:lvl4pPr marL="1827379" indent="0">
              <a:buNone/>
              <a:defRPr sz="2100" b="1"/>
            </a:lvl4pPr>
            <a:lvl5pPr marL="2436501" indent="0">
              <a:buNone/>
              <a:defRPr sz="2100" b="1"/>
            </a:lvl5pPr>
            <a:lvl6pPr marL="3045622" indent="0">
              <a:buNone/>
              <a:defRPr sz="2100" b="1"/>
            </a:lvl6pPr>
            <a:lvl7pPr marL="3654750" indent="0">
              <a:buNone/>
              <a:defRPr sz="2100" b="1"/>
            </a:lvl7pPr>
            <a:lvl8pPr marL="4263874" indent="0">
              <a:buNone/>
              <a:defRPr sz="2100" b="1"/>
            </a:lvl8pPr>
            <a:lvl9pPr marL="487300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1887355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4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44" y="327675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244" y="1722123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131" indent="0">
              <a:buNone/>
              <a:defRPr sz="1600"/>
            </a:lvl2pPr>
            <a:lvl3pPr marL="1218258" indent="0">
              <a:buNone/>
              <a:defRPr sz="1300"/>
            </a:lvl3pPr>
            <a:lvl4pPr marL="1827379" indent="0">
              <a:buNone/>
              <a:defRPr sz="1100"/>
            </a:lvl4pPr>
            <a:lvl5pPr marL="2436501" indent="0">
              <a:buNone/>
              <a:defRPr sz="1100"/>
            </a:lvl5pPr>
            <a:lvl6pPr marL="3045622" indent="0">
              <a:buNone/>
              <a:defRPr sz="1100"/>
            </a:lvl6pPr>
            <a:lvl7pPr marL="3654750" indent="0">
              <a:buNone/>
              <a:defRPr sz="1100"/>
            </a:lvl7pPr>
            <a:lvl8pPr marL="4263874" indent="0">
              <a:buNone/>
              <a:defRPr sz="1100"/>
            </a:lvl8pPr>
            <a:lvl9pPr marL="4873002" indent="0">
              <a:buNone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2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38"/>
            <a:ext cx="8778240" cy="680086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131" indent="0">
              <a:buNone/>
              <a:defRPr sz="3700"/>
            </a:lvl2pPr>
            <a:lvl3pPr marL="1218258" indent="0">
              <a:buNone/>
              <a:defRPr sz="3000"/>
            </a:lvl3pPr>
            <a:lvl4pPr marL="1827379" indent="0">
              <a:buNone/>
              <a:defRPr sz="2700"/>
            </a:lvl4pPr>
            <a:lvl5pPr marL="2436501" indent="0">
              <a:buNone/>
              <a:defRPr sz="2700"/>
            </a:lvl5pPr>
            <a:lvl6pPr marL="3045622" indent="0">
              <a:buNone/>
              <a:defRPr sz="2700"/>
            </a:lvl6pPr>
            <a:lvl7pPr marL="3654750" indent="0">
              <a:buNone/>
              <a:defRPr sz="2700"/>
            </a:lvl7pPr>
            <a:lvl8pPr marL="4263874" indent="0">
              <a:buNone/>
              <a:defRPr sz="2700"/>
            </a:lvl8pPr>
            <a:lvl9pPr marL="4873002" indent="0">
              <a:buNone/>
              <a:defRPr sz="2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24"/>
            <a:ext cx="8778240" cy="9658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131" indent="0">
              <a:buNone/>
              <a:defRPr sz="1600"/>
            </a:lvl2pPr>
            <a:lvl3pPr marL="1218258" indent="0">
              <a:buNone/>
              <a:defRPr sz="1300"/>
            </a:lvl3pPr>
            <a:lvl4pPr marL="1827379" indent="0">
              <a:buNone/>
              <a:defRPr sz="1100"/>
            </a:lvl4pPr>
            <a:lvl5pPr marL="2436501" indent="0">
              <a:buNone/>
              <a:defRPr sz="1100"/>
            </a:lvl5pPr>
            <a:lvl6pPr marL="3045622" indent="0">
              <a:buNone/>
              <a:defRPr sz="1100"/>
            </a:lvl6pPr>
            <a:lvl7pPr marL="3654750" indent="0">
              <a:buNone/>
              <a:defRPr sz="1100"/>
            </a:lvl7pPr>
            <a:lvl8pPr marL="4263874" indent="0">
              <a:buNone/>
              <a:defRPr sz="1100"/>
            </a:lvl8pPr>
            <a:lvl9pPr marL="487300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7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3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19" y="171452"/>
            <a:ext cx="3426459" cy="6882766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2"/>
            <a:ext cx="10040621" cy="6882766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59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085566"/>
      </p:ext>
    </p:extLst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2" y="1258164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271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8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03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7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83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900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23" y="7703025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751537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90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42" y="7704115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2812138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40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90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5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1463040"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 defTabSz="1463040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42" y="7704115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306048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7" y="1258175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593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999"/>
            <a:ext cx="12435840" cy="1634491"/>
          </a:xfrm>
        </p:spPr>
        <p:txBody>
          <a:bodyPr anchor="t"/>
          <a:lstStyle>
            <a:lvl1pPr algn="l">
              <a:defRPr sz="30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131" indent="0">
              <a:buNone/>
              <a:defRPr sz="2400"/>
            </a:lvl2pPr>
            <a:lvl3pPr marL="1218258" indent="0">
              <a:buNone/>
              <a:defRPr sz="2100"/>
            </a:lvl3pPr>
            <a:lvl4pPr marL="1827379" indent="0">
              <a:buNone/>
              <a:defRPr sz="1900"/>
            </a:lvl4pPr>
            <a:lvl5pPr marL="2436501" indent="0">
              <a:buNone/>
              <a:defRPr sz="1900"/>
            </a:lvl5pPr>
            <a:lvl6pPr marL="3045622" indent="0">
              <a:buNone/>
              <a:defRPr sz="1900"/>
            </a:lvl6pPr>
            <a:lvl7pPr marL="3654750" indent="0">
              <a:buNone/>
              <a:defRPr sz="1900"/>
            </a:lvl7pPr>
            <a:lvl8pPr marL="4263874" indent="0">
              <a:buNone/>
              <a:defRPr sz="1900"/>
            </a:lvl8pPr>
            <a:lvl9pPr marL="4873002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80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1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1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2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68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120322"/>
            <a:ext cx="6464301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131" indent="0">
              <a:buNone/>
              <a:defRPr sz="2700" b="1"/>
            </a:lvl2pPr>
            <a:lvl3pPr marL="1218258" indent="0">
              <a:buNone/>
              <a:defRPr sz="2400" b="1"/>
            </a:lvl3pPr>
            <a:lvl4pPr marL="1827379" indent="0">
              <a:buNone/>
              <a:defRPr sz="2100" b="1"/>
            </a:lvl4pPr>
            <a:lvl5pPr marL="2436501" indent="0">
              <a:buNone/>
              <a:defRPr sz="2100" b="1"/>
            </a:lvl5pPr>
            <a:lvl6pPr marL="3045622" indent="0">
              <a:buNone/>
              <a:defRPr sz="2100" b="1"/>
            </a:lvl6pPr>
            <a:lvl7pPr marL="3654750" indent="0">
              <a:buNone/>
              <a:defRPr sz="2100" b="1"/>
            </a:lvl7pPr>
            <a:lvl8pPr marL="4263874" indent="0">
              <a:buNone/>
              <a:defRPr sz="2100" b="1"/>
            </a:lvl8pPr>
            <a:lvl9pPr marL="487300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1887355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120322"/>
            <a:ext cx="6466840" cy="76771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609131" indent="0">
              <a:buNone/>
              <a:defRPr sz="2700" b="1"/>
            </a:lvl2pPr>
            <a:lvl3pPr marL="1218258" indent="0">
              <a:buNone/>
              <a:defRPr sz="2400" b="1"/>
            </a:lvl3pPr>
            <a:lvl4pPr marL="1827379" indent="0">
              <a:buNone/>
              <a:defRPr sz="2100" b="1"/>
            </a:lvl4pPr>
            <a:lvl5pPr marL="2436501" indent="0">
              <a:buNone/>
              <a:defRPr sz="2100" b="1"/>
            </a:lvl5pPr>
            <a:lvl6pPr marL="3045622" indent="0">
              <a:buNone/>
              <a:defRPr sz="2100" b="1"/>
            </a:lvl6pPr>
            <a:lvl7pPr marL="3654750" indent="0">
              <a:buNone/>
              <a:defRPr sz="2100" b="1"/>
            </a:lvl7pPr>
            <a:lvl8pPr marL="4263874" indent="0">
              <a:buNone/>
              <a:defRPr sz="2100" b="1"/>
            </a:lvl8pPr>
            <a:lvl9pPr marL="487300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1887355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1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82" y="171455"/>
            <a:ext cx="3426459" cy="6882766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5"/>
            <a:ext cx="10040621" cy="688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62995"/>
      </p:ext>
    </p:extLst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37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38" y="327675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238" y="1722123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131" indent="0">
              <a:buNone/>
              <a:defRPr sz="1600"/>
            </a:lvl2pPr>
            <a:lvl3pPr marL="1218258" indent="0">
              <a:buNone/>
              <a:defRPr sz="1300"/>
            </a:lvl3pPr>
            <a:lvl4pPr marL="1827379" indent="0">
              <a:buNone/>
              <a:defRPr sz="1100"/>
            </a:lvl4pPr>
            <a:lvl5pPr marL="2436501" indent="0">
              <a:buNone/>
              <a:defRPr sz="1100"/>
            </a:lvl5pPr>
            <a:lvl6pPr marL="3045622" indent="0">
              <a:buNone/>
              <a:defRPr sz="1100"/>
            </a:lvl6pPr>
            <a:lvl7pPr marL="3654750" indent="0">
              <a:buNone/>
              <a:defRPr sz="1100"/>
            </a:lvl7pPr>
            <a:lvl8pPr marL="4263874" indent="0">
              <a:buNone/>
              <a:defRPr sz="1100"/>
            </a:lvl8pPr>
            <a:lvl9pPr marL="4873002" indent="0">
              <a:buNone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1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51"/>
            <a:ext cx="8778240" cy="680086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131" indent="0">
              <a:buNone/>
              <a:defRPr sz="3700"/>
            </a:lvl2pPr>
            <a:lvl3pPr marL="1218258" indent="0">
              <a:buNone/>
              <a:defRPr sz="3000"/>
            </a:lvl3pPr>
            <a:lvl4pPr marL="1827379" indent="0">
              <a:buNone/>
              <a:defRPr sz="2700"/>
            </a:lvl4pPr>
            <a:lvl5pPr marL="2436501" indent="0">
              <a:buNone/>
              <a:defRPr sz="2700"/>
            </a:lvl5pPr>
            <a:lvl6pPr marL="3045622" indent="0">
              <a:buNone/>
              <a:defRPr sz="2700"/>
            </a:lvl6pPr>
            <a:lvl7pPr marL="3654750" indent="0">
              <a:buNone/>
              <a:defRPr sz="2700"/>
            </a:lvl7pPr>
            <a:lvl8pPr marL="4263874" indent="0">
              <a:buNone/>
              <a:defRPr sz="2700"/>
            </a:lvl8pPr>
            <a:lvl9pPr marL="4873002" indent="0">
              <a:buNone/>
              <a:defRPr sz="2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38"/>
            <a:ext cx="8778240" cy="9658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131" indent="0">
              <a:buNone/>
              <a:defRPr sz="1600"/>
            </a:lvl2pPr>
            <a:lvl3pPr marL="1218258" indent="0">
              <a:buNone/>
              <a:defRPr sz="1300"/>
            </a:lvl3pPr>
            <a:lvl4pPr marL="1827379" indent="0">
              <a:buNone/>
              <a:defRPr sz="1100"/>
            </a:lvl4pPr>
            <a:lvl5pPr marL="2436501" indent="0">
              <a:buNone/>
              <a:defRPr sz="1100"/>
            </a:lvl5pPr>
            <a:lvl6pPr marL="3045622" indent="0">
              <a:buNone/>
              <a:defRPr sz="1100"/>
            </a:lvl6pPr>
            <a:lvl7pPr marL="3654750" indent="0">
              <a:buNone/>
              <a:defRPr sz="1100"/>
            </a:lvl7pPr>
            <a:lvl8pPr marL="4263874" indent="0">
              <a:buNone/>
              <a:defRPr sz="1100"/>
            </a:lvl8pPr>
            <a:lvl9pPr marL="487300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3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030" y="171452"/>
            <a:ext cx="3426459" cy="6882766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2"/>
            <a:ext cx="10040621" cy="6882766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7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855"/>
            <a:ext cx="13533120" cy="1764030"/>
          </a:xfrm>
        </p:spPr>
        <p:txBody>
          <a:bodyPr/>
          <a:lstStyle>
            <a:lvl1pPr>
              <a:defRPr sz="4800"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49788"/>
      </p:ext>
    </p:extLst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selected_powerpoint_bg_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103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89" tIns="54499" rIns="108989" bIns="54499" anchor="ctr"/>
          <a:lstStyle/>
          <a:p>
            <a:pPr algn="ctr" defTabSz="1089683">
              <a:defRPr/>
            </a:pPr>
            <a:endParaRPr lang="en-US" sz="2100">
              <a:solidFill>
                <a:prstClr val="white"/>
              </a:solidFill>
            </a:endParaRPr>
          </a:p>
        </p:txBody>
      </p:sp>
      <p:grpSp>
        <p:nvGrpSpPr>
          <p:cNvPr id="6" name="Group 18"/>
          <p:cNvGrpSpPr>
            <a:grpSpLocks/>
          </p:cNvGrpSpPr>
          <p:nvPr userDrawn="1"/>
        </p:nvGrpSpPr>
        <p:grpSpPr bwMode="auto">
          <a:xfrm>
            <a:off x="-12701" y="7587682"/>
            <a:ext cx="14104621" cy="560070"/>
            <a:chOff x="-7620" y="6323077"/>
            <a:chExt cx="8814816" cy="466344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  <a:ln>
              <a:solidFill>
                <a:srgbClr val="AAAAAA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  <a:ln>
              <a:solidFill>
                <a:srgbClr val="AAAAAA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  <a:ln>
              <a:solidFill>
                <a:srgbClr val="AAAAAA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332" y="7728754"/>
            <a:ext cx="2999739" cy="27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31"/>
          <p:cNvSpPr txBox="1">
            <a:spLocks noChangeArrowheads="1"/>
          </p:cNvSpPr>
          <p:nvPr userDrawn="1"/>
        </p:nvSpPr>
        <p:spPr bwMode="auto">
          <a:xfrm>
            <a:off x="243840" y="7772519"/>
            <a:ext cx="4053840" cy="2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989" tIns="54499" rIns="108989" bIns="54499">
            <a:spAutoFit/>
          </a:bodyPr>
          <a:lstStyle/>
          <a:p>
            <a:pPr defTabSz="1089683">
              <a:spcBef>
                <a:spcPct val="50000"/>
              </a:spcBef>
              <a:defRPr/>
            </a:pPr>
            <a:r>
              <a:rPr lang="en-US" sz="1000" dirty="0">
                <a:solidFill>
                  <a:prstClr val="black"/>
                </a:solidFill>
                <a:latin typeface="Arial"/>
                <a:ea typeface="ＭＳ Ｐゴシック"/>
              </a:rPr>
              <a:t>TI Confidential – NDA Restrictions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855"/>
            <a:ext cx="13533120" cy="1764030"/>
          </a:xfrm>
        </p:spPr>
        <p:txBody>
          <a:bodyPr/>
          <a:lstStyle>
            <a:lvl1pPr>
              <a:defRPr sz="4800"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75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103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89" tIns="54499" rIns="108989" bIns="54499" anchor="ctr"/>
          <a:lstStyle/>
          <a:p>
            <a:pPr algn="ctr" defTabSz="1089683">
              <a:defRPr/>
            </a:pPr>
            <a:endParaRPr lang="en-US" sz="2100">
              <a:solidFill>
                <a:prstClr val="white"/>
              </a:solidFill>
            </a:endParaRPr>
          </a:p>
        </p:txBody>
      </p:sp>
      <p:grpSp>
        <p:nvGrpSpPr>
          <p:cNvPr id="6" name="Group 13"/>
          <p:cNvGrpSpPr>
            <a:grpSpLocks/>
          </p:cNvGrpSpPr>
          <p:nvPr userDrawn="1"/>
        </p:nvGrpSpPr>
        <p:grpSpPr bwMode="auto">
          <a:xfrm>
            <a:off x="-12701" y="7587682"/>
            <a:ext cx="14104621" cy="560070"/>
            <a:chOff x="-7620" y="6323077"/>
            <a:chExt cx="8814816" cy="466344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  <a:ln>
              <a:solidFill>
                <a:srgbClr val="AAAAAA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  <a:ln>
              <a:solidFill>
                <a:srgbClr val="AAAAAA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  <a:ln>
              <a:solidFill>
                <a:srgbClr val="AAAAAA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332" y="7728754"/>
            <a:ext cx="2999739" cy="27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855"/>
            <a:ext cx="13533120" cy="1764030"/>
          </a:xfrm>
        </p:spPr>
        <p:txBody>
          <a:bodyPr/>
          <a:lstStyle>
            <a:lvl1pPr>
              <a:defRPr sz="4800"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1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7589520"/>
            <a:ext cx="1405128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89" tIns="54499" rIns="108989" bIns="54499" anchor="ctr"/>
          <a:lstStyle/>
          <a:p>
            <a:pPr algn="ctr" defTabSz="1089683">
              <a:defRPr/>
            </a:pPr>
            <a:endParaRPr lang="en-US" sz="2100">
              <a:solidFill>
                <a:prstClr val="white"/>
              </a:solidFill>
            </a:endParaRPr>
          </a:p>
        </p:txBody>
      </p:sp>
      <p:grpSp>
        <p:nvGrpSpPr>
          <p:cNvPr id="6" name="Group 13"/>
          <p:cNvGrpSpPr>
            <a:grpSpLocks/>
          </p:cNvGrpSpPr>
          <p:nvPr userDrawn="1"/>
        </p:nvGrpSpPr>
        <p:grpSpPr bwMode="auto">
          <a:xfrm>
            <a:off x="-12701" y="7587682"/>
            <a:ext cx="14104621" cy="560070"/>
            <a:chOff x="-7620" y="6323077"/>
            <a:chExt cx="8814816" cy="466344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  <a:ln>
              <a:solidFill>
                <a:srgbClr val="AAAAAA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  <a:ln>
              <a:solidFill>
                <a:srgbClr val="AAAAAA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  <a:ln>
              <a:solidFill>
                <a:srgbClr val="AAAAAA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332" y="7728754"/>
            <a:ext cx="2999739" cy="27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31"/>
          <p:cNvSpPr txBox="1">
            <a:spLocks noChangeArrowheads="1"/>
          </p:cNvSpPr>
          <p:nvPr userDrawn="1"/>
        </p:nvSpPr>
        <p:spPr bwMode="auto">
          <a:xfrm>
            <a:off x="502920" y="7246735"/>
            <a:ext cx="4053840" cy="2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989" tIns="54499" rIns="108989" bIns="54499">
            <a:spAutoFit/>
          </a:bodyPr>
          <a:lstStyle/>
          <a:p>
            <a:pPr defTabSz="1089683">
              <a:spcBef>
                <a:spcPct val="50000"/>
              </a:spcBef>
              <a:defRPr/>
            </a:pPr>
            <a:r>
              <a:rPr lang="en-US" sz="1000" dirty="0">
                <a:solidFill>
                  <a:prstClr val="black"/>
                </a:solidFill>
                <a:latin typeface="Arial"/>
                <a:ea typeface="ＭＳ Ｐゴシック"/>
              </a:rPr>
              <a:t>TI Confidential – NDA Restrictions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855"/>
            <a:ext cx="13533120" cy="1764030"/>
          </a:xfrm>
        </p:spPr>
        <p:txBody>
          <a:bodyPr/>
          <a:lstStyle>
            <a:lvl1pPr>
              <a:defRPr sz="4800"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9087"/>
      </p:ext>
    </p:extLst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503" y="1258180"/>
            <a:ext cx="13548360" cy="5935118"/>
          </a:xfrm>
        </p:spPr>
        <p:txBody>
          <a:bodyPr/>
          <a:lstStyle>
            <a:lvl1pPr>
              <a:spcBef>
                <a:spcPts val="960"/>
              </a:spcBef>
              <a:defRPr/>
            </a:lvl1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11194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6374"/>
      </p:ext>
    </p:extLst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2" y="5288342"/>
            <a:ext cx="12435840" cy="1634490"/>
          </a:xfrm>
        </p:spPr>
        <p:txBody>
          <a:bodyPr anchor="t"/>
          <a:lstStyle>
            <a:lvl1pPr algn="l">
              <a:defRPr sz="4800" b="1" cap="all"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2" y="3488067"/>
            <a:ext cx="12435840" cy="180022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850" indent="0">
              <a:buNone/>
              <a:defRPr sz="2100"/>
            </a:lvl2pPr>
            <a:lvl3pPr marL="1089683" indent="0">
              <a:buNone/>
              <a:defRPr sz="1900"/>
            </a:lvl3pPr>
            <a:lvl4pPr marL="1634536" indent="0">
              <a:buNone/>
              <a:defRPr sz="1600"/>
            </a:lvl4pPr>
            <a:lvl5pPr marL="2179378" indent="0">
              <a:buNone/>
              <a:defRPr sz="1600"/>
            </a:lvl5pPr>
            <a:lvl6pPr marL="2724251" indent="0">
              <a:buNone/>
              <a:defRPr sz="1600"/>
            </a:lvl6pPr>
            <a:lvl7pPr marL="3269096" indent="0">
              <a:buNone/>
              <a:defRPr sz="1600"/>
            </a:lvl7pPr>
            <a:lvl8pPr marL="3813952" indent="0">
              <a:buNone/>
              <a:defRPr sz="1600"/>
            </a:lvl8pPr>
            <a:lvl9pPr marL="4358802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734480"/>
      </p:ext>
    </p:extLst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46"/>
            <a:ext cx="6652261" cy="563118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46"/>
            <a:ext cx="6652259" cy="563118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9005"/>
      </p:ext>
    </p:extLst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5"/>
            <a:ext cx="13167360" cy="1371600"/>
          </a:xfrm>
        </p:spPr>
        <p:txBody>
          <a:bodyPr/>
          <a:lstStyle>
            <a:lvl1pPr>
              <a:defRPr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41"/>
            <a:ext cx="6464301" cy="76771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850" indent="0">
              <a:buNone/>
              <a:defRPr sz="2400" b="1"/>
            </a:lvl2pPr>
            <a:lvl3pPr marL="1089683" indent="0">
              <a:buNone/>
              <a:defRPr sz="2100" b="1"/>
            </a:lvl3pPr>
            <a:lvl4pPr marL="1634536" indent="0">
              <a:buNone/>
              <a:defRPr sz="1900" b="1"/>
            </a:lvl4pPr>
            <a:lvl5pPr marL="2179378" indent="0">
              <a:buNone/>
              <a:defRPr sz="1900" b="1"/>
            </a:lvl5pPr>
            <a:lvl6pPr marL="2724251" indent="0">
              <a:buNone/>
              <a:defRPr sz="1900" b="1"/>
            </a:lvl6pPr>
            <a:lvl7pPr marL="3269096" indent="0">
              <a:buNone/>
              <a:defRPr sz="1900" b="1"/>
            </a:lvl7pPr>
            <a:lvl8pPr marL="3813952" indent="0">
              <a:buNone/>
              <a:defRPr sz="1900" b="1"/>
            </a:lvl8pPr>
            <a:lvl9pPr marL="435880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1"/>
            <a:ext cx="6464301" cy="474154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215" y="1842141"/>
            <a:ext cx="6466840" cy="76771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850" indent="0">
              <a:buNone/>
              <a:defRPr sz="2400" b="1"/>
            </a:lvl2pPr>
            <a:lvl3pPr marL="1089683" indent="0">
              <a:buNone/>
              <a:defRPr sz="2100" b="1"/>
            </a:lvl3pPr>
            <a:lvl4pPr marL="1634536" indent="0">
              <a:buNone/>
              <a:defRPr sz="1900" b="1"/>
            </a:lvl4pPr>
            <a:lvl5pPr marL="2179378" indent="0">
              <a:buNone/>
              <a:defRPr sz="1900" b="1"/>
            </a:lvl5pPr>
            <a:lvl6pPr marL="2724251" indent="0">
              <a:buNone/>
              <a:defRPr sz="1900" b="1"/>
            </a:lvl6pPr>
            <a:lvl7pPr marL="3269096" indent="0">
              <a:buNone/>
              <a:defRPr sz="1900" b="1"/>
            </a:lvl7pPr>
            <a:lvl8pPr marL="3813952" indent="0">
              <a:buNone/>
              <a:defRPr sz="1900" b="1"/>
            </a:lvl8pPr>
            <a:lvl9pPr marL="435880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215" y="2609851"/>
            <a:ext cx="6466840" cy="474154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74971"/>
      </p:ext>
    </p:extLst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97494"/>
      </p:ext>
    </p:extLst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912682"/>
      </p:ext>
    </p:extLst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51" y="327678"/>
            <a:ext cx="4813301" cy="1394461"/>
          </a:xfrm>
        </p:spPr>
        <p:txBody>
          <a:bodyPr anchor="b"/>
          <a:lstStyle>
            <a:lvl1pPr algn="l">
              <a:defRPr sz="2400" b="1"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735"/>
            <a:ext cx="8178800" cy="7023736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151" y="1722705"/>
            <a:ext cx="4813301" cy="5629275"/>
          </a:xfrm>
        </p:spPr>
        <p:txBody>
          <a:bodyPr/>
          <a:lstStyle>
            <a:lvl1pPr marL="0" indent="0">
              <a:buNone/>
              <a:defRPr sz="1600"/>
            </a:lvl1pPr>
            <a:lvl2pPr marL="544850" indent="0">
              <a:buNone/>
              <a:defRPr sz="1400"/>
            </a:lvl2pPr>
            <a:lvl3pPr marL="1089683" indent="0">
              <a:buNone/>
              <a:defRPr sz="1100"/>
            </a:lvl3pPr>
            <a:lvl4pPr marL="1634536" indent="0">
              <a:buNone/>
              <a:defRPr sz="1100"/>
            </a:lvl4pPr>
            <a:lvl5pPr marL="2179378" indent="0">
              <a:buNone/>
              <a:defRPr sz="1100"/>
            </a:lvl5pPr>
            <a:lvl6pPr marL="2724251" indent="0">
              <a:buNone/>
              <a:defRPr sz="1100"/>
            </a:lvl6pPr>
            <a:lvl7pPr marL="3269096" indent="0">
              <a:buNone/>
              <a:defRPr sz="1100"/>
            </a:lvl7pPr>
            <a:lvl8pPr marL="3813952" indent="0">
              <a:buNone/>
              <a:defRPr sz="1100"/>
            </a:lvl8pPr>
            <a:lvl9pPr marL="435880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1771310"/>
      </p:ext>
    </p:extLst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2" y="5760754"/>
            <a:ext cx="8778240" cy="680086"/>
          </a:xfrm>
        </p:spPr>
        <p:txBody>
          <a:bodyPr anchor="b"/>
          <a:lstStyle>
            <a:lvl1pPr algn="l">
              <a:defRPr sz="2400" b="1"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2" y="735330"/>
            <a:ext cx="8778240" cy="4937760"/>
          </a:xfrm>
        </p:spPr>
        <p:txBody>
          <a:bodyPr/>
          <a:lstStyle>
            <a:lvl1pPr marL="0" indent="0">
              <a:buNone/>
              <a:defRPr sz="3800"/>
            </a:lvl1pPr>
            <a:lvl2pPr marL="544850" indent="0">
              <a:buNone/>
              <a:defRPr sz="3400"/>
            </a:lvl2pPr>
            <a:lvl3pPr marL="1089683" indent="0">
              <a:buNone/>
              <a:defRPr sz="2900"/>
            </a:lvl3pPr>
            <a:lvl4pPr marL="1634536" indent="0">
              <a:buNone/>
              <a:defRPr sz="2400"/>
            </a:lvl4pPr>
            <a:lvl5pPr marL="2179378" indent="0">
              <a:buNone/>
              <a:defRPr sz="2400"/>
            </a:lvl5pPr>
            <a:lvl6pPr marL="2724251" indent="0">
              <a:buNone/>
              <a:defRPr sz="2400"/>
            </a:lvl6pPr>
            <a:lvl7pPr marL="3269096" indent="0">
              <a:buNone/>
              <a:defRPr sz="2400"/>
            </a:lvl7pPr>
            <a:lvl8pPr marL="3813952" indent="0">
              <a:buNone/>
              <a:defRPr sz="2400"/>
            </a:lvl8pPr>
            <a:lvl9pPr marL="4358802" indent="0">
              <a:buNone/>
              <a:defRPr sz="24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2" y="6441476"/>
            <a:ext cx="8778240" cy="965835"/>
          </a:xfrm>
        </p:spPr>
        <p:txBody>
          <a:bodyPr/>
          <a:lstStyle>
            <a:lvl1pPr marL="0" indent="0">
              <a:buNone/>
              <a:defRPr sz="1600"/>
            </a:lvl1pPr>
            <a:lvl2pPr marL="544850" indent="0">
              <a:buNone/>
              <a:defRPr sz="1400"/>
            </a:lvl2pPr>
            <a:lvl3pPr marL="1089683" indent="0">
              <a:buNone/>
              <a:defRPr sz="1100"/>
            </a:lvl3pPr>
            <a:lvl4pPr marL="1634536" indent="0">
              <a:buNone/>
              <a:defRPr sz="1100"/>
            </a:lvl4pPr>
            <a:lvl5pPr marL="2179378" indent="0">
              <a:buNone/>
              <a:defRPr sz="1100"/>
            </a:lvl5pPr>
            <a:lvl6pPr marL="2724251" indent="0">
              <a:buNone/>
              <a:defRPr sz="1100"/>
            </a:lvl6pPr>
            <a:lvl7pPr marL="3269096" indent="0">
              <a:buNone/>
              <a:defRPr sz="1100"/>
            </a:lvl7pPr>
            <a:lvl8pPr marL="3813952" indent="0">
              <a:buNone/>
              <a:defRPr sz="1100"/>
            </a:lvl8pPr>
            <a:lvl9pPr marL="435880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1855911"/>
      </p:ext>
    </p:extLst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7578"/>
      </p:ext>
    </p:extLst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5908" y="171548"/>
            <a:ext cx="3426459" cy="6882766"/>
          </a:xfrm>
        </p:spPr>
        <p:txBody>
          <a:bodyPr vert="eaVert"/>
          <a:lstStyle>
            <a:lvl1pPr>
              <a:defRPr>
                <a:solidFill>
                  <a:srgbClr val="DE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3" y="171548"/>
            <a:ext cx="10040621" cy="688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17989"/>
      </p:ext>
    </p:extLst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435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502920" y="782575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2799826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490" tIns="65245" rIns="130490" bIns="65245" rtlCol="0" anchor="ctr"/>
          <a:lstStyle/>
          <a:p>
            <a:pPr algn="ctr" defTabSz="1463040"/>
            <a:endParaRPr lang="en-US" sz="2900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377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502920" y="7825759"/>
            <a:ext cx="4053840" cy="30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490" tIns="65245" rIns="130490" bIns="65245">
            <a:spAutoFit/>
          </a:bodyPr>
          <a:lstStyle/>
          <a:p>
            <a:pPr defTabSz="1463040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2481301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490" tIns="65245" rIns="130490" bIns="65245" anchor="ctr"/>
          <a:lstStyle/>
          <a:p>
            <a:pPr algn="ctr" defTabSz="1463040"/>
            <a:endParaRPr lang="en-US" sz="290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490" tIns="65245" rIns="130490" bIns="65245" rtlCol="0" anchor="ctr"/>
          <a:lstStyle/>
          <a:p>
            <a:pPr algn="ctr" defTabSz="1463040"/>
            <a:endParaRPr lang="en-US" sz="2900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377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 userDrawn="1"/>
        </p:nvSpPr>
        <p:spPr bwMode="auto">
          <a:xfrm>
            <a:off x="502920" y="7825759"/>
            <a:ext cx="4053840" cy="30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490" tIns="65245" rIns="130490" bIns="65245">
            <a:spAutoFit/>
          </a:bodyPr>
          <a:lstStyle/>
          <a:p>
            <a:pPr defTabSz="1463040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675810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7589520"/>
            <a:ext cx="1405128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490" tIns="65245" rIns="130490" bIns="65245" anchor="ctr"/>
          <a:lstStyle/>
          <a:p>
            <a:pPr algn="ctr" defTabSz="1463040"/>
            <a:endParaRPr lang="en-US" sz="290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490" tIns="65245" rIns="130490" bIns="65245" rtlCol="0" anchor="ctr"/>
          <a:lstStyle/>
          <a:p>
            <a:pPr algn="ctr" defTabSz="1463040"/>
            <a:endParaRPr lang="en-US" sz="2900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377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4099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502920" y="7840999"/>
            <a:ext cx="4053840" cy="30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490" tIns="65245" rIns="130490" bIns="65245">
            <a:spAutoFit/>
          </a:bodyPr>
          <a:lstStyle/>
          <a:p>
            <a:pPr defTabSz="1463040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1189633220"/>
      </p:ext>
    </p:extLst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2" y="1258164"/>
            <a:ext cx="13548360" cy="5935118"/>
          </a:xfrm>
        </p:spPr>
        <p:txBody>
          <a:bodyPr/>
          <a:lstStyle>
            <a:lvl1pPr>
              <a:spcBef>
                <a:spcPts val="1141"/>
              </a:spcBef>
              <a:defRPr/>
            </a:lvl1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90919"/>
      </p:ext>
    </p:extLst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5"/>
            <a:ext cx="12435840" cy="1634490"/>
          </a:xfrm>
        </p:spPr>
        <p:txBody>
          <a:bodyPr anchor="t"/>
          <a:lstStyle>
            <a:lvl1pPr algn="l">
              <a:defRPr sz="59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/>
            </a:lvl1pPr>
            <a:lvl2pPr marL="652458" indent="0">
              <a:buNone/>
              <a:defRPr sz="2600"/>
            </a:lvl2pPr>
            <a:lvl3pPr marL="1304920" indent="0">
              <a:buNone/>
              <a:defRPr sz="2100"/>
            </a:lvl3pPr>
            <a:lvl4pPr marL="1957381" indent="0">
              <a:buNone/>
              <a:defRPr sz="2100"/>
            </a:lvl4pPr>
            <a:lvl5pPr marL="2609838" indent="0">
              <a:buNone/>
              <a:defRPr sz="2100"/>
            </a:lvl5pPr>
            <a:lvl6pPr marL="3262293" indent="0">
              <a:buNone/>
              <a:defRPr sz="2100"/>
            </a:lvl6pPr>
            <a:lvl7pPr marL="3914747" indent="0">
              <a:buNone/>
              <a:defRPr sz="2100"/>
            </a:lvl7pPr>
            <a:lvl8pPr marL="4567200" indent="0">
              <a:buNone/>
              <a:defRPr sz="2100"/>
            </a:lvl8pPr>
            <a:lvl9pPr marL="521966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2280" y="7259962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91780"/>
      </p:ext>
    </p:extLst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171455"/>
            <a:ext cx="13533120" cy="823646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61"/>
            <a:ext cx="6652261" cy="563118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61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490" tIns="65245" rIns="130490" bIns="65245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83512"/>
      </p:ext>
    </p:extLst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777"/>
            <a:ext cx="6464301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458" indent="0">
              <a:buNone/>
              <a:defRPr sz="2900" b="1"/>
            </a:lvl2pPr>
            <a:lvl3pPr marL="1304920" indent="0">
              <a:buNone/>
              <a:defRPr sz="2600" b="1"/>
            </a:lvl3pPr>
            <a:lvl4pPr marL="1957381" indent="0">
              <a:buNone/>
              <a:defRPr sz="2100" b="1"/>
            </a:lvl4pPr>
            <a:lvl5pPr marL="2609838" indent="0">
              <a:buNone/>
              <a:defRPr sz="2100" b="1"/>
            </a:lvl5pPr>
            <a:lvl6pPr marL="3262293" indent="0">
              <a:buNone/>
              <a:defRPr sz="2100" b="1"/>
            </a:lvl6pPr>
            <a:lvl7pPr marL="3914747" indent="0">
              <a:buNone/>
              <a:defRPr sz="2100" b="1"/>
            </a:lvl7pPr>
            <a:lvl8pPr marL="4567200" indent="0">
              <a:buNone/>
              <a:defRPr sz="2100" b="1"/>
            </a:lvl8pPr>
            <a:lvl9pPr marL="521966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490" tIns="65245" rIns="130490" bIns="65245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842777"/>
            <a:ext cx="6466840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458" indent="0">
              <a:buNone/>
              <a:defRPr sz="2900" b="1"/>
            </a:lvl2pPr>
            <a:lvl3pPr marL="1304920" indent="0">
              <a:buNone/>
              <a:defRPr sz="2600" b="1"/>
            </a:lvl3pPr>
            <a:lvl4pPr marL="1957381" indent="0">
              <a:buNone/>
              <a:defRPr sz="2100" b="1"/>
            </a:lvl4pPr>
            <a:lvl5pPr marL="2609838" indent="0">
              <a:buNone/>
              <a:defRPr sz="2100" b="1"/>
            </a:lvl5pPr>
            <a:lvl6pPr marL="3262293" indent="0">
              <a:buNone/>
              <a:defRPr sz="2100" b="1"/>
            </a:lvl6pPr>
            <a:lvl7pPr marL="3914747" indent="0">
              <a:buNone/>
              <a:defRPr sz="2100" b="1"/>
            </a:lvl7pPr>
            <a:lvl8pPr marL="4567200" indent="0">
              <a:buNone/>
              <a:defRPr sz="2100" b="1"/>
            </a:lvl8pPr>
            <a:lvl9pPr marL="521966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609849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490" tIns="65245" rIns="130490" bIns="65245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24817"/>
      </p:ext>
    </p:extLst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42020"/>
      </p:ext>
    </p:extLst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77017"/>
      </p:ext>
    </p:extLst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72" y="327688"/>
            <a:ext cx="4813301" cy="1394461"/>
          </a:xfrm>
        </p:spPr>
        <p:txBody>
          <a:bodyPr anchor="b"/>
          <a:lstStyle>
            <a:lvl1pPr algn="l">
              <a:defRPr sz="4600" b="1"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490" tIns="65245" rIns="130490" bIns="65245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172" y="1722128"/>
            <a:ext cx="4813301" cy="5629277"/>
          </a:xfrm>
        </p:spPr>
        <p:txBody>
          <a:bodyPr/>
          <a:lstStyle>
            <a:lvl1pPr marL="0" indent="0">
              <a:buNone/>
              <a:defRPr sz="2900"/>
            </a:lvl1pPr>
            <a:lvl2pPr marL="652458" indent="0">
              <a:buNone/>
              <a:defRPr sz="1900"/>
            </a:lvl2pPr>
            <a:lvl3pPr marL="1304920" indent="0">
              <a:buNone/>
              <a:defRPr sz="1400"/>
            </a:lvl3pPr>
            <a:lvl4pPr marL="1957381" indent="0">
              <a:buNone/>
              <a:defRPr sz="1300"/>
            </a:lvl4pPr>
            <a:lvl5pPr marL="2609838" indent="0">
              <a:buNone/>
              <a:defRPr sz="1300"/>
            </a:lvl5pPr>
            <a:lvl6pPr marL="3262293" indent="0">
              <a:buNone/>
              <a:defRPr sz="1300"/>
            </a:lvl6pPr>
            <a:lvl7pPr marL="3914747" indent="0">
              <a:buNone/>
              <a:defRPr sz="1300"/>
            </a:lvl7pPr>
            <a:lvl8pPr marL="4567200" indent="0">
              <a:buNone/>
              <a:defRPr sz="1300"/>
            </a:lvl8pPr>
            <a:lvl9pPr marL="521966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9415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 userDrawn="1"/>
        </p:nvSpPr>
        <p:spPr bwMode="auto">
          <a:xfrm>
            <a:off x="502920" y="782575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1582716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5"/>
            <a:ext cx="8778240" cy="680086"/>
          </a:xfrm>
        </p:spPr>
        <p:txBody>
          <a:bodyPr anchor="b"/>
          <a:lstStyle>
            <a:lvl1pPr algn="l"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2458" indent="0">
              <a:buNone/>
              <a:defRPr sz="4000"/>
            </a:lvl2pPr>
            <a:lvl3pPr marL="1304920" indent="0">
              <a:buNone/>
              <a:defRPr sz="3400"/>
            </a:lvl3pPr>
            <a:lvl4pPr marL="1957381" indent="0">
              <a:buNone/>
              <a:defRPr sz="2900"/>
            </a:lvl4pPr>
            <a:lvl5pPr marL="2609838" indent="0">
              <a:buNone/>
              <a:defRPr sz="2900"/>
            </a:lvl5pPr>
            <a:lvl6pPr marL="3262293" indent="0">
              <a:buNone/>
              <a:defRPr sz="2900"/>
            </a:lvl6pPr>
            <a:lvl7pPr marL="3914747" indent="0">
              <a:buNone/>
              <a:defRPr sz="2900"/>
            </a:lvl7pPr>
            <a:lvl8pPr marL="4567200" indent="0">
              <a:buNone/>
              <a:defRPr sz="2900"/>
            </a:lvl8pPr>
            <a:lvl9pPr marL="5219666" indent="0">
              <a:buNone/>
              <a:defRPr sz="29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16"/>
            <a:ext cx="8778240" cy="965837"/>
          </a:xfrm>
        </p:spPr>
        <p:txBody>
          <a:bodyPr/>
          <a:lstStyle>
            <a:lvl1pPr marL="0" indent="0">
              <a:buNone/>
              <a:defRPr sz="2900"/>
            </a:lvl1pPr>
            <a:lvl2pPr marL="652458" indent="0">
              <a:buNone/>
              <a:defRPr sz="1900"/>
            </a:lvl2pPr>
            <a:lvl3pPr marL="1304920" indent="0">
              <a:buNone/>
              <a:defRPr sz="1400"/>
            </a:lvl3pPr>
            <a:lvl4pPr marL="1957381" indent="0">
              <a:buNone/>
              <a:defRPr sz="1300"/>
            </a:lvl4pPr>
            <a:lvl5pPr marL="2609838" indent="0">
              <a:buNone/>
              <a:defRPr sz="1300"/>
            </a:lvl5pPr>
            <a:lvl6pPr marL="3262293" indent="0">
              <a:buNone/>
              <a:defRPr sz="1300"/>
            </a:lvl6pPr>
            <a:lvl7pPr marL="3914747" indent="0">
              <a:buNone/>
              <a:defRPr sz="1300"/>
            </a:lvl7pPr>
            <a:lvl8pPr marL="4567200" indent="0">
              <a:buNone/>
              <a:defRPr sz="1300"/>
            </a:lvl8pPr>
            <a:lvl9pPr marL="521966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40216"/>
      </p:ext>
    </p:extLst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707786"/>
      </p:ext>
    </p:extLst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5977" y="171455"/>
            <a:ext cx="3426459" cy="6882766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5"/>
            <a:ext cx="10040621" cy="688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222254"/>
      </p:ext>
    </p:extLst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c_revBlack_rgb_powerpoint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22280" y="7713657"/>
            <a:ext cx="1790701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541021" y="7597141"/>
            <a:ext cx="13540739" cy="55435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/>
        </p:spPr>
        <p:txBody>
          <a:bodyPr wrap="none" lIns="146253" tIns="73126" rIns="146253" bIns="7312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pic>
        <p:nvPicPr>
          <p:cNvPr id="7" name="Picture 10" descr="ti_stk_2c_pos_rgb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7040" y="7701917"/>
            <a:ext cx="1818640" cy="33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8640" y="2899420"/>
            <a:ext cx="13533120" cy="1764030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892047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extBox 9"/>
          <p:cNvSpPr txBox="1">
            <a:spLocks noChangeArrowheads="1"/>
          </p:cNvSpPr>
          <p:nvPr userDrawn="1"/>
        </p:nvSpPr>
        <p:spPr bwMode="auto">
          <a:xfrm>
            <a:off x="487687" y="7787645"/>
            <a:ext cx="2966222" cy="34773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46253" tIns="73126" rIns="146253" bIns="7312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dirty="0" smtClean="0">
                <a:solidFill>
                  <a:srgbClr val="000000"/>
                </a:solidFill>
                <a:latin typeface="Arial" charset="0"/>
              </a:rPr>
              <a:t>TI Confidential– NDA Restrictions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70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0840" y="302901"/>
            <a:ext cx="13533120" cy="977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08469"/>
      </p:ext>
    </p:extLst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3200"/>
            </a:lvl1pPr>
            <a:lvl2pPr marL="731269" indent="0">
              <a:buNone/>
              <a:defRPr sz="2900"/>
            </a:lvl2pPr>
            <a:lvl3pPr marL="1462534" indent="0">
              <a:buNone/>
              <a:defRPr sz="2600"/>
            </a:lvl3pPr>
            <a:lvl4pPr marL="2193805" indent="0">
              <a:buNone/>
              <a:defRPr sz="2200"/>
            </a:lvl4pPr>
            <a:lvl5pPr marL="2925069" indent="0">
              <a:buNone/>
              <a:defRPr sz="2200"/>
            </a:lvl5pPr>
            <a:lvl6pPr marL="3656338" indent="0">
              <a:buNone/>
              <a:defRPr sz="2200"/>
            </a:lvl6pPr>
            <a:lvl7pPr marL="4387603" indent="0">
              <a:buNone/>
              <a:defRPr sz="2200"/>
            </a:lvl7pPr>
            <a:lvl8pPr marL="5118870" indent="0">
              <a:buNone/>
              <a:defRPr sz="2200"/>
            </a:lvl8pPr>
            <a:lvl9pPr marL="5850138" indent="0">
              <a:buNone/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704109"/>
      </p:ext>
    </p:extLst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35"/>
            <a:ext cx="6652261" cy="5631181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35"/>
            <a:ext cx="6652259" cy="5631181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0840" y="302901"/>
            <a:ext cx="13533120" cy="977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06708"/>
      </p:ext>
    </p:extLst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23035"/>
            <a:ext cx="13577011" cy="2852928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080" y="4480560"/>
            <a:ext cx="13577011" cy="2852928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0840" y="302901"/>
            <a:ext cx="13533120" cy="977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01170"/>
      </p:ext>
    </p:extLst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269" indent="0">
              <a:buNone/>
              <a:defRPr sz="3200" b="1"/>
            </a:lvl2pPr>
            <a:lvl3pPr marL="1462534" indent="0">
              <a:buNone/>
              <a:defRPr sz="2900" b="1"/>
            </a:lvl3pPr>
            <a:lvl4pPr marL="2193805" indent="0">
              <a:buNone/>
              <a:defRPr sz="2600" b="1"/>
            </a:lvl4pPr>
            <a:lvl5pPr marL="2925069" indent="0">
              <a:buNone/>
              <a:defRPr sz="2600" b="1"/>
            </a:lvl5pPr>
            <a:lvl6pPr marL="3656338" indent="0">
              <a:buNone/>
              <a:defRPr sz="2600" b="1"/>
            </a:lvl6pPr>
            <a:lvl7pPr marL="4387603" indent="0">
              <a:buNone/>
              <a:defRPr sz="2600" b="1"/>
            </a:lvl7pPr>
            <a:lvl8pPr marL="5118870" indent="0">
              <a:buNone/>
              <a:defRPr sz="2600" b="1"/>
            </a:lvl8pPr>
            <a:lvl9pPr marL="5850138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50" y="1842136"/>
            <a:ext cx="6466840" cy="767715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269" indent="0">
              <a:buNone/>
              <a:defRPr sz="3200" b="1"/>
            </a:lvl2pPr>
            <a:lvl3pPr marL="1462534" indent="0">
              <a:buNone/>
              <a:defRPr sz="2900" b="1"/>
            </a:lvl3pPr>
            <a:lvl4pPr marL="2193805" indent="0">
              <a:buNone/>
              <a:defRPr sz="2600" b="1"/>
            </a:lvl4pPr>
            <a:lvl5pPr marL="2925069" indent="0">
              <a:buNone/>
              <a:defRPr sz="2600" b="1"/>
            </a:lvl5pPr>
            <a:lvl6pPr marL="3656338" indent="0">
              <a:buNone/>
              <a:defRPr sz="2600" b="1"/>
            </a:lvl6pPr>
            <a:lvl7pPr marL="4387603" indent="0">
              <a:buNone/>
              <a:defRPr sz="2600" b="1"/>
            </a:lvl7pPr>
            <a:lvl8pPr marL="5118870" indent="0">
              <a:buNone/>
              <a:defRPr sz="2600" b="1"/>
            </a:lvl8pPr>
            <a:lvl9pPr marL="5850138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50" y="2609849"/>
            <a:ext cx="6466840" cy="474154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40052"/>
      </p:ext>
    </p:extLst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302901"/>
            <a:ext cx="13533120" cy="977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73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7589520"/>
            <a:ext cx="1405128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4099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502920" y="784099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1865097019"/>
      </p:ext>
    </p:extLst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76300"/>
      </p:ext>
    </p:extLst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33" y="327659"/>
            <a:ext cx="4813301" cy="139446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71"/>
            <a:ext cx="8178800" cy="702373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833" y="1722436"/>
            <a:ext cx="4813301" cy="5629275"/>
          </a:xfrm>
        </p:spPr>
        <p:txBody>
          <a:bodyPr/>
          <a:lstStyle>
            <a:lvl1pPr marL="0" indent="0">
              <a:buNone/>
              <a:defRPr sz="2200"/>
            </a:lvl1pPr>
            <a:lvl2pPr marL="731269" indent="0">
              <a:buNone/>
              <a:defRPr sz="1900"/>
            </a:lvl2pPr>
            <a:lvl3pPr marL="1462534" indent="0">
              <a:buNone/>
              <a:defRPr sz="1600"/>
            </a:lvl3pPr>
            <a:lvl4pPr marL="2193805" indent="0">
              <a:buNone/>
              <a:defRPr sz="1400"/>
            </a:lvl4pPr>
            <a:lvl5pPr marL="2925069" indent="0">
              <a:buNone/>
              <a:defRPr sz="1400"/>
            </a:lvl5pPr>
            <a:lvl6pPr marL="3656338" indent="0">
              <a:buNone/>
              <a:defRPr sz="1400"/>
            </a:lvl6pPr>
            <a:lvl7pPr marL="4387603" indent="0">
              <a:buNone/>
              <a:defRPr sz="1400"/>
            </a:lvl7pPr>
            <a:lvl8pPr marL="5118870" indent="0">
              <a:buNone/>
              <a:defRPr sz="1400"/>
            </a:lvl8pPr>
            <a:lvl9pPr marL="585013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724338"/>
      </p:ext>
    </p:extLst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5100"/>
            </a:lvl1pPr>
            <a:lvl2pPr marL="731269" indent="0">
              <a:buNone/>
              <a:defRPr sz="4500"/>
            </a:lvl2pPr>
            <a:lvl3pPr marL="1462534" indent="0">
              <a:buNone/>
              <a:defRPr sz="3800"/>
            </a:lvl3pPr>
            <a:lvl4pPr marL="2193805" indent="0">
              <a:buNone/>
              <a:defRPr sz="3200"/>
            </a:lvl4pPr>
            <a:lvl5pPr marL="2925069" indent="0">
              <a:buNone/>
              <a:defRPr sz="3200"/>
            </a:lvl5pPr>
            <a:lvl6pPr marL="3656338" indent="0">
              <a:buNone/>
              <a:defRPr sz="3200"/>
            </a:lvl6pPr>
            <a:lvl7pPr marL="4387603" indent="0">
              <a:buNone/>
              <a:defRPr sz="3200"/>
            </a:lvl7pPr>
            <a:lvl8pPr marL="5118870" indent="0">
              <a:buNone/>
              <a:defRPr sz="3200"/>
            </a:lvl8pPr>
            <a:lvl9pPr marL="5850138" indent="0">
              <a:buNone/>
              <a:defRPr sz="32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1116"/>
            <a:ext cx="8778240" cy="965835"/>
          </a:xfrm>
        </p:spPr>
        <p:txBody>
          <a:bodyPr/>
          <a:lstStyle>
            <a:lvl1pPr marL="0" indent="0">
              <a:buNone/>
              <a:defRPr sz="2200"/>
            </a:lvl1pPr>
            <a:lvl2pPr marL="731269" indent="0">
              <a:buNone/>
              <a:defRPr sz="1900"/>
            </a:lvl2pPr>
            <a:lvl3pPr marL="1462534" indent="0">
              <a:buNone/>
              <a:defRPr sz="1600"/>
            </a:lvl3pPr>
            <a:lvl4pPr marL="2193805" indent="0">
              <a:buNone/>
              <a:defRPr sz="1400"/>
            </a:lvl4pPr>
            <a:lvl5pPr marL="2925069" indent="0">
              <a:buNone/>
              <a:defRPr sz="1400"/>
            </a:lvl5pPr>
            <a:lvl6pPr marL="3656338" indent="0">
              <a:buNone/>
              <a:defRPr sz="1400"/>
            </a:lvl6pPr>
            <a:lvl7pPr marL="4387603" indent="0">
              <a:buNone/>
              <a:defRPr sz="1400"/>
            </a:lvl7pPr>
            <a:lvl8pPr marL="5118870" indent="0">
              <a:buNone/>
              <a:defRPr sz="1400"/>
            </a:lvl8pPr>
            <a:lvl9pPr marL="585013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97676"/>
      </p:ext>
    </p:extLst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04613"/>
      </p:ext>
    </p:extLst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5614" y="171452"/>
            <a:ext cx="3426459" cy="68827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2"/>
            <a:ext cx="10040621" cy="688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70726"/>
      </p:ext>
    </p:extLst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c_revBlack_rgb_powerpoint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22280" y="7713574"/>
            <a:ext cx="1790701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541021" y="7597141"/>
            <a:ext cx="13540739" cy="55435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/>
        </p:spPr>
        <p:txBody>
          <a:bodyPr wrap="none" lIns="146253" tIns="73126" rIns="146253" bIns="7312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pic>
        <p:nvPicPr>
          <p:cNvPr id="7" name="Picture 10" descr="ti_stk_2c_pos_rgb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7040" y="7701917"/>
            <a:ext cx="1818640" cy="33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8640" y="2899420"/>
            <a:ext cx="13533120" cy="1764030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892047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extBox 9"/>
          <p:cNvSpPr txBox="1">
            <a:spLocks noChangeArrowheads="1"/>
          </p:cNvSpPr>
          <p:nvPr userDrawn="1"/>
        </p:nvSpPr>
        <p:spPr bwMode="auto">
          <a:xfrm>
            <a:off x="487687" y="7787645"/>
            <a:ext cx="2966222" cy="34773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46253" tIns="73126" rIns="146253" bIns="7312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dirty="0" smtClean="0">
                <a:solidFill>
                  <a:srgbClr val="000000"/>
                </a:solidFill>
                <a:latin typeface="Arial" charset="0"/>
              </a:rPr>
              <a:t>TI Confidential– NDA Restrictions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45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0840" y="302901"/>
            <a:ext cx="13533120" cy="977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38919"/>
      </p:ext>
    </p:extLst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3200"/>
            </a:lvl1pPr>
            <a:lvl2pPr marL="731269" indent="0">
              <a:buNone/>
              <a:defRPr sz="2900"/>
            </a:lvl2pPr>
            <a:lvl3pPr marL="1462534" indent="0">
              <a:buNone/>
              <a:defRPr sz="2600"/>
            </a:lvl3pPr>
            <a:lvl4pPr marL="2193805" indent="0">
              <a:buNone/>
              <a:defRPr sz="2200"/>
            </a:lvl4pPr>
            <a:lvl5pPr marL="2925069" indent="0">
              <a:buNone/>
              <a:defRPr sz="2200"/>
            </a:lvl5pPr>
            <a:lvl6pPr marL="3656338" indent="0">
              <a:buNone/>
              <a:defRPr sz="2200"/>
            </a:lvl6pPr>
            <a:lvl7pPr marL="4387603" indent="0">
              <a:buNone/>
              <a:defRPr sz="2200"/>
            </a:lvl7pPr>
            <a:lvl8pPr marL="5118870" indent="0">
              <a:buNone/>
              <a:defRPr sz="2200"/>
            </a:lvl8pPr>
            <a:lvl9pPr marL="5850138" indent="0">
              <a:buNone/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73976"/>
      </p:ext>
    </p:extLst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35"/>
            <a:ext cx="6652261" cy="5631181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35"/>
            <a:ext cx="6652259" cy="5631181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0840" y="302901"/>
            <a:ext cx="13533120" cy="977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132867"/>
      </p:ext>
    </p:extLst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23035"/>
            <a:ext cx="13577011" cy="2852928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080" y="4480560"/>
            <a:ext cx="13577011" cy="2852928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0840" y="302901"/>
            <a:ext cx="13533120" cy="977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9677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2" y="1258164"/>
            <a:ext cx="13548360" cy="5935118"/>
          </a:xfrm>
        </p:spPr>
        <p:txBody>
          <a:bodyPr/>
          <a:lstStyle>
            <a:lvl1pPr>
              <a:spcBef>
                <a:spcPts val="1141"/>
              </a:spcBef>
              <a:defRPr/>
            </a:lvl1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45026"/>
      </p:ext>
    </p:extLst>
  </p:cSld>
  <p:clrMapOvr>
    <a:masterClrMapping/>
  </p:clrMapOvr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269" indent="0">
              <a:buNone/>
              <a:defRPr sz="3200" b="1"/>
            </a:lvl2pPr>
            <a:lvl3pPr marL="1462534" indent="0">
              <a:buNone/>
              <a:defRPr sz="2900" b="1"/>
            </a:lvl3pPr>
            <a:lvl4pPr marL="2193805" indent="0">
              <a:buNone/>
              <a:defRPr sz="2600" b="1"/>
            </a:lvl4pPr>
            <a:lvl5pPr marL="2925069" indent="0">
              <a:buNone/>
              <a:defRPr sz="2600" b="1"/>
            </a:lvl5pPr>
            <a:lvl6pPr marL="3656338" indent="0">
              <a:buNone/>
              <a:defRPr sz="2600" b="1"/>
            </a:lvl6pPr>
            <a:lvl7pPr marL="4387603" indent="0">
              <a:buNone/>
              <a:defRPr sz="2600" b="1"/>
            </a:lvl7pPr>
            <a:lvl8pPr marL="5118870" indent="0">
              <a:buNone/>
              <a:defRPr sz="2600" b="1"/>
            </a:lvl8pPr>
            <a:lvl9pPr marL="5850138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50" y="1842136"/>
            <a:ext cx="6466840" cy="767715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269" indent="0">
              <a:buNone/>
              <a:defRPr sz="3200" b="1"/>
            </a:lvl2pPr>
            <a:lvl3pPr marL="1462534" indent="0">
              <a:buNone/>
              <a:defRPr sz="2900" b="1"/>
            </a:lvl3pPr>
            <a:lvl4pPr marL="2193805" indent="0">
              <a:buNone/>
              <a:defRPr sz="2600" b="1"/>
            </a:lvl4pPr>
            <a:lvl5pPr marL="2925069" indent="0">
              <a:buNone/>
              <a:defRPr sz="2600" b="1"/>
            </a:lvl5pPr>
            <a:lvl6pPr marL="3656338" indent="0">
              <a:buNone/>
              <a:defRPr sz="2600" b="1"/>
            </a:lvl6pPr>
            <a:lvl7pPr marL="4387603" indent="0">
              <a:buNone/>
              <a:defRPr sz="2600" b="1"/>
            </a:lvl7pPr>
            <a:lvl8pPr marL="5118870" indent="0">
              <a:buNone/>
              <a:defRPr sz="2600" b="1"/>
            </a:lvl8pPr>
            <a:lvl9pPr marL="5850138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50" y="2609849"/>
            <a:ext cx="6466840" cy="474154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96483"/>
      </p:ext>
    </p:extLst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302901"/>
            <a:ext cx="13533120" cy="977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89745"/>
      </p:ext>
    </p:extLst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873283"/>
      </p:ext>
    </p:extLst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750" y="327659"/>
            <a:ext cx="4813301" cy="139446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71"/>
            <a:ext cx="8178800" cy="702373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750" y="1722353"/>
            <a:ext cx="4813301" cy="5629275"/>
          </a:xfrm>
        </p:spPr>
        <p:txBody>
          <a:bodyPr/>
          <a:lstStyle>
            <a:lvl1pPr marL="0" indent="0">
              <a:buNone/>
              <a:defRPr sz="2200"/>
            </a:lvl1pPr>
            <a:lvl2pPr marL="731269" indent="0">
              <a:buNone/>
              <a:defRPr sz="1900"/>
            </a:lvl2pPr>
            <a:lvl3pPr marL="1462534" indent="0">
              <a:buNone/>
              <a:defRPr sz="1600"/>
            </a:lvl3pPr>
            <a:lvl4pPr marL="2193805" indent="0">
              <a:buNone/>
              <a:defRPr sz="1400"/>
            </a:lvl4pPr>
            <a:lvl5pPr marL="2925069" indent="0">
              <a:buNone/>
              <a:defRPr sz="1400"/>
            </a:lvl5pPr>
            <a:lvl6pPr marL="3656338" indent="0">
              <a:buNone/>
              <a:defRPr sz="1400"/>
            </a:lvl6pPr>
            <a:lvl7pPr marL="4387603" indent="0">
              <a:buNone/>
              <a:defRPr sz="1400"/>
            </a:lvl7pPr>
            <a:lvl8pPr marL="5118870" indent="0">
              <a:buNone/>
              <a:defRPr sz="1400"/>
            </a:lvl8pPr>
            <a:lvl9pPr marL="585013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851922"/>
      </p:ext>
    </p:extLst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5100"/>
            </a:lvl1pPr>
            <a:lvl2pPr marL="731269" indent="0">
              <a:buNone/>
              <a:defRPr sz="4500"/>
            </a:lvl2pPr>
            <a:lvl3pPr marL="1462534" indent="0">
              <a:buNone/>
              <a:defRPr sz="3800"/>
            </a:lvl3pPr>
            <a:lvl4pPr marL="2193805" indent="0">
              <a:buNone/>
              <a:defRPr sz="3200"/>
            </a:lvl4pPr>
            <a:lvl5pPr marL="2925069" indent="0">
              <a:buNone/>
              <a:defRPr sz="3200"/>
            </a:lvl5pPr>
            <a:lvl6pPr marL="3656338" indent="0">
              <a:buNone/>
              <a:defRPr sz="3200"/>
            </a:lvl6pPr>
            <a:lvl7pPr marL="4387603" indent="0">
              <a:buNone/>
              <a:defRPr sz="3200"/>
            </a:lvl7pPr>
            <a:lvl8pPr marL="5118870" indent="0">
              <a:buNone/>
              <a:defRPr sz="3200"/>
            </a:lvl8pPr>
            <a:lvl9pPr marL="5850138" indent="0">
              <a:buNone/>
              <a:defRPr sz="32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1033"/>
            <a:ext cx="8778240" cy="965835"/>
          </a:xfrm>
        </p:spPr>
        <p:txBody>
          <a:bodyPr/>
          <a:lstStyle>
            <a:lvl1pPr marL="0" indent="0">
              <a:buNone/>
              <a:defRPr sz="2200"/>
            </a:lvl1pPr>
            <a:lvl2pPr marL="731269" indent="0">
              <a:buNone/>
              <a:defRPr sz="1900"/>
            </a:lvl2pPr>
            <a:lvl3pPr marL="1462534" indent="0">
              <a:buNone/>
              <a:defRPr sz="1600"/>
            </a:lvl3pPr>
            <a:lvl4pPr marL="2193805" indent="0">
              <a:buNone/>
              <a:defRPr sz="1400"/>
            </a:lvl4pPr>
            <a:lvl5pPr marL="2925069" indent="0">
              <a:buNone/>
              <a:defRPr sz="1400"/>
            </a:lvl5pPr>
            <a:lvl6pPr marL="3656338" indent="0">
              <a:buNone/>
              <a:defRPr sz="1400"/>
            </a:lvl6pPr>
            <a:lvl7pPr marL="4387603" indent="0">
              <a:buNone/>
              <a:defRPr sz="1400"/>
            </a:lvl7pPr>
            <a:lvl8pPr marL="5118870" indent="0">
              <a:buNone/>
              <a:defRPr sz="1400"/>
            </a:lvl8pPr>
            <a:lvl9pPr marL="585013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95233"/>
      </p:ext>
    </p:extLst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449765"/>
      </p:ext>
    </p:extLst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5531" y="171452"/>
            <a:ext cx="3426459" cy="68827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2"/>
            <a:ext cx="10040621" cy="688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82432"/>
      </p:ext>
    </p:extLst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c_revBlack_rgb_powerpoint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22280" y="7713534"/>
            <a:ext cx="1790701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541021" y="7597141"/>
            <a:ext cx="13540739" cy="55435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/>
        </p:spPr>
        <p:txBody>
          <a:bodyPr wrap="none" lIns="146253" tIns="73126" rIns="146253" bIns="7312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pic>
        <p:nvPicPr>
          <p:cNvPr id="7" name="Picture 10" descr="ti_stk_2c_pos_rgb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7040" y="7701917"/>
            <a:ext cx="1818640" cy="33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8640" y="2899420"/>
            <a:ext cx="13533120" cy="1764030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892047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extBox 9"/>
          <p:cNvSpPr txBox="1">
            <a:spLocks noChangeArrowheads="1"/>
          </p:cNvSpPr>
          <p:nvPr userDrawn="1"/>
        </p:nvSpPr>
        <p:spPr bwMode="auto">
          <a:xfrm>
            <a:off x="487687" y="7787645"/>
            <a:ext cx="2966222" cy="34773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46253" tIns="73126" rIns="146253" bIns="7312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dirty="0" smtClean="0">
                <a:solidFill>
                  <a:srgbClr val="000000"/>
                </a:solidFill>
                <a:latin typeface="Arial" charset="0"/>
              </a:rPr>
              <a:t>TI Confidential– NDA Restrictions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975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0840" y="302901"/>
            <a:ext cx="13533120" cy="977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38015"/>
      </p:ext>
    </p:extLst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3200"/>
            </a:lvl1pPr>
            <a:lvl2pPr marL="731269" indent="0">
              <a:buNone/>
              <a:defRPr sz="2900"/>
            </a:lvl2pPr>
            <a:lvl3pPr marL="1462534" indent="0">
              <a:buNone/>
              <a:defRPr sz="2600"/>
            </a:lvl3pPr>
            <a:lvl4pPr marL="2193805" indent="0">
              <a:buNone/>
              <a:defRPr sz="2200"/>
            </a:lvl4pPr>
            <a:lvl5pPr marL="2925069" indent="0">
              <a:buNone/>
              <a:defRPr sz="2200"/>
            </a:lvl5pPr>
            <a:lvl6pPr marL="3656338" indent="0">
              <a:buNone/>
              <a:defRPr sz="2200"/>
            </a:lvl6pPr>
            <a:lvl7pPr marL="4387603" indent="0">
              <a:buNone/>
              <a:defRPr sz="2200"/>
            </a:lvl7pPr>
            <a:lvl8pPr marL="5118870" indent="0">
              <a:buNone/>
              <a:defRPr sz="2200"/>
            </a:lvl8pPr>
            <a:lvl9pPr marL="5850138" indent="0">
              <a:buNone/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4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5"/>
            <a:ext cx="12435840" cy="1634490"/>
          </a:xfrm>
        </p:spPr>
        <p:txBody>
          <a:bodyPr anchor="t"/>
          <a:lstStyle>
            <a:lvl1pPr algn="l">
              <a:defRPr sz="59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/>
            </a:lvl1pPr>
            <a:lvl2pPr marL="652555" indent="0">
              <a:buNone/>
              <a:defRPr sz="2600"/>
            </a:lvl2pPr>
            <a:lvl3pPr marL="1305115" indent="0">
              <a:buNone/>
              <a:defRPr sz="2100"/>
            </a:lvl3pPr>
            <a:lvl4pPr marL="1957674" indent="0">
              <a:buNone/>
              <a:defRPr sz="2100"/>
            </a:lvl4pPr>
            <a:lvl5pPr marL="2610230" indent="0">
              <a:buNone/>
              <a:defRPr sz="2100"/>
            </a:lvl5pPr>
            <a:lvl6pPr marL="3262781" indent="0">
              <a:buNone/>
              <a:defRPr sz="2100"/>
            </a:lvl6pPr>
            <a:lvl7pPr marL="3915334" indent="0">
              <a:buNone/>
              <a:defRPr sz="2100"/>
            </a:lvl7pPr>
            <a:lvl8pPr marL="4567886" indent="0">
              <a:buNone/>
              <a:defRPr sz="2100"/>
            </a:lvl8pPr>
            <a:lvl9pPr marL="522044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2280" y="7259962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27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5"/>
            <a:ext cx="12435840" cy="1634490"/>
          </a:xfrm>
        </p:spPr>
        <p:txBody>
          <a:bodyPr anchor="t"/>
          <a:lstStyle>
            <a:lvl1pPr algn="l">
              <a:defRPr sz="59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/>
            </a:lvl1pPr>
            <a:lvl2pPr marL="652555" indent="0">
              <a:buNone/>
              <a:defRPr sz="2600"/>
            </a:lvl2pPr>
            <a:lvl3pPr marL="1305115" indent="0">
              <a:buNone/>
              <a:defRPr sz="2100"/>
            </a:lvl3pPr>
            <a:lvl4pPr marL="1957674" indent="0">
              <a:buNone/>
              <a:defRPr sz="2100"/>
            </a:lvl4pPr>
            <a:lvl5pPr marL="2610230" indent="0">
              <a:buNone/>
              <a:defRPr sz="2100"/>
            </a:lvl5pPr>
            <a:lvl6pPr marL="3262781" indent="0">
              <a:buNone/>
              <a:defRPr sz="2100"/>
            </a:lvl6pPr>
            <a:lvl7pPr marL="3915334" indent="0">
              <a:buNone/>
              <a:defRPr sz="2100"/>
            </a:lvl7pPr>
            <a:lvl8pPr marL="4567886" indent="0">
              <a:buNone/>
              <a:defRPr sz="2100"/>
            </a:lvl8pPr>
            <a:lvl9pPr marL="522044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2280" y="7259962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96532"/>
      </p:ext>
    </p:extLst>
  </p:cSld>
  <p:clrMapOvr>
    <a:masterClrMapping/>
  </p:clrMapOvr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35"/>
            <a:ext cx="6652261" cy="5631181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35"/>
            <a:ext cx="6652259" cy="5631181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0840" y="302901"/>
            <a:ext cx="13533120" cy="977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088388"/>
      </p:ext>
    </p:extLst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23035"/>
            <a:ext cx="13577011" cy="2852928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080" y="4480560"/>
            <a:ext cx="13577011" cy="2852928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0840" y="302901"/>
            <a:ext cx="13533120" cy="977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39104"/>
      </p:ext>
    </p:extLst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269" indent="0">
              <a:buNone/>
              <a:defRPr sz="3200" b="1"/>
            </a:lvl2pPr>
            <a:lvl3pPr marL="1462534" indent="0">
              <a:buNone/>
              <a:defRPr sz="2900" b="1"/>
            </a:lvl3pPr>
            <a:lvl4pPr marL="2193805" indent="0">
              <a:buNone/>
              <a:defRPr sz="2600" b="1"/>
            </a:lvl4pPr>
            <a:lvl5pPr marL="2925069" indent="0">
              <a:buNone/>
              <a:defRPr sz="2600" b="1"/>
            </a:lvl5pPr>
            <a:lvl6pPr marL="3656338" indent="0">
              <a:buNone/>
              <a:defRPr sz="2600" b="1"/>
            </a:lvl6pPr>
            <a:lvl7pPr marL="4387603" indent="0">
              <a:buNone/>
              <a:defRPr sz="2600" b="1"/>
            </a:lvl7pPr>
            <a:lvl8pPr marL="5118870" indent="0">
              <a:buNone/>
              <a:defRPr sz="2600" b="1"/>
            </a:lvl8pPr>
            <a:lvl9pPr marL="5850138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50" y="1842136"/>
            <a:ext cx="6466840" cy="767715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269" indent="0">
              <a:buNone/>
              <a:defRPr sz="3200" b="1"/>
            </a:lvl2pPr>
            <a:lvl3pPr marL="1462534" indent="0">
              <a:buNone/>
              <a:defRPr sz="2900" b="1"/>
            </a:lvl3pPr>
            <a:lvl4pPr marL="2193805" indent="0">
              <a:buNone/>
              <a:defRPr sz="2600" b="1"/>
            </a:lvl4pPr>
            <a:lvl5pPr marL="2925069" indent="0">
              <a:buNone/>
              <a:defRPr sz="2600" b="1"/>
            </a:lvl5pPr>
            <a:lvl6pPr marL="3656338" indent="0">
              <a:buNone/>
              <a:defRPr sz="2600" b="1"/>
            </a:lvl6pPr>
            <a:lvl7pPr marL="4387603" indent="0">
              <a:buNone/>
              <a:defRPr sz="2600" b="1"/>
            </a:lvl7pPr>
            <a:lvl8pPr marL="5118870" indent="0">
              <a:buNone/>
              <a:defRPr sz="2600" b="1"/>
            </a:lvl8pPr>
            <a:lvl9pPr marL="5850138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50" y="2609849"/>
            <a:ext cx="6466840" cy="474154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419542"/>
      </p:ext>
    </p:extLst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302901"/>
            <a:ext cx="13533120" cy="977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066001"/>
      </p:ext>
    </p:extLst>
  </p:cSld>
  <p:clrMapOvr>
    <a:masterClrMapping/>
  </p:clrMapOvr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908460"/>
      </p:ext>
    </p:extLst>
  </p:cSld>
  <p:clrMapOvr>
    <a:masterClrMapping/>
  </p:clrMapOvr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710" y="327659"/>
            <a:ext cx="4813301" cy="139446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71"/>
            <a:ext cx="8178800" cy="702373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710" y="1722313"/>
            <a:ext cx="4813301" cy="5629275"/>
          </a:xfrm>
        </p:spPr>
        <p:txBody>
          <a:bodyPr/>
          <a:lstStyle>
            <a:lvl1pPr marL="0" indent="0">
              <a:buNone/>
              <a:defRPr sz="2200"/>
            </a:lvl1pPr>
            <a:lvl2pPr marL="731269" indent="0">
              <a:buNone/>
              <a:defRPr sz="1900"/>
            </a:lvl2pPr>
            <a:lvl3pPr marL="1462534" indent="0">
              <a:buNone/>
              <a:defRPr sz="1600"/>
            </a:lvl3pPr>
            <a:lvl4pPr marL="2193805" indent="0">
              <a:buNone/>
              <a:defRPr sz="1400"/>
            </a:lvl4pPr>
            <a:lvl5pPr marL="2925069" indent="0">
              <a:buNone/>
              <a:defRPr sz="1400"/>
            </a:lvl5pPr>
            <a:lvl6pPr marL="3656338" indent="0">
              <a:buNone/>
              <a:defRPr sz="1400"/>
            </a:lvl6pPr>
            <a:lvl7pPr marL="4387603" indent="0">
              <a:buNone/>
              <a:defRPr sz="1400"/>
            </a:lvl7pPr>
            <a:lvl8pPr marL="5118870" indent="0">
              <a:buNone/>
              <a:defRPr sz="1400"/>
            </a:lvl8pPr>
            <a:lvl9pPr marL="585013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29339"/>
      </p:ext>
    </p:extLst>
  </p:cSld>
  <p:clrMapOvr>
    <a:masterClrMapping/>
  </p:clrMapOvr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5100"/>
            </a:lvl1pPr>
            <a:lvl2pPr marL="731269" indent="0">
              <a:buNone/>
              <a:defRPr sz="4500"/>
            </a:lvl2pPr>
            <a:lvl3pPr marL="1462534" indent="0">
              <a:buNone/>
              <a:defRPr sz="3800"/>
            </a:lvl3pPr>
            <a:lvl4pPr marL="2193805" indent="0">
              <a:buNone/>
              <a:defRPr sz="3200"/>
            </a:lvl4pPr>
            <a:lvl5pPr marL="2925069" indent="0">
              <a:buNone/>
              <a:defRPr sz="3200"/>
            </a:lvl5pPr>
            <a:lvl6pPr marL="3656338" indent="0">
              <a:buNone/>
              <a:defRPr sz="3200"/>
            </a:lvl6pPr>
            <a:lvl7pPr marL="4387603" indent="0">
              <a:buNone/>
              <a:defRPr sz="3200"/>
            </a:lvl7pPr>
            <a:lvl8pPr marL="5118870" indent="0">
              <a:buNone/>
              <a:defRPr sz="3200"/>
            </a:lvl8pPr>
            <a:lvl9pPr marL="5850138" indent="0">
              <a:buNone/>
              <a:defRPr sz="32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993"/>
            <a:ext cx="8778240" cy="965835"/>
          </a:xfrm>
        </p:spPr>
        <p:txBody>
          <a:bodyPr/>
          <a:lstStyle>
            <a:lvl1pPr marL="0" indent="0">
              <a:buNone/>
              <a:defRPr sz="2200"/>
            </a:lvl1pPr>
            <a:lvl2pPr marL="731269" indent="0">
              <a:buNone/>
              <a:defRPr sz="1900"/>
            </a:lvl2pPr>
            <a:lvl3pPr marL="1462534" indent="0">
              <a:buNone/>
              <a:defRPr sz="1600"/>
            </a:lvl3pPr>
            <a:lvl4pPr marL="2193805" indent="0">
              <a:buNone/>
              <a:defRPr sz="1400"/>
            </a:lvl4pPr>
            <a:lvl5pPr marL="2925069" indent="0">
              <a:buNone/>
              <a:defRPr sz="1400"/>
            </a:lvl5pPr>
            <a:lvl6pPr marL="3656338" indent="0">
              <a:buNone/>
              <a:defRPr sz="1400"/>
            </a:lvl6pPr>
            <a:lvl7pPr marL="4387603" indent="0">
              <a:buNone/>
              <a:defRPr sz="1400"/>
            </a:lvl7pPr>
            <a:lvl8pPr marL="5118870" indent="0">
              <a:buNone/>
              <a:defRPr sz="1400"/>
            </a:lvl8pPr>
            <a:lvl9pPr marL="585013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89888"/>
      </p:ext>
    </p:extLst>
  </p:cSld>
  <p:clrMapOvr>
    <a:masterClrMapping/>
  </p:clrMapOvr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1344"/>
      </p:ext>
    </p:extLst>
  </p:cSld>
  <p:clrMapOvr>
    <a:masterClrMapping/>
  </p:clrMapOvr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5491" y="171452"/>
            <a:ext cx="3426459" cy="68827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2"/>
            <a:ext cx="10040621" cy="688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67366"/>
      </p:ext>
    </p:extLst>
  </p:cSld>
  <p:clrMapOvr>
    <a:masterClrMapping/>
  </p:clrMapOvr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c_revBlack_rgb_powerpoint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22280" y="7713489"/>
            <a:ext cx="1790701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541021" y="7597141"/>
            <a:ext cx="13540739" cy="55435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/>
        </p:spPr>
        <p:txBody>
          <a:bodyPr wrap="none" lIns="146253" tIns="73126" rIns="146253" bIns="7312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defTabSz="1463040" eaLnBrk="1" hangingPunct="1"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pic>
        <p:nvPicPr>
          <p:cNvPr id="7" name="Picture 10" descr="ti_stk_2c_pos_rgb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7040" y="7701917"/>
            <a:ext cx="1818640" cy="33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8640" y="2899420"/>
            <a:ext cx="13533120" cy="1764030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892047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extBox 9"/>
          <p:cNvSpPr txBox="1">
            <a:spLocks noChangeArrowheads="1"/>
          </p:cNvSpPr>
          <p:nvPr userDrawn="1"/>
        </p:nvSpPr>
        <p:spPr bwMode="auto">
          <a:xfrm>
            <a:off x="487687" y="7787645"/>
            <a:ext cx="2966222" cy="34773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46253" tIns="73126" rIns="146253" bIns="7312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defTabSz="1463040" eaLnBrk="1" hangingPunct="1">
              <a:defRPr/>
            </a:pPr>
            <a:r>
              <a:rPr lang="en-US" altLang="en-US" sz="1300" b="1" dirty="0" smtClean="0">
                <a:solidFill>
                  <a:srgbClr val="000000"/>
                </a:solidFill>
                <a:latin typeface="Arial" charset="0"/>
              </a:rPr>
              <a:t>TI Confidential– NDA Restrictions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24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171455"/>
            <a:ext cx="13533120" cy="823646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9"/>
            <a:ext cx="6652261" cy="563118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9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478639"/>
      </p:ext>
    </p:extLst>
  </p:cSld>
  <p:clrMapOvr>
    <a:masterClrMapping/>
  </p:clrMapOvr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0840" y="302901"/>
            <a:ext cx="13533120" cy="977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62260"/>
      </p:ext>
    </p:extLst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3200"/>
            </a:lvl1pPr>
            <a:lvl2pPr marL="731269" indent="0">
              <a:buNone/>
              <a:defRPr sz="2900"/>
            </a:lvl2pPr>
            <a:lvl3pPr marL="1462534" indent="0">
              <a:buNone/>
              <a:defRPr sz="2600"/>
            </a:lvl3pPr>
            <a:lvl4pPr marL="2193805" indent="0">
              <a:buNone/>
              <a:defRPr sz="2200"/>
            </a:lvl4pPr>
            <a:lvl5pPr marL="2925069" indent="0">
              <a:buNone/>
              <a:defRPr sz="2200"/>
            </a:lvl5pPr>
            <a:lvl6pPr marL="3656338" indent="0">
              <a:buNone/>
              <a:defRPr sz="2200"/>
            </a:lvl6pPr>
            <a:lvl7pPr marL="4387603" indent="0">
              <a:buNone/>
              <a:defRPr sz="2200"/>
            </a:lvl7pPr>
            <a:lvl8pPr marL="5118870" indent="0">
              <a:buNone/>
              <a:defRPr sz="2200"/>
            </a:lvl8pPr>
            <a:lvl9pPr marL="5850138" indent="0">
              <a:buNone/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83871"/>
      </p:ext>
    </p:extLst>
  </p:cSld>
  <p:clrMapOvr>
    <a:masterClrMapping/>
  </p:clrMapOvr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45" y="1423035"/>
            <a:ext cx="6652261" cy="5631181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35"/>
            <a:ext cx="6652259" cy="5631181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0840" y="302901"/>
            <a:ext cx="13533120" cy="977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380339"/>
      </p:ext>
    </p:extLst>
  </p:cSld>
  <p:clrMapOvr>
    <a:masterClrMapping/>
  </p:clrMapOvr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23035"/>
            <a:ext cx="13577011" cy="2852928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080" y="4480560"/>
            <a:ext cx="13577011" cy="2852928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0840" y="302901"/>
            <a:ext cx="13533120" cy="977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867479"/>
      </p:ext>
    </p:extLst>
  </p:cSld>
  <p:clrMapOvr>
    <a:masterClrMapping/>
  </p:clrMapOvr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269" indent="0">
              <a:buNone/>
              <a:defRPr sz="3200" b="1"/>
            </a:lvl2pPr>
            <a:lvl3pPr marL="1462534" indent="0">
              <a:buNone/>
              <a:defRPr sz="2900" b="1"/>
            </a:lvl3pPr>
            <a:lvl4pPr marL="2193805" indent="0">
              <a:buNone/>
              <a:defRPr sz="2600" b="1"/>
            </a:lvl4pPr>
            <a:lvl5pPr marL="2925069" indent="0">
              <a:buNone/>
              <a:defRPr sz="2600" b="1"/>
            </a:lvl5pPr>
            <a:lvl6pPr marL="3656338" indent="0">
              <a:buNone/>
              <a:defRPr sz="2600" b="1"/>
            </a:lvl6pPr>
            <a:lvl7pPr marL="4387603" indent="0">
              <a:buNone/>
              <a:defRPr sz="2600" b="1"/>
            </a:lvl7pPr>
            <a:lvl8pPr marL="5118870" indent="0">
              <a:buNone/>
              <a:defRPr sz="2600" b="1"/>
            </a:lvl8pPr>
            <a:lvl9pPr marL="5850138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50" y="1842136"/>
            <a:ext cx="6466840" cy="767715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269" indent="0">
              <a:buNone/>
              <a:defRPr sz="3200" b="1"/>
            </a:lvl2pPr>
            <a:lvl3pPr marL="1462534" indent="0">
              <a:buNone/>
              <a:defRPr sz="2900" b="1"/>
            </a:lvl3pPr>
            <a:lvl4pPr marL="2193805" indent="0">
              <a:buNone/>
              <a:defRPr sz="2600" b="1"/>
            </a:lvl4pPr>
            <a:lvl5pPr marL="2925069" indent="0">
              <a:buNone/>
              <a:defRPr sz="2600" b="1"/>
            </a:lvl5pPr>
            <a:lvl6pPr marL="3656338" indent="0">
              <a:buNone/>
              <a:defRPr sz="2600" b="1"/>
            </a:lvl6pPr>
            <a:lvl7pPr marL="4387603" indent="0">
              <a:buNone/>
              <a:defRPr sz="2600" b="1"/>
            </a:lvl7pPr>
            <a:lvl8pPr marL="5118870" indent="0">
              <a:buNone/>
              <a:defRPr sz="2600" b="1"/>
            </a:lvl8pPr>
            <a:lvl9pPr marL="5850138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50" y="2609849"/>
            <a:ext cx="6466840" cy="474154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843955"/>
      </p:ext>
    </p:extLst>
  </p:cSld>
  <p:clrMapOvr>
    <a:masterClrMapping/>
  </p:clrMapOvr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302901"/>
            <a:ext cx="13533120" cy="977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690598"/>
      </p:ext>
    </p:extLst>
  </p:cSld>
  <p:clrMapOvr>
    <a:masterClrMapping/>
  </p:clrMapOvr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47994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665" y="327659"/>
            <a:ext cx="4813301" cy="139446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71"/>
            <a:ext cx="8178800" cy="702373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665" y="1722268"/>
            <a:ext cx="4813301" cy="5629275"/>
          </a:xfrm>
        </p:spPr>
        <p:txBody>
          <a:bodyPr/>
          <a:lstStyle>
            <a:lvl1pPr marL="0" indent="0">
              <a:buNone/>
              <a:defRPr sz="2200"/>
            </a:lvl1pPr>
            <a:lvl2pPr marL="731269" indent="0">
              <a:buNone/>
              <a:defRPr sz="1900"/>
            </a:lvl2pPr>
            <a:lvl3pPr marL="1462534" indent="0">
              <a:buNone/>
              <a:defRPr sz="1600"/>
            </a:lvl3pPr>
            <a:lvl4pPr marL="2193805" indent="0">
              <a:buNone/>
              <a:defRPr sz="1400"/>
            </a:lvl4pPr>
            <a:lvl5pPr marL="2925069" indent="0">
              <a:buNone/>
              <a:defRPr sz="1400"/>
            </a:lvl5pPr>
            <a:lvl6pPr marL="3656338" indent="0">
              <a:buNone/>
              <a:defRPr sz="1400"/>
            </a:lvl6pPr>
            <a:lvl7pPr marL="4387603" indent="0">
              <a:buNone/>
              <a:defRPr sz="1400"/>
            </a:lvl7pPr>
            <a:lvl8pPr marL="5118870" indent="0">
              <a:buNone/>
              <a:defRPr sz="1400"/>
            </a:lvl8pPr>
            <a:lvl9pPr marL="585013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045042"/>
      </p:ext>
    </p:extLst>
  </p:cSld>
  <p:clrMapOvr>
    <a:masterClrMapping/>
  </p:clrMapOvr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5100"/>
            </a:lvl1pPr>
            <a:lvl2pPr marL="731269" indent="0">
              <a:buNone/>
              <a:defRPr sz="4500"/>
            </a:lvl2pPr>
            <a:lvl3pPr marL="1462534" indent="0">
              <a:buNone/>
              <a:defRPr sz="3800"/>
            </a:lvl3pPr>
            <a:lvl4pPr marL="2193805" indent="0">
              <a:buNone/>
              <a:defRPr sz="3200"/>
            </a:lvl4pPr>
            <a:lvl5pPr marL="2925069" indent="0">
              <a:buNone/>
              <a:defRPr sz="3200"/>
            </a:lvl5pPr>
            <a:lvl6pPr marL="3656338" indent="0">
              <a:buNone/>
              <a:defRPr sz="3200"/>
            </a:lvl6pPr>
            <a:lvl7pPr marL="4387603" indent="0">
              <a:buNone/>
              <a:defRPr sz="3200"/>
            </a:lvl7pPr>
            <a:lvl8pPr marL="5118870" indent="0">
              <a:buNone/>
              <a:defRPr sz="3200"/>
            </a:lvl8pPr>
            <a:lvl9pPr marL="5850138" indent="0">
              <a:buNone/>
              <a:defRPr sz="32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948"/>
            <a:ext cx="8778240" cy="965835"/>
          </a:xfrm>
        </p:spPr>
        <p:txBody>
          <a:bodyPr/>
          <a:lstStyle>
            <a:lvl1pPr marL="0" indent="0">
              <a:buNone/>
              <a:defRPr sz="2200"/>
            </a:lvl1pPr>
            <a:lvl2pPr marL="731269" indent="0">
              <a:buNone/>
              <a:defRPr sz="1900"/>
            </a:lvl2pPr>
            <a:lvl3pPr marL="1462534" indent="0">
              <a:buNone/>
              <a:defRPr sz="1600"/>
            </a:lvl3pPr>
            <a:lvl4pPr marL="2193805" indent="0">
              <a:buNone/>
              <a:defRPr sz="1400"/>
            </a:lvl4pPr>
            <a:lvl5pPr marL="2925069" indent="0">
              <a:buNone/>
              <a:defRPr sz="1400"/>
            </a:lvl5pPr>
            <a:lvl6pPr marL="3656338" indent="0">
              <a:buNone/>
              <a:defRPr sz="1400"/>
            </a:lvl6pPr>
            <a:lvl7pPr marL="4387603" indent="0">
              <a:buNone/>
              <a:defRPr sz="1400"/>
            </a:lvl7pPr>
            <a:lvl8pPr marL="5118870" indent="0">
              <a:buNone/>
              <a:defRPr sz="1400"/>
            </a:lvl8pPr>
            <a:lvl9pPr marL="585013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93678"/>
      </p:ext>
    </p:extLst>
  </p:cSld>
  <p:clrMapOvr>
    <a:masterClrMapping/>
  </p:clrMapOvr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814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898"/>
            <a:ext cx="6464301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842898"/>
            <a:ext cx="6466840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609849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27330"/>
      </p:ext>
    </p:extLst>
  </p:cSld>
  <p:clrMapOvr>
    <a:masterClrMapping/>
  </p:clrMapOvr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5446" y="171452"/>
            <a:ext cx="3426459" cy="68827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2"/>
            <a:ext cx="10040621" cy="688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702571"/>
      </p:ext>
    </p:extLst>
  </p:cSld>
  <p:clrMapOvr>
    <a:masterClrMapping/>
  </p:clrMapOvr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c_revBlack_rgb_powerpoin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80" y="7713346"/>
            <a:ext cx="1790701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541021" y="7597141"/>
            <a:ext cx="13540739" cy="55435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/>
        </p:spPr>
        <p:txBody>
          <a:bodyPr wrap="none" lIns="146253" tIns="73126" rIns="146253" bIns="7312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pic>
        <p:nvPicPr>
          <p:cNvPr id="7" name="Picture 10" descr="ti_stk_2c_pos_rg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7701917"/>
            <a:ext cx="1818640" cy="33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8640" y="2899419"/>
            <a:ext cx="13533120" cy="1764030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892047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extBox 9"/>
          <p:cNvSpPr txBox="1">
            <a:spLocks noChangeArrowheads="1"/>
          </p:cNvSpPr>
          <p:nvPr userDrawn="1"/>
        </p:nvSpPr>
        <p:spPr bwMode="auto">
          <a:xfrm>
            <a:off x="487685" y="7787644"/>
            <a:ext cx="2966222" cy="34773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46253" tIns="73126" rIns="146253" bIns="7312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dirty="0" smtClean="0">
                <a:solidFill>
                  <a:srgbClr val="000000"/>
                </a:solidFill>
                <a:latin typeface="Arial" charset="0"/>
              </a:rPr>
              <a:t>TI Confidential– NDA Restrictions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049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0840" y="302901"/>
            <a:ext cx="13533120" cy="977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49930"/>
      </p:ext>
    </p:extLst>
  </p:cSld>
  <p:clrMapOvr>
    <a:masterClrMapping/>
  </p:clrMapOvr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3200"/>
            </a:lvl1pPr>
            <a:lvl2pPr marL="731269" indent="0">
              <a:buNone/>
              <a:defRPr sz="2900"/>
            </a:lvl2pPr>
            <a:lvl3pPr marL="1462534" indent="0">
              <a:buNone/>
              <a:defRPr sz="2600"/>
            </a:lvl3pPr>
            <a:lvl4pPr marL="2193805" indent="0">
              <a:buNone/>
              <a:defRPr sz="2200"/>
            </a:lvl4pPr>
            <a:lvl5pPr marL="2925069" indent="0">
              <a:buNone/>
              <a:defRPr sz="2200"/>
            </a:lvl5pPr>
            <a:lvl6pPr marL="3656338" indent="0">
              <a:buNone/>
              <a:defRPr sz="2200"/>
            </a:lvl6pPr>
            <a:lvl7pPr marL="4387603" indent="0">
              <a:buNone/>
              <a:defRPr sz="2200"/>
            </a:lvl7pPr>
            <a:lvl8pPr marL="5118870" indent="0">
              <a:buNone/>
              <a:defRPr sz="2200"/>
            </a:lvl8pPr>
            <a:lvl9pPr marL="5850138" indent="0">
              <a:buNone/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830642"/>
      </p:ext>
    </p:extLst>
  </p:cSld>
  <p:clrMapOvr>
    <a:masterClrMapping/>
  </p:clrMapOvr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2" y="1423035"/>
            <a:ext cx="6652261" cy="5631181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35"/>
            <a:ext cx="6652259" cy="5631181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0840" y="302901"/>
            <a:ext cx="13533120" cy="977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22710"/>
      </p:ext>
    </p:extLst>
  </p:cSld>
  <p:clrMapOvr>
    <a:masterClrMapping/>
  </p:clrMapOvr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23035"/>
            <a:ext cx="13577011" cy="2852928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080" y="4480560"/>
            <a:ext cx="13577011" cy="2852928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0840" y="302901"/>
            <a:ext cx="13533120" cy="977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63959"/>
      </p:ext>
    </p:extLst>
  </p:cSld>
  <p:clrMapOvr>
    <a:masterClrMapping/>
  </p:clrMapOvr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269" indent="0">
              <a:buNone/>
              <a:defRPr sz="3200" b="1"/>
            </a:lvl2pPr>
            <a:lvl3pPr marL="1462534" indent="0">
              <a:buNone/>
              <a:defRPr sz="2900" b="1"/>
            </a:lvl3pPr>
            <a:lvl4pPr marL="2193805" indent="0">
              <a:buNone/>
              <a:defRPr sz="2600" b="1"/>
            </a:lvl4pPr>
            <a:lvl5pPr marL="2925069" indent="0">
              <a:buNone/>
              <a:defRPr sz="2600" b="1"/>
            </a:lvl5pPr>
            <a:lvl6pPr marL="3656338" indent="0">
              <a:buNone/>
              <a:defRPr sz="2600" b="1"/>
            </a:lvl6pPr>
            <a:lvl7pPr marL="4387603" indent="0">
              <a:buNone/>
              <a:defRPr sz="2600" b="1"/>
            </a:lvl7pPr>
            <a:lvl8pPr marL="5118870" indent="0">
              <a:buNone/>
              <a:defRPr sz="2600" b="1"/>
            </a:lvl8pPr>
            <a:lvl9pPr marL="5850138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9" y="1842136"/>
            <a:ext cx="6466840" cy="767715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269" indent="0">
              <a:buNone/>
              <a:defRPr sz="3200" b="1"/>
            </a:lvl2pPr>
            <a:lvl3pPr marL="1462534" indent="0">
              <a:buNone/>
              <a:defRPr sz="2900" b="1"/>
            </a:lvl3pPr>
            <a:lvl4pPr marL="2193805" indent="0">
              <a:buNone/>
              <a:defRPr sz="2600" b="1"/>
            </a:lvl4pPr>
            <a:lvl5pPr marL="2925069" indent="0">
              <a:buNone/>
              <a:defRPr sz="2600" b="1"/>
            </a:lvl5pPr>
            <a:lvl6pPr marL="3656338" indent="0">
              <a:buNone/>
              <a:defRPr sz="2600" b="1"/>
            </a:lvl6pPr>
            <a:lvl7pPr marL="4387603" indent="0">
              <a:buNone/>
              <a:defRPr sz="2600" b="1"/>
            </a:lvl7pPr>
            <a:lvl8pPr marL="5118870" indent="0">
              <a:buNone/>
              <a:defRPr sz="2600" b="1"/>
            </a:lvl8pPr>
            <a:lvl9pPr marL="5850138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9" y="2609849"/>
            <a:ext cx="6466840" cy="474154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90403"/>
      </p:ext>
    </p:extLst>
  </p:cSld>
  <p:clrMapOvr>
    <a:masterClrMapping/>
  </p:clrMapOvr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302901"/>
            <a:ext cx="13533120" cy="9772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60681"/>
      </p:ext>
    </p:extLst>
  </p:cSld>
  <p:clrMapOvr>
    <a:masterClrMapping/>
  </p:clrMapOvr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624316"/>
      </p:ext>
    </p:extLst>
  </p:cSld>
  <p:clrMapOvr>
    <a:masterClrMapping/>
  </p:clrMapOvr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59"/>
            <a:ext cx="4813301" cy="139446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8"/>
            <a:ext cx="8178800" cy="702373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6"/>
            <a:ext cx="4813301" cy="5629275"/>
          </a:xfrm>
        </p:spPr>
        <p:txBody>
          <a:bodyPr/>
          <a:lstStyle>
            <a:lvl1pPr marL="0" indent="0">
              <a:buNone/>
              <a:defRPr sz="2200"/>
            </a:lvl1pPr>
            <a:lvl2pPr marL="731269" indent="0">
              <a:buNone/>
              <a:defRPr sz="1900"/>
            </a:lvl2pPr>
            <a:lvl3pPr marL="1462534" indent="0">
              <a:buNone/>
              <a:defRPr sz="1600"/>
            </a:lvl3pPr>
            <a:lvl4pPr marL="2193805" indent="0">
              <a:buNone/>
              <a:defRPr sz="1400"/>
            </a:lvl4pPr>
            <a:lvl5pPr marL="2925069" indent="0">
              <a:buNone/>
              <a:defRPr sz="1400"/>
            </a:lvl5pPr>
            <a:lvl6pPr marL="3656338" indent="0">
              <a:buNone/>
              <a:defRPr sz="1400"/>
            </a:lvl6pPr>
            <a:lvl7pPr marL="4387603" indent="0">
              <a:buNone/>
              <a:defRPr sz="1400"/>
            </a:lvl7pPr>
            <a:lvl8pPr marL="5118870" indent="0">
              <a:buNone/>
              <a:defRPr sz="1400"/>
            </a:lvl8pPr>
            <a:lvl9pPr marL="585013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698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940863"/>
      </p:ext>
    </p:extLst>
  </p:cSld>
  <p:clrMapOvr>
    <a:masterClrMapping/>
  </p:clrMapOvr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5100"/>
            </a:lvl1pPr>
            <a:lvl2pPr marL="731269" indent="0">
              <a:buNone/>
              <a:defRPr sz="4500"/>
            </a:lvl2pPr>
            <a:lvl3pPr marL="1462534" indent="0">
              <a:buNone/>
              <a:defRPr sz="3800"/>
            </a:lvl3pPr>
            <a:lvl4pPr marL="2193805" indent="0">
              <a:buNone/>
              <a:defRPr sz="3200"/>
            </a:lvl4pPr>
            <a:lvl5pPr marL="2925069" indent="0">
              <a:buNone/>
              <a:defRPr sz="3200"/>
            </a:lvl5pPr>
            <a:lvl6pPr marL="3656338" indent="0">
              <a:buNone/>
              <a:defRPr sz="3200"/>
            </a:lvl6pPr>
            <a:lvl7pPr marL="4387603" indent="0">
              <a:buNone/>
              <a:defRPr sz="3200"/>
            </a:lvl7pPr>
            <a:lvl8pPr marL="5118870" indent="0">
              <a:buNone/>
              <a:defRPr sz="3200"/>
            </a:lvl8pPr>
            <a:lvl9pPr marL="5850138" indent="0">
              <a:buNone/>
              <a:defRPr sz="32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5"/>
          </a:xfrm>
        </p:spPr>
        <p:txBody>
          <a:bodyPr/>
          <a:lstStyle>
            <a:lvl1pPr marL="0" indent="0">
              <a:buNone/>
              <a:defRPr sz="2200"/>
            </a:lvl1pPr>
            <a:lvl2pPr marL="731269" indent="0">
              <a:buNone/>
              <a:defRPr sz="1900"/>
            </a:lvl2pPr>
            <a:lvl3pPr marL="1462534" indent="0">
              <a:buNone/>
              <a:defRPr sz="1600"/>
            </a:lvl3pPr>
            <a:lvl4pPr marL="2193805" indent="0">
              <a:buNone/>
              <a:defRPr sz="1400"/>
            </a:lvl4pPr>
            <a:lvl5pPr marL="2925069" indent="0">
              <a:buNone/>
              <a:defRPr sz="1400"/>
            </a:lvl5pPr>
            <a:lvl6pPr marL="3656338" indent="0">
              <a:buNone/>
              <a:defRPr sz="1400"/>
            </a:lvl6pPr>
            <a:lvl7pPr marL="4387603" indent="0">
              <a:buNone/>
              <a:defRPr sz="1400"/>
            </a:lvl7pPr>
            <a:lvl8pPr marL="5118870" indent="0">
              <a:buNone/>
              <a:defRPr sz="1400"/>
            </a:lvl8pPr>
            <a:lvl9pPr marL="585013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454249"/>
      </p:ext>
    </p:extLst>
  </p:cSld>
  <p:clrMapOvr>
    <a:masterClrMapping/>
  </p:clrMapOvr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986861"/>
      </p:ext>
    </p:extLst>
  </p:cSld>
  <p:clrMapOvr>
    <a:masterClrMapping/>
  </p:clrMapOvr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5303" y="171452"/>
            <a:ext cx="3426459" cy="68827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2"/>
            <a:ext cx="10040621" cy="688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285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22958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00" y="327683"/>
            <a:ext cx="4813301" cy="1394461"/>
          </a:xfrm>
        </p:spPr>
        <p:txBody>
          <a:bodyPr anchor="b"/>
          <a:lstStyle>
            <a:lvl1pPr algn="l">
              <a:defRPr sz="4600" b="1"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00" y="1722128"/>
            <a:ext cx="4813301" cy="5629277"/>
          </a:xfrm>
        </p:spPr>
        <p:txBody>
          <a:bodyPr/>
          <a:lstStyle>
            <a:lvl1pPr marL="0" indent="0">
              <a:buNone/>
              <a:defRPr sz="29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24799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5"/>
            <a:ext cx="8778240" cy="680086"/>
          </a:xfrm>
        </p:spPr>
        <p:txBody>
          <a:bodyPr anchor="b"/>
          <a:lstStyle>
            <a:lvl1pPr algn="l"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2555" indent="0">
              <a:buNone/>
              <a:defRPr sz="4000"/>
            </a:lvl2pPr>
            <a:lvl3pPr marL="1305115" indent="0">
              <a:buNone/>
              <a:defRPr sz="3400"/>
            </a:lvl3pPr>
            <a:lvl4pPr marL="1957674" indent="0">
              <a:buNone/>
              <a:defRPr sz="2900"/>
            </a:lvl4pPr>
            <a:lvl5pPr marL="2610230" indent="0">
              <a:buNone/>
              <a:defRPr sz="2900"/>
            </a:lvl5pPr>
            <a:lvl6pPr marL="3262781" indent="0">
              <a:buNone/>
              <a:defRPr sz="2900"/>
            </a:lvl6pPr>
            <a:lvl7pPr marL="3915334" indent="0">
              <a:buNone/>
              <a:defRPr sz="2900"/>
            </a:lvl7pPr>
            <a:lvl8pPr marL="4567886" indent="0">
              <a:buNone/>
              <a:defRPr sz="2900"/>
            </a:lvl8pPr>
            <a:lvl9pPr marL="5220445" indent="0">
              <a:buNone/>
              <a:defRPr sz="29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16"/>
            <a:ext cx="8778240" cy="965837"/>
          </a:xfrm>
        </p:spPr>
        <p:txBody>
          <a:bodyPr/>
          <a:lstStyle>
            <a:lvl1pPr marL="0" indent="0">
              <a:buNone/>
              <a:defRPr sz="29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087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4960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82" y="171455"/>
            <a:ext cx="3426459" cy="6882766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5"/>
            <a:ext cx="10040621" cy="688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911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04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171455"/>
            <a:ext cx="13533120" cy="823646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9"/>
            <a:ext cx="6652261" cy="563118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9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7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502920" y="782575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4261423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 userDrawn="1"/>
        </p:nvSpPr>
        <p:spPr bwMode="auto">
          <a:xfrm>
            <a:off x="502920" y="782575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1714452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7589520"/>
            <a:ext cx="1405128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4099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502920" y="784099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37724572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2" y="1258164"/>
            <a:ext cx="13548360" cy="5935118"/>
          </a:xfrm>
        </p:spPr>
        <p:txBody>
          <a:bodyPr/>
          <a:lstStyle>
            <a:lvl1pPr>
              <a:spcBef>
                <a:spcPts val="1141"/>
              </a:spcBef>
              <a:defRPr/>
            </a:lvl1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0584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5"/>
            <a:ext cx="12435840" cy="1634490"/>
          </a:xfrm>
        </p:spPr>
        <p:txBody>
          <a:bodyPr anchor="t"/>
          <a:lstStyle>
            <a:lvl1pPr algn="l">
              <a:defRPr sz="59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/>
            </a:lvl1pPr>
            <a:lvl2pPr marL="652555" indent="0">
              <a:buNone/>
              <a:defRPr sz="2600"/>
            </a:lvl2pPr>
            <a:lvl3pPr marL="1305115" indent="0">
              <a:buNone/>
              <a:defRPr sz="2100"/>
            </a:lvl3pPr>
            <a:lvl4pPr marL="1957674" indent="0">
              <a:buNone/>
              <a:defRPr sz="2100"/>
            </a:lvl4pPr>
            <a:lvl5pPr marL="2610230" indent="0">
              <a:buNone/>
              <a:defRPr sz="2100"/>
            </a:lvl5pPr>
            <a:lvl6pPr marL="3262781" indent="0">
              <a:buNone/>
              <a:defRPr sz="2100"/>
            </a:lvl6pPr>
            <a:lvl7pPr marL="3915334" indent="0">
              <a:buNone/>
              <a:defRPr sz="2100"/>
            </a:lvl7pPr>
            <a:lvl8pPr marL="4567886" indent="0">
              <a:buNone/>
              <a:defRPr sz="2100"/>
            </a:lvl8pPr>
            <a:lvl9pPr marL="522044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2280" y="7259962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0037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171455"/>
            <a:ext cx="13533120" cy="823646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9"/>
            <a:ext cx="6652261" cy="563118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9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80902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898"/>
            <a:ext cx="6464301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842898"/>
            <a:ext cx="6466840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609849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627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3452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1685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00" y="327683"/>
            <a:ext cx="4813301" cy="1394461"/>
          </a:xfrm>
        </p:spPr>
        <p:txBody>
          <a:bodyPr anchor="b"/>
          <a:lstStyle>
            <a:lvl1pPr algn="l">
              <a:defRPr sz="4600" b="1"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00" y="1722128"/>
            <a:ext cx="4813301" cy="5629277"/>
          </a:xfrm>
        </p:spPr>
        <p:txBody>
          <a:bodyPr/>
          <a:lstStyle>
            <a:lvl1pPr marL="0" indent="0">
              <a:buNone/>
              <a:defRPr sz="29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6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898"/>
            <a:ext cx="6464301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842898"/>
            <a:ext cx="6466840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609849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95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5"/>
            <a:ext cx="8778240" cy="680086"/>
          </a:xfrm>
        </p:spPr>
        <p:txBody>
          <a:bodyPr anchor="b"/>
          <a:lstStyle>
            <a:lvl1pPr algn="l"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2555" indent="0">
              <a:buNone/>
              <a:defRPr sz="4000"/>
            </a:lvl2pPr>
            <a:lvl3pPr marL="1305115" indent="0">
              <a:buNone/>
              <a:defRPr sz="3400"/>
            </a:lvl3pPr>
            <a:lvl4pPr marL="1957674" indent="0">
              <a:buNone/>
              <a:defRPr sz="2900"/>
            </a:lvl4pPr>
            <a:lvl5pPr marL="2610230" indent="0">
              <a:buNone/>
              <a:defRPr sz="2900"/>
            </a:lvl5pPr>
            <a:lvl6pPr marL="3262781" indent="0">
              <a:buNone/>
              <a:defRPr sz="2900"/>
            </a:lvl6pPr>
            <a:lvl7pPr marL="3915334" indent="0">
              <a:buNone/>
              <a:defRPr sz="2900"/>
            </a:lvl7pPr>
            <a:lvl8pPr marL="4567886" indent="0">
              <a:buNone/>
              <a:defRPr sz="2900"/>
            </a:lvl8pPr>
            <a:lvl9pPr marL="5220445" indent="0">
              <a:buNone/>
              <a:defRPr sz="29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16"/>
            <a:ext cx="8778240" cy="965837"/>
          </a:xfrm>
        </p:spPr>
        <p:txBody>
          <a:bodyPr/>
          <a:lstStyle>
            <a:lvl1pPr marL="0" indent="0">
              <a:buNone/>
              <a:defRPr sz="29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62386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9378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82" y="171455"/>
            <a:ext cx="3426459" cy="6882766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5"/>
            <a:ext cx="10040621" cy="688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25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8866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502920" y="782575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2505642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2575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 userDrawn="1"/>
        </p:nvSpPr>
        <p:spPr bwMode="auto">
          <a:xfrm>
            <a:off x="502920" y="782575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222827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7589520"/>
            <a:ext cx="1405128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  <a:noFill/>
        </p:spPr>
        <p:txBody>
          <a:bodyPr/>
          <a:lstStyle>
            <a:lvl1pPr>
              <a:defRPr sz="5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40997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502920" y="784099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271075841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2" y="1258164"/>
            <a:ext cx="13548360" cy="5935118"/>
          </a:xfrm>
        </p:spPr>
        <p:txBody>
          <a:bodyPr/>
          <a:lstStyle>
            <a:lvl1pPr>
              <a:spcBef>
                <a:spcPts val="1141"/>
              </a:spcBef>
              <a:defRPr/>
            </a:lvl1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052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5"/>
            <a:ext cx="12435840" cy="1634490"/>
          </a:xfrm>
        </p:spPr>
        <p:txBody>
          <a:bodyPr anchor="t"/>
          <a:lstStyle>
            <a:lvl1pPr algn="l">
              <a:defRPr sz="59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/>
            </a:lvl1pPr>
            <a:lvl2pPr marL="652555" indent="0">
              <a:buNone/>
              <a:defRPr sz="2600"/>
            </a:lvl2pPr>
            <a:lvl3pPr marL="1305115" indent="0">
              <a:buNone/>
              <a:defRPr sz="2100"/>
            </a:lvl3pPr>
            <a:lvl4pPr marL="1957674" indent="0">
              <a:buNone/>
              <a:defRPr sz="2100"/>
            </a:lvl4pPr>
            <a:lvl5pPr marL="2610230" indent="0">
              <a:buNone/>
              <a:defRPr sz="2100"/>
            </a:lvl5pPr>
            <a:lvl6pPr marL="3262781" indent="0">
              <a:buNone/>
              <a:defRPr sz="2100"/>
            </a:lvl6pPr>
            <a:lvl7pPr marL="3915334" indent="0">
              <a:buNone/>
              <a:defRPr sz="2100"/>
            </a:lvl7pPr>
            <a:lvl8pPr marL="4567886" indent="0">
              <a:buNone/>
              <a:defRPr sz="2100"/>
            </a:lvl8pPr>
            <a:lvl9pPr marL="522044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2280" y="7259962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1789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40" y="171455"/>
            <a:ext cx="13533120" cy="823646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573" y="1423059"/>
            <a:ext cx="6652261" cy="563118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1" y="1423059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0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7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898"/>
            <a:ext cx="6464301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842898"/>
            <a:ext cx="6466840" cy="76771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555" indent="0">
              <a:buNone/>
              <a:defRPr sz="2900" b="1"/>
            </a:lvl2pPr>
            <a:lvl3pPr marL="1305115" indent="0">
              <a:buNone/>
              <a:defRPr sz="2600" b="1"/>
            </a:lvl3pPr>
            <a:lvl4pPr marL="1957674" indent="0">
              <a:buNone/>
              <a:defRPr sz="2100" b="1"/>
            </a:lvl4pPr>
            <a:lvl5pPr marL="2610230" indent="0">
              <a:buNone/>
              <a:defRPr sz="2100" b="1"/>
            </a:lvl5pPr>
            <a:lvl6pPr marL="3262781" indent="0">
              <a:buNone/>
              <a:defRPr sz="2100" b="1"/>
            </a:lvl6pPr>
            <a:lvl7pPr marL="3915334" indent="0">
              <a:buNone/>
              <a:defRPr sz="2100" b="1"/>
            </a:lvl7pPr>
            <a:lvl8pPr marL="4567886" indent="0">
              <a:buNone/>
              <a:defRPr sz="2100" b="1"/>
            </a:lvl8pPr>
            <a:lvl9pPr marL="522044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609849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7620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33810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7705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00" y="327683"/>
            <a:ext cx="4813301" cy="1394461"/>
          </a:xfrm>
        </p:spPr>
        <p:txBody>
          <a:bodyPr anchor="b"/>
          <a:lstStyle>
            <a:lvl1pPr algn="l">
              <a:defRPr sz="4600" b="1">
                <a:solidFill>
                  <a:srgbClr val="C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6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9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00" y="1722128"/>
            <a:ext cx="4813301" cy="5629277"/>
          </a:xfrm>
        </p:spPr>
        <p:txBody>
          <a:bodyPr/>
          <a:lstStyle>
            <a:lvl1pPr marL="0" indent="0">
              <a:buNone/>
              <a:defRPr sz="29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1806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5"/>
            <a:ext cx="8778240" cy="680086"/>
          </a:xfrm>
        </p:spPr>
        <p:txBody>
          <a:bodyPr anchor="b"/>
          <a:lstStyle>
            <a:lvl1pPr algn="l"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2555" indent="0">
              <a:buNone/>
              <a:defRPr sz="4000"/>
            </a:lvl2pPr>
            <a:lvl3pPr marL="1305115" indent="0">
              <a:buNone/>
              <a:defRPr sz="3400"/>
            </a:lvl3pPr>
            <a:lvl4pPr marL="1957674" indent="0">
              <a:buNone/>
              <a:defRPr sz="2900"/>
            </a:lvl4pPr>
            <a:lvl5pPr marL="2610230" indent="0">
              <a:buNone/>
              <a:defRPr sz="2900"/>
            </a:lvl5pPr>
            <a:lvl6pPr marL="3262781" indent="0">
              <a:buNone/>
              <a:defRPr sz="2900"/>
            </a:lvl6pPr>
            <a:lvl7pPr marL="3915334" indent="0">
              <a:buNone/>
              <a:defRPr sz="2900"/>
            </a:lvl7pPr>
            <a:lvl8pPr marL="4567886" indent="0">
              <a:buNone/>
              <a:defRPr sz="2900"/>
            </a:lvl8pPr>
            <a:lvl9pPr marL="5220445" indent="0">
              <a:buNone/>
              <a:defRPr sz="29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16"/>
            <a:ext cx="8778240" cy="965837"/>
          </a:xfrm>
        </p:spPr>
        <p:txBody>
          <a:bodyPr/>
          <a:lstStyle>
            <a:lvl1pPr marL="0" indent="0">
              <a:buNone/>
              <a:defRPr sz="2900"/>
            </a:lvl1pPr>
            <a:lvl2pPr marL="652555" indent="0">
              <a:buNone/>
              <a:defRPr sz="1900"/>
            </a:lvl2pPr>
            <a:lvl3pPr marL="1305115" indent="0">
              <a:buNone/>
              <a:defRPr sz="1400"/>
            </a:lvl3pPr>
            <a:lvl4pPr marL="1957674" indent="0">
              <a:buNone/>
              <a:defRPr sz="1300"/>
            </a:lvl4pPr>
            <a:lvl5pPr marL="2610230" indent="0">
              <a:buNone/>
              <a:defRPr sz="1300"/>
            </a:lvl5pPr>
            <a:lvl6pPr marL="3262781" indent="0">
              <a:buNone/>
              <a:defRPr sz="1300"/>
            </a:lvl6pPr>
            <a:lvl7pPr marL="3915334" indent="0">
              <a:buNone/>
              <a:defRPr sz="1300"/>
            </a:lvl7pPr>
            <a:lvl8pPr marL="4567886" indent="0">
              <a:buNone/>
              <a:defRPr sz="1300"/>
            </a:lvl8pPr>
            <a:lvl9pPr marL="52204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84281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0065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6182" y="171455"/>
            <a:ext cx="3426459" cy="6882766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40" y="171455"/>
            <a:ext cx="10040621" cy="68827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0373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c_revBlack_rgb_powerpoint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22280" y="7713359"/>
            <a:ext cx="1790701" cy="31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5"/>
          <p:cNvSpPr>
            <a:spLocks noChangeArrowheads="1"/>
          </p:cNvSpPr>
          <p:nvPr userDrawn="1"/>
        </p:nvSpPr>
        <p:spPr bwMode="auto">
          <a:xfrm>
            <a:off x="541021" y="7597994"/>
            <a:ext cx="13540739" cy="55435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509" tIns="65254" rIns="130509" bIns="65254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auto">
          <a:xfrm>
            <a:off x="541021" y="7597994"/>
            <a:ext cx="13540739" cy="5543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509" tIns="65254" rIns="130509" bIns="65254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29" descr="ti_stk_2c_pos_rgb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7040" y="7701922"/>
            <a:ext cx="1818640" cy="33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24"/>
            <a:ext cx="13533120" cy="1764030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0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27360" y="7863845"/>
            <a:ext cx="341376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6A5EE-4473-4733-B0FF-3D1D4FBA9F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Required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28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6D3D0-0F63-4C63-BA36-2CCD1009A0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Required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3342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5"/>
            <a:ext cx="12435840" cy="1634490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/>
            </a:lvl1pPr>
            <a:lvl2pPr marL="652555" indent="0">
              <a:buNone/>
              <a:defRPr sz="2600"/>
            </a:lvl2pPr>
            <a:lvl3pPr marL="1305115" indent="0">
              <a:buNone/>
              <a:defRPr sz="2100"/>
            </a:lvl3pPr>
            <a:lvl4pPr marL="1957674" indent="0">
              <a:buNone/>
              <a:defRPr sz="2100"/>
            </a:lvl4pPr>
            <a:lvl5pPr marL="2610230" indent="0">
              <a:buNone/>
              <a:defRPr sz="2100"/>
            </a:lvl5pPr>
            <a:lvl6pPr marL="3262781" indent="0">
              <a:buNone/>
              <a:defRPr sz="2100"/>
            </a:lvl6pPr>
            <a:lvl7pPr marL="3915334" indent="0">
              <a:buNone/>
              <a:defRPr sz="2100"/>
            </a:lvl7pPr>
            <a:lvl8pPr marL="4567886" indent="0">
              <a:buNone/>
              <a:defRPr sz="2100"/>
            </a:lvl8pPr>
            <a:lvl9pPr marL="522044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F3114-1331-4C5D-B2CF-6AFC17E54C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Required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28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image" Target="../media/image9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5" Type="http://schemas.openxmlformats.org/officeDocument/2006/relationships/image" Target="../media/image9.jpeg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2.xml"/><Relationship Id="rId15" Type="http://schemas.openxmlformats.org/officeDocument/2006/relationships/image" Target="../media/image10.jpeg"/><Relationship Id="rId10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7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Relationship Id="rId14" Type="http://schemas.openxmlformats.org/officeDocument/2006/relationships/slideLayout" Target="../slideLayouts/slideLayout17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slideLayout" Target="../slideLayouts/slideLayout187.xml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slideLayout" Target="../slideLayouts/slideLayout186.xml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176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5" Type="http://schemas.openxmlformats.org/officeDocument/2006/relationships/theme" Target="../theme/theme14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Relationship Id="rId14" Type="http://schemas.openxmlformats.org/officeDocument/2006/relationships/slideLayout" Target="../slideLayouts/slideLayout18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91.xml"/><Relationship Id="rId7" Type="http://schemas.openxmlformats.org/officeDocument/2006/relationships/slideLayout" Target="../slideLayouts/slideLayout195.xml"/><Relationship Id="rId12" Type="http://schemas.openxmlformats.org/officeDocument/2006/relationships/slideLayout" Target="../slideLayouts/slideLayout200.xml"/><Relationship Id="rId2" Type="http://schemas.openxmlformats.org/officeDocument/2006/relationships/slideLayout" Target="../slideLayouts/slideLayout190.xml"/><Relationship Id="rId1" Type="http://schemas.openxmlformats.org/officeDocument/2006/relationships/slideLayout" Target="../slideLayouts/slideLayout189.xml"/><Relationship Id="rId6" Type="http://schemas.openxmlformats.org/officeDocument/2006/relationships/slideLayout" Target="../slideLayouts/slideLayout194.xml"/><Relationship Id="rId11" Type="http://schemas.openxmlformats.org/officeDocument/2006/relationships/slideLayout" Target="../slideLayouts/slideLayout199.xml"/><Relationship Id="rId5" Type="http://schemas.openxmlformats.org/officeDocument/2006/relationships/slideLayout" Target="../slideLayouts/slideLayout193.xml"/><Relationship Id="rId15" Type="http://schemas.openxmlformats.org/officeDocument/2006/relationships/image" Target="../media/image9.jpeg"/><Relationship Id="rId10" Type="http://schemas.openxmlformats.org/officeDocument/2006/relationships/slideLayout" Target="../slideLayouts/slideLayout198.xml"/><Relationship Id="rId4" Type="http://schemas.openxmlformats.org/officeDocument/2006/relationships/slideLayout" Target="../slideLayouts/slideLayout192.xml"/><Relationship Id="rId9" Type="http://schemas.openxmlformats.org/officeDocument/2006/relationships/slideLayout" Target="../slideLayouts/slideLayout197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8.xml"/><Relationship Id="rId13" Type="http://schemas.openxmlformats.org/officeDocument/2006/relationships/slideLayout" Target="../slideLayouts/slideLayout213.xml"/><Relationship Id="rId18" Type="http://schemas.openxmlformats.org/officeDocument/2006/relationships/image" Target="../media/image13.png"/><Relationship Id="rId3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7.xml"/><Relationship Id="rId12" Type="http://schemas.openxmlformats.org/officeDocument/2006/relationships/slideLayout" Target="../slideLayouts/slideLayout212.xml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202.xml"/><Relationship Id="rId16" Type="http://schemas.openxmlformats.org/officeDocument/2006/relationships/theme" Target="../theme/theme16.xml"/><Relationship Id="rId1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6.xml"/><Relationship Id="rId11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05.xml"/><Relationship Id="rId15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10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Relationship Id="rId14" Type="http://schemas.openxmlformats.org/officeDocument/2006/relationships/slideLayout" Target="../slideLayouts/slideLayout21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3.xml"/><Relationship Id="rId13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18.xml"/><Relationship Id="rId7" Type="http://schemas.openxmlformats.org/officeDocument/2006/relationships/slideLayout" Target="../slideLayouts/slideLayout222.xml"/><Relationship Id="rId12" Type="http://schemas.openxmlformats.org/officeDocument/2006/relationships/slideLayout" Target="../slideLayouts/slideLayout227.xml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217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21.xml"/><Relationship Id="rId11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0.xml"/><Relationship Id="rId15" Type="http://schemas.openxmlformats.org/officeDocument/2006/relationships/theme" Target="../theme/theme17.xml"/><Relationship Id="rId10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19.xml"/><Relationship Id="rId9" Type="http://schemas.openxmlformats.org/officeDocument/2006/relationships/slideLayout" Target="../slideLayouts/slideLayout224.xml"/><Relationship Id="rId14" Type="http://schemas.openxmlformats.org/officeDocument/2006/relationships/slideLayout" Target="../slideLayouts/slideLayout229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7.xml"/><Relationship Id="rId13" Type="http://schemas.openxmlformats.org/officeDocument/2006/relationships/slideLayout" Target="../slideLayouts/slideLayout242.xml"/><Relationship Id="rId18" Type="http://schemas.openxmlformats.org/officeDocument/2006/relationships/image" Target="../media/image13.png"/><Relationship Id="rId3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36.xml"/><Relationship Id="rId12" Type="http://schemas.openxmlformats.org/officeDocument/2006/relationships/slideLayout" Target="../slideLayouts/slideLayout241.xml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231.xml"/><Relationship Id="rId16" Type="http://schemas.openxmlformats.org/officeDocument/2006/relationships/theme" Target="../theme/theme18.xml"/><Relationship Id="rId1" Type="http://schemas.openxmlformats.org/officeDocument/2006/relationships/slideLayout" Target="../slideLayouts/slideLayout230.xml"/><Relationship Id="rId6" Type="http://schemas.openxmlformats.org/officeDocument/2006/relationships/slideLayout" Target="../slideLayouts/slideLayout235.xml"/><Relationship Id="rId11" Type="http://schemas.openxmlformats.org/officeDocument/2006/relationships/slideLayout" Target="../slideLayouts/slideLayout240.xml"/><Relationship Id="rId5" Type="http://schemas.openxmlformats.org/officeDocument/2006/relationships/slideLayout" Target="../slideLayouts/slideLayout234.xml"/><Relationship Id="rId15" Type="http://schemas.openxmlformats.org/officeDocument/2006/relationships/slideLayout" Target="../slideLayouts/slideLayout244.xml"/><Relationship Id="rId10" Type="http://schemas.openxmlformats.org/officeDocument/2006/relationships/slideLayout" Target="../slideLayouts/slideLayout239.xml"/><Relationship Id="rId4" Type="http://schemas.openxmlformats.org/officeDocument/2006/relationships/slideLayout" Target="../slideLayouts/slideLayout233.xml"/><Relationship Id="rId9" Type="http://schemas.openxmlformats.org/officeDocument/2006/relationships/slideLayout" Target="../slideLayouts/slideLayout238.xml"/><Relationship Id="rId14" Type="http://schemas.openxmlformats.org/officeDocument/2006/relationships/slideLayout" Target="../slideLayouts/slideLayout243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2.xml"/><Relationship Id="rId13" Type="http://schemas.openxmlformats.org/officeDocument/2006/relationships/slideLayout" Target="../slideLayouts/slideLayout257.xml"/><Relationship Id="rId18" Type="http://schemas.openxmlformats.org/officeDocument/2006/relationships/image" Target="../media/image13.png"/><Relationship Id="rId3" Type="http://schemas.openxmlformats.org/officeDocument/2006/relationships/slideLayout" Target="../slideLayouts/slideLayout247.xml"/><Relationship Id="rId7" Type="http://schemas.openxmlformats.org/officeDocument/2006/relationships/slideLayout" Target="../slideLayouts/slideLayout251.xml"/><Relationship Id="rId12" Type="http://schemas.openxmlformats.org/officeDocument/2006/relationships/slideLayout" Target="../slideLayouts/slideLayout256.xml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246.xml"/><Relationship Id="rId16" Type="http://schemas.openxmlformats.org/officeDocument/2006/relationships/theme" Target="../theme/theme19.xml"/><Relationship Id="rId1" Type="http://schemas.openxmlformats.org/officeDocument/2006/relationships/slideLayout" Target="../slideLayouts/slideLayout245.xml"/><Relationship Id="rId6" Type="http://schemas.openxmlformats.org/officeDocument/2006/relationships/slideLayout" Target="../slideLayouts/slideLayout250.xml"/><Relationship Id="rId11" Type="http://schemas.openxmlformats.org/officeDocument/2006/relationships/slideLayout" Target="../slideLayouts/slideLayout255.xml"/><Relationship Id="rId5" Type="http://schemas.openxmlformats.org/officeDocument/2006/relationships/slideLayout" Target="../slideLayouts/slideLayout249.xml"/><Relationship Id="rId15" Type="http://schemas.openxmlformats.org/officeDocument/2006/relationships/slideLayout" Target="../slideLayouts/slideLayout259.xml"/><Relationship Id="rId10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48.xml"/><Relationship Id="rId9" Type="http://schemas.openxmlformats.org/officeDocument/2006/relationships/slideLayout" Target="../slideLayouts/slideLayout253.xml"/><Relationship Id="rId14" Type="http://schemas.openxmlformats.org/officeDocument/2006/relationships/slideLayout" Target="../slideLayouts/slideLayout25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7.xml"/><Relationship Id="rId13" Type="http://schemas.openxmlformats.org/officeDocument/2006/relationships/slideLayout" Target="../slideLayouts/slideLayout272.xml"/><Relationship Id="rId18" Type="http://schemas.openxmlformats.org/officeDocument/2006/relationships/theme" Target="../theme/theme20.xml"/><Relationship Id="rId3" Type="http://schemas.openxmlformats.org/officeDocument/2006/relationships/slideLayout" Target="../slideLayouts/slideLayout262.xml"/><Relationship Id="rId7" Type="http://schemas.openxmlformats.org/officeDocument/2006/relationships/slideLayout" Target="../slideLayouts/slideLayout266.xml"/><Relationship Id="rId12" Type="http://schemas.openxmlformats.org/officeDocument/2006/relationships/slideLayout" Target="../slideLayouts/slideLayout271.xml"/><Relationship Id="rId17" Type="http://schemas.openxmlformats.org/officeDocument/2006/relationships/slideLayout" Target="../slideLayouts/slideLayout276.xml"/><Relationship Id="rId2" Type="http://schemas.openxmlformats.org/officeDocument/2006/relationships/slideLayout" Target="../slideLayouts/slideLayout261.xml"/><Relationship Id="rId16" Type="http://schemas.openxmlformats.org/officeDocument/2006/relationships/slideLayout" Target="../slideLayouts/slideLayout275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60.xml"/><Relationship Id="rId6" Type="http://schemas.openxmlformats.org/officeDocument/2006/relationships/slideLayout" Target="../slideLayouts/slideLayout265.xml"/><Relationship Id="rId11" Type="http://schemas.openxmlformats.org/officeDocument/2006/relationships/slideLayout" Target="../slideLayouts/slideLayout270.xml"/><Relationship Id="rId5" Type="http://schemas.openxmlformats.org/officeDocument/2006/relationships/slideLayout" Target="../slideLayouts/slideLayout264.xml"/><Relationship Id="rId15" Type="http://schemas.openxmlformats.org/officeDocument/2006/relationships/slideLayout" Target="../slideLayouts/slideLayout274.xml"/><Relationship Id="rId10" Type="http://schemas.openxmlformats.org/officeDocument/2006/relationships/slideLayout" Target="../slideLayouts/slideLayout269.xml"/><Relationship Id="rId19" Type="http://schemas.openxmlformats.org/officeDocument/2006/relationships/image" Target="../media/image12.png"/><Relationship Id="rId4" Type="http://schemas.openxmlformats.org/officeDocument/2006/relationships/slideLayout" Target="../slideLayouts/slideLayout263.xml"/><Relationship Id="rId9" Type="http://schemas.openxmlformats.org/officeDocument/2006/relationships/slideLayout" Target="../slideLayouts/slideLayout268.xml"/><Relationship Id="rId14" Type="http://schemas.openxmlformats.org/officeDocument/2006/relationships/slideLayout" Target="../slideLayouts/slideLayout273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4.xml"/><Relationship Id="rId13" Type="http://schemas.openxmlformats.org/officeDocument/2006/relationships/slideLayout" Target="../slideLayouts/slideLayout289.xml"/><Relationship Id="rId3" Type="http://schemas.openxmlformats.org/officeDocument/2006/relationships/slideLayout" Target="../slideLayouts/slideLayout279.xml"/><Relationship Id="rId7" Type="http://schemas.openxmlformats.org/officeDocument/2006/relationships/slideLayout" Target="../slideLayouts/slideLayout283.xml"/><Relationship Id="rId12" Type="http://schemas.openxmlformats.org/officeDocument/2006/relationships/slideLayout" Target="../slideLayouts/slideLayout28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7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77.xml"/><Relationship Id="rId6" Type="http://schemas.openxmlformats.org/officeDocument/2006/relationships/slideLayout" Target="../slideLayouts/slideLayout282.xml"/><Relationship Id="rId11" Type="http://schemas.openxmlformats.org/officeDocument/2006/relationships/slideLayout" Target="../slideLayouts/slideLayout287.xml"/><Relationship Id="rId5" Type="http://schemas.openxmlformats.org/officeDocument/2006/relationships/slideLayout" Target="../slideLayouts/slideLayout281.xml"/><Relationship Id="rId15" Type="http://schemas.openxmlformats.org/officeDocument/2006/relationships/theme" Target="../theme/theme21.xml"/><Relationship Id="rId10" Type="http://schemas.openxmlformats.org/officeDocument/2006/relationships/slideLayout" Target="../slideLayouts/slideLayout286.xml"/><Relationship Id="rId4" Type="http://schemas.openxmlformats.org/officeDocument/2006/relationships/slideLayout" Target="../slideLayouts/slideLayout280.xml"/><Relationship Id="rId9" Type="http://schemas.openxmlformats.org/officeDocument/2006/relationships/slideLayout" Target="../slideLayouts/slideLayout285.xml"/><Relationship Id="rId14" Type="http://schemas.openxmlformats.org/officeDocument/2006/relationships/slideLayout" Target="../slideLayouts/slideLayout290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8.xml"/><Relationship Id="rId13" Type="http://schemas.openxmlformats.org/officeDocument/2006/relationships/slideLayout" Target="../slideLayouts/slideLayout303.xml"/><Relationship Id="rId3" Type="http://schemas.openxmlformats.org/officeDocument/2006/relationships/slideLayout" Target="../slideLayouts/slideLayout293.xml"/><Relationship Id="rId7" Type="http://schemas.openxmlformats.org/officeDocument/2006/relationships/slideLayout" Target="../slideLayouts/slideLayout297.xml"/><Relationship Id="rId12" Type="http://schemas.openxmlformats.org/officeDocument/2006/relationships/slideLayout" Target="../slideLayouts/slideLayout302.xml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292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91.xml"/><Relationship Id="rId6" Type="http://schemas.openxmlformats.org/officeDocument/2006/relationships/slideLayout" Target="../slideLayouts/slideLayout296.xml"/><Relationship Id="rId11" Type="http://schemas.openxmlformats.org/officeDocument/2006/relationships/slideLayout" Target="../slideLayouts/slideLayout301.xml"/><Relationship Id="rId5" Type="http://schemas.openxmlformats.org/officeDocument/2006/relationships/slideLayout" Target="../slideLayouts/slideLayout295.xml"/><Relationship Id="rId15" Type="http://schemas.openxmlformats.org/officeDocument/2006/relationships/theme" Target="../theme/theme22.xml"/><Relationship Id="rId10" Type="http://schemas.openxmlformats.org/officeDocument/2006/relationships/slideLayout" Target="../slideLayouts/slideLayout300.xml"/><Relationship Id="rId4" Type="http://schemas.openxmlformats.org/officeDocument/2006/relationships/slideLayout" Target="../slideLayouts/slideLayout294.xml"/><Relationship Id="rId9" Type="http://schemas.openxmlformats.org/officeDocument/2006/relationships/slideLayout" Target="../slideLayouts/slideLayout299.xml"/><Relationship Id="rId14" Type="http://schemas.openxmlformats.org/officeDocument/2006/relationships/slideLayout" Target="../slideLayouts/slideLayout304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2.xml"/><Relationship Id="rId13" Type="http://schemas.openxmlformats.org/officeDocument/2006/relationships/slideLayout" Target="../slideLayouts/slideLayout317.xml"/><Relationship Id="rId3" Type="http://schemas.openxmlformats.org/officeDocument/2006/relationships/slideLayout" Target="../slideLayouts/slideLayout307.xml"/><Relationship Id="rId7" Type="http://schemas.openxmlformats.org/officeDocument/2006/relationships/slideLayout" Target="../slideLayouts/slideLayout311.xml"/><Relationship Id="rId12" Type="http://schemas.openxmlformats.org/officeDocument/2006/relationships/slideLayout" Target="../slideLayouts/slideLayout316.xml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306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305.xml"/><Relationship Id="rId6" Type="http://schemas.openxmlformats.org/officeDocument/2006/relationships/slideLayout" Target="../slideLayouts/slideLayout310.xml"/><Relationship Id="rId11" Type="http://schemas.openxmlformats.org/officeDocument/2006/relationships/slideLayout" Target="../slideLayouts/slideLayout315.xml"/><Relationship Id="rId5" Type="http://schemas.openxmlformats.org/officeDocument/2006/relationships/slideLayout" Target="../slideLayouts/slideLayout309.xml"/><Relationship Id="rId15" Type="http://schemas.openxmlformats.org/officeDocument/2006/relationships/theme" Target="../theme/theme23.xml"/><Relationship Id="rId10" Type="http://schemas.openxmlformats.org/officeDocument/2006/relationships/slideLayout" Target="../slideLayouts/slideLayout314.xml"/><Relationship Id="rId4" Type="http://schemas.openxmlformats.org/officeDocument/2006/relationships/slideLayout" Target="../slideLayouts/slideLayout308.xml"/><Relationship Id="rId9" Type="http://schemas.openxmlformats.org/officeDocument/2006/relationships/slideLayout" Target="../slideLayouts/slideLayout313.xml"/><Relationship Id="rId14" Type="http://schemas.openxmlformats.org/officeDocument/2006/relationships/slideLayout" Target="../slideLayouts/slideLayout318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6.xml"/><Relationship Id="rId13" Type="http://schemas.openxmlformats.org/officeDocument/2006/relationships/slideLayout" Target="../slideLayouts/slideLayout331.xml"/><Relationship Id="rId18" Type="http://schemas.openxmlformats.org/officeDocument/2006/relationships/image" Target="../media/image13.png"/><Relationship Id="rId3" Type="http://schemas.openxmlformats.org/officeDocument/2006/relationships/slideLayout" Target="../slideLayouts/slideLayout321.xml"/><Relationship Id="rId7" Type="http://schemas.openxmlformats.org/officeDocument/2006/relationships/slideLayout" Target="../slideLayouts/slideLayout325.xml"/><Relationship Id="rId12" Type="http://schemas.openxmlformats.org/officeDocument/2006/relationships/slideLayout" Target="../slideLayouts/slideLayout330.xml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320.xml"/><Relationship Id="rId16" Type="http://schemas.openxmlformats.org/officeDocument/2006/relationships/theme" Target="../theme/theme24.xml"/><Relationship Id="rId1" Type="http://schemas.openxmlformats.org/officeDocument/2006/relationships/slideLayout" Target="../slideLayouts/slideLayout319.xml"/><Relationship Id="rId6" Type="http://schemas.openxmlformats.org/officeDocument/2006/relationships/slideLayout" Target="../slideLayouts/slideLayout324.xml"/><Relationship Id="rId11" Type="http://schemas.openxmlformats.org/officeDocument/2006/relationships/slideLayout" Target="../slideLayouts/slideLayout329.xml"/><Relationship Id="rId5" Type="http://schemas.openxmlformats.org/officeDocument/2006/relationships/slideLayout" Target="../slideLayouts/slideLayout323.xml"/><Relationship Id="rId15" Type="http://schemas.openxmlformats.org/officeDocument/2006/relationships/slideLayout" Target="../slideLayouts/slideLayout333.xml"/><Relationship Id="rId10" Type="http://schemas.openxmlformats.org/officeDocument/2006/relationships/slideLayout" Target="../slideLayouts/slideLayout328.xml"/><Relationship Id="rId4" Type="http://schemas.openxmlformats.org/officeDocument/2006/relationships/slideLayout" Target="../slideLayouts/slideLayout322.xml"/><Relationship Id="rId9" Type="http://schemas.openxmlformats.org/officeDocument/2006/relationships/slideLayout" Target="../slideLayouts/slideLayout327.xml"/><Relationship Id="rId14" Type="http://schemas.openxmlformats.org/officeDocument/2006/relationships/slideLayout" Target="../slideLayouts/slideLayout332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1.xml"/><Relationship Id="rId13" Type="http://schemas.openxmlformats.org/officeDocument/2006/relationships/slideLayout" Target="../slideLayouts/slideLayout346.xml"/><Relationship Id="rId3" Type="http://schemas.openxmlformats.org/officeDocument/2006/relationships/slideLayout" Target="../slideLayouts/slideLayout336.xml"/><Relationship Id="rId7" Type="http://schemas.openxmlformats.org/officeDocument/2006/relationships/slideLayout" Target="../slideLayouts/slideLayout340.xml"/><Relationship Id="rId12" Type="http://schemas.openxmlformats.org/officeDocument/2006/relationships/slideLayout" Target="../slideLayouts/slideLayout345.xml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335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334.xml"/><Relationship Id="rId6" Type="http://schemas.openxmlformats.org/officeDocument/2006/relationships/slideLayout" Target="../slideLayouts/slideLayout339.xml"/><Relationship Id="rId11" Type="http://schemas.openxmlformats.org/officeDocument/2006/relationships/slideLayout" Target="../slideLayouts/slideLayout344.xml"/><Relationship Id="rId5" Type="http://schemas.openxmlformats.org/officeDocument/2006/relationships/slideLayout" Target="../slideLayouts/slideLayout338.xml"/><Relationship Id="rId15" Type="http://schemas.openxmlformats.org/officeDocument/2006/relationships/theme" Target="../theme/theme26.xml"/><Relationship Id="rId10" Type="http://schemas.openxmlformats.org/officeDocument/2006/relationships/slideLayout" Target="../slideLayouts/slideLayout343.xml"/><Relationship Id="rId4" Type="http://schemas.openxmlformats.org/officeDocument/2006/relationships/slideLayout" Target="../slideLayouts/slideLayout337.xml"/><Relationship Id="rId9" Type="http://schemas.openxmlformats.org/officeDocument/2006/relationships/slideLayout" Target="../slideLayouts/slideLayout342.xml"/><Relationship Id="rId14" Type="http://schemas.openxmlformats.org/officeDocument/2006/relationships/slideLayout" Target="../slideLayouts/slideLayout347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5.xml"/><Relationship Id="rId13" Type="http://schemas.openxmlformats.org/officeDocument/2006/relationships/slideLayout" Target="../slideLayouts/slideLayout360.xml"/><Relationship Id="rId3" Type="http://schemas.openxmlformats.org/officeDocument/2006/relationships/slideLayout" Target="../slideLayouts/slideLayout350.xml"/><Relationship Id="rId7" Type="http://schemas.openxmlformats.org/officeDocument/2006/relationships/slideLayout" Target="../slideLayouts/slideLayout354.xml"/><Relationship Id="rId12" Type="http://schemas.openxmlformats.org/officeDocument/2006/relationships/slideLayout" Target="../slideLayouts/slideLayout359.xml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349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348.xml"/><Relationship Id="rId6" Type="http://schemas.openxmlformats.org/officeDocument/2006/relationships/slideLayout" Target="../slideLayouts/slideLayout353.xml"/><Relationship Id="rId11" Type="http://schemas.openxmlformats.org/officeDocument/2006/relationships/slideLayout" Target="../slideLayouts/slideLayout358.xml"/><Relationship Id="rId5" Type="http://schemas.openxmlformats.org/officeDocument/2006/relationships/slideLayout" Target="../slideLayouts/slideLayout352.xml"/><Relationship Id="rId15" Type="http://schemas.openxmlformats.org/officeDocument/2006/relationships/theme" Target="../theme/theme27.xml"/><Relationship Id="rId10" Type="http://schemas.openxmlformats.org/officeDocument/2006/relationships/slideLayout" Target="../slideLayouts/slideLayout357.xml"/><Relationship Id="rId4" Type="http://schemas.openxmlformats.org/officeDocument/2006/relationships/slideLayout" Target="../slideLayouts/slideLayout351.xml"/><Relationship Id="rId9" Type="http://schemas.openxmlformats.org/officeDocument/2006/relationships/slideLayout" Target="../slideLayouts/slideLayout356.xml"/><Relationship Id="rId14" Type="http://schemas.openxmlformats.org/officeDocument/2006/relationships/slideLayout" Target="../slideLayouts/slideLayout361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9.xml"/><Relationship Id="rId13" Type="http://schemas.openxmlformats.org/officeDocument/2006/relationships/slideLayout" Target="../slideLayouts/slideLayout374.xml"/><Relationship Id="rId3" Type="http://schemas.openxmlformats.org/officeDocument/2006/relationships/slideLayout" Target="../slideLayouts/slideLayout364.xml"/><Relationship Id="rId7" Type="http://schemas.openxmlformats.org/officeDocument/2006/relationships/slideLayout" Target="../slideLayouts/slideLayout368.xml"/><Relationship Id="rId12" Type="http://schemas.openxmlformats.org/officeDocument/2006/relationships/slideLayout" Target="../slideLayouts/slideLayout373.xml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363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362.xml"/><Relationship Id="rId6" Type="http://schemas.openxmlformats.org/officeDocument/2006/relationships/slideLayout" Target="../slideLayouts/slideLayout367.xml"/><Relationship Id="rId11" Type="http://schemas.openxmlformats.org/officeDocument/2006/relationships/slideLayout" Target="../slideLayouts/slideLayout372.xml"/><Relationship Id="rId5" Type="http://schemas.openxmlformats.org/officeDocument/2006/relationships/slideLayout" Target="../slideLayouts/slideLayout366.xml"/><Relationship Id="rId15" Type="http://schemas.openxmlformats.org/officeDocument/2006/relationships/theme" Target="../theme/theme28.xml"/><Relationship Id="rId10" Type="http://schemas.openxmlformats.org/officeDocument/2006/relationships/slideLayout" Target="../slideLayouts/slideLayout371.xml"/><Relationship Id="rId4" Type="http://schemas.openxmlformats.org/officeDocument/2006/relationships/slideLayout" Target="../slideLayouts/slideLayout365.xml"/><Relationship Id="rId9" Type="http://schemas.openxmlformats.org/officeDocument/2006/relationships/slideLayout" Target="../slideLayouts/slideLayout370.xml"/><Relationship Id="rId14" Type="http://schemas.openxmlformats.org/officeDocument/2006/relationships/slideLayout" Target="../slideLayouts/slideLayout375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3.xml"/><Relationship Id="rId13" Type="http://schemas.openxmlformats.org/officeDocument/2006/relationships/slideLayout" Target="../slideLayouts/slideLayout388.xml"/><Relationship Id="rId3" Type="http://schemas.openxmlformats.org/officeDocument/2006/relationships/slideLayout" Target="../slideLayouts/slideLayout378.xml"/><Relationship Id="rId7" Type="http://schemas.openxmlformats.org/officeDocument/2006/relationships/slideLayout" Target="../slideLayouts/slideLayout382.xml"/><Relationship Id="rId12" Type="http://schemas.openxmlformats.org/officeDocument/2006/relationships/slideLayout" Target="../slideLayouts/slideLayout387.xml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377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376.xml"/><Relationship Id="rId6" Type="http://schemas.openxmlformats.org/officeDocument/2006/relationships/slideLayout" Target="../slideLayouts/slideLayout381.xml"/><Relationship Id="rId11" Type="http://schemas.openxmlformats.org/officeDocument/2006/relationships/slideLayout" Target="../slideLayouts/slideLayout386.xml"/><Relationship Id="rId5" Type="http://schemas.openxmlformats.org/officeDocument/2006/relationships/slideLayout" Target="../slideLayouts/slideLayout380.xml"/><Relationship Id="rId15" Type="http://schemas.openxmlformats.org/officeDocument/2006/relationships/theme" Target="../theme/theme29.xml"/><Relationship Id="rId10" Type="http://schemas.openxmlformats.org/officeDocument/2006/relationships/slideLayout" Target="../slideLayouts/slideLayout385.xml"/><Relationship Id="rId4" Type="http://schemas.openxmlformats.org/officeDocument/2006/relationships/slideLayout" Target="../slideLayouts/slideLayout379.xml"/><Relationship Id="rId9" Type="http://schemas.openxmlformats.org/officeDocument/2006/relationships/slideLayout" Target="../slideLayouts/slideLayout384.xml"/><Relationship Id="rId14" Type="http://schemas.openxmlformats.org/officeDocument/2006/relationships/slideLayout" Target="../slideLayouts/slideLayout38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7.xml"/><Relationship Id="rId13" Type="http://schemas.openxmlformats.org/officeDocument/2006/relationships/slideLayout" Target="../slideLayouts/slideLayout402.xml"/><Relationship Id="rId3" Type="http://schemas.openxmlformats.org/officeDocument/2006/relationships/slideLayout" Target="../slideLayouts/slideLayout392.xml"/><Relationship Id="rId7" Type="http://schemas.openxmlformats.org/officeDocument/2006/relationships/slideLayout" Target="../slideLayouts/slideLayout396.xml"/><Relationship Id="rId12" Type="http://schemas.openxmlformats.org/officeDocument/2006/relationships/slideLayout" Target="../slideLayouts/slideLayout401.xml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39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390.xml"/><Relationship Id="rId6" Type="http://schemas.openxmlformats.org/officeDocument/2006/relationships/slideLayout" Target="../slideLayouts/slideLayout395.xml"/><Relationship Id="rId11" Type="http://schemas.openxmlformats.org/officeDocument/2006/relationships/slideLayout" Target="../slideLayouts/slideLayout400.xml"/><Relationship Id="rId5" Type="http://schemas.openxmlformats.org/officeDocument/2006/relationships/slideLayout" Target="../slideLayouts/slideLayout394.xml"/><Relationship Id="rId15" Type="http://schemas.openxmlformats.org/officeDocument/2006/relationships/theme" Target="../theme/theme30.xml"/><Relationship Id="rId10" Type="http://schemas.openxmlformats.org/officeDocument/2006/relationships/slideLayout" Target="../slideLayouts/slideLayout399.xml"/><Relationship Id="rId4" Type="http://schemas.openxmlformats.org/officeDocument/2006/relationships/slideLayout" Target="../slideLayouts/slideLayout393.xml"/><Relationship Id="rId9" Type="http://schemas.openxmlformats.org/officeDocument/2006/relationships/slideLayout" Target="../slideLayouts/slideLayout398.xml"/><Relationship Id="rId14" Type="http://schemas.openxmlformats.org/officeDocument/2006/relationships/slideLayout" Target="../slideLayouts/slideLayout403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1.xml"/><Relationship Id="rId13" Type="http://schemas.openxmlformats.org/officeDocument/2006/relationships/slideLayout" Target="../slideLayouts/slideLayout416.xml"/><Relationship Id="rId3" Type="http://schemas.openxmlformats.org/officeDocument/2006/relationships/slideLayout" Target="../slideLayouts/slideLayout406.xml"/><Relationship Id="rId7" Type="http://schemas.openxmlformats.org/officeDocument/2006/relationships/slideLayout" Target="../slideLayouts/slideLayout410.xml"/><Relationship Id="rId12" Type="http://schemas.openxmlformats.org/officeDocument/2006/relationships/slideLayout" Target="../slideLayouts/slideLayout415.xml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405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404.xml"/><Relationship Id="rId6" Type="http://schemas.openxmlformats.org/officeDocument/2006/relationships/slideLayout" Target="../slideLayouts/slideLayout409.xml"/><Relationship Id="rId11" Type="http://schemas.openxmlformats.org/officeDocument/2006/relationships/slideLayout" Target="../slideLayouts/slideLayout414.xml"/><Relationship Id="rId5" Type="http://schemas.openxmlformats.org/officeDocument/2006/relationships/slideLayout" Target="../slideLayouts/slideLayout408.xml"/><Relationship Id="rId15" Type="http://schemas.openxmlformats.org/officeDocument/2006/relationships/theme" Target="../theme/theme31.xml"/><Relationship Id="rId10" Type="http://schemas.openxmlformats.org/officeDocument/2006/relationships/slideLayout" Target="../slideLayouts/slideLayout413.xml"/><Relationship Id="rId4" Type="http://schemas.openxmlformats.org/officeDocument/2006/relationships/slideLayout" Target="../slideLayouts/slideLayout407.xml"/><Relationship Id="rId9" Type="http://schemas.openxmlformats.org/officeDocument/2006/relationships/slideLayout" Target="../slideLayouts/slideLayout412.xml"/><Relationship Id="rId14" Type="http://schemas.openxmlformats.org/officeDocument/2006/relationships/slideLayout" Target="../slideLayouts/slideLayout417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5.xml"/><Relationship Id="rId13" Type="http://schemas.openxmlformats.org/officeDocument/2006/relationships/slideLayout" Target="../slideLayouts/slideLayout430.xml"/><Relationship Id="rId3" Type="http://schemas.openxmlformats.org/officeDocument/2006/relationships/slideLayout" Target="../slideLayouts/slideLayout420.xml"/><Relationship Id="rId7" Type="http://schemas.openxmlformats.org/officeDocument/2006/relationships/slideLayout" Target="../slideLayouts/slideLayout424.xml"/><Relationship Id="rId12" Type="http://schemas.openxmlformats.org/officeDocument/2006/relationships/slideLayout" Target="../slideLayouts/slideLayout429.xml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419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418.xml"/><Relationship Id="rId6" Type="http://schemas.openxmlformats.org/officeDocument/2006/relationships/slideLayout" Target="../slideLayouts/slideLayout423.xml"/><Relationship Id="rId11" Type="http://schemas.openxmlformats.org/officeDocument/2006/relationships/slideLayout" Target="../slideLayouts/slideLayout428.xml"/><Relationship Id="rId5" Type="http://schemas.openxmlformats.org/officeDocument/2006/relationships/slideLayout" Target="../slideLayouts/slideLayout422.xml"/><Relationship Id="rId15" Type="http://schemas.openxmlformats.org/officeDocument/2006/relationships/theme" Target="../theme/theme32.xml"/><Relationship Id="rId10" Type="http://schemas.openxmlformats.org/officeDocument/2006/relationships/slideLayout" Target="../slideLayouts/slideLayout427.xml"/><Relationship Id="rId4" Type="http://schemas.openxmlformats.org/officeDocument/2006/relationships/slideLayout" Target="../slideLayouts/slideLayout421.xml"/><Relationship Id="rId9" Type="http://schemas.openxmlformats.org/officeDocument/2006/relationships/slideLayout" Target="../slideLayouts/slideLayout426.xml"/><Relationship Id="rId14" Type="http://schemas.openxmlformats.org/officeDocument/2006/relationships/slideLayout" Target="../slideLayouts/slideLayout431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9.xml"/><Relationship Id="rId13" Type="http://schemas.openxmlformats.org/officeDocument/2006/relationships/slideLayout" Target="../slideLayouts/slideLayout444.xml"/><Relationship Id="rId3" Type="http://schemas.openxmlformats.org/officeDocument/2006/relationships/slideLayout" Target="../slideLayouts/slideLayout434.xml"/><Relationship Id="rId7" Type="http://schemas.openxmlformats.org/officeDocument/2006/relationships/slideLayout" Target="../slideLayouts/slideLayout438.xml"/><Relationship Id="rId12" Type="http://schemas.openxmlformats.org/officeDocument/2006/relationships/slideLayout" Target="../slideLayouts/slideLayout44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43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32.xml"/><Relationship Id="rId6" Type="http://schemas.openxmlformats.org/officeDocument/2006/relationships/slideLayout" Target="../slideLayouts/slideLayout437.xml"/><Relationship Id="rId11" Type="http://schemas.openxmlformats.org/officeDocument/2006/relationships/slideLayout" Target="../slideLayouts/slideLayout442.xml"/><Relationship Id="rId5" Type="http://schemas.openxmlformats.org/officeDocument/2006/relationships/slideLayout" Target="../slideLayouts/slideLayout436.xml"/><Relationship Id="rId15" Type="http://schemas.openxmlformats.org/officeDocument/2006/relationships/theme" Target="../theme/theme33.xml"/><Relationship Id="rId10" Type="http://schemas.openxmlformats.org/officeDocument/2006/relationships/slideLayout" Target="../slideLayouts/slideLayout441.xml"/><Relationship Id="rId4" Type="http://schemas.openxmlformats.org/officeDocument/2006/relationships/slideLayout" Target="../slideLayouts/slideLayout435.xml"/><Relationship Id="rId9" Type="http://schemas.openxmlformats.org/officeDocument/2006/relationships/slideLayout" Target="../slideLayouts/slideLayout440.xml"/><Relationship Id="rId14" Type="http://schemas.openxmlformats.org/officeDocument/2006/relationships/slideLayout" Target="../slideLayouts/slideLayout445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3.xml"/><Relationship Id="rId13" Type="http://schemas.openxmlformats.org/officeDocument/2006/relationships/slideLayout" Target="../slideLayouts/slideLayout458.xml"/><Relationship Id="rId3" Type="http://schemas.openxmlformats.org/officeDocument/2006/relationships/slideLayout" Target="../slideLayouts/slideLayout448.xml"/><Relationship Id="rId7" Type="http://schemas.openxmlformats.org/officeDocument/2006/relationships/slideLayout" Target="../slideLayouts/slideLayout452.xml"/><Relationship Id="rId12" Type="http://schemas.openxmlformats.org/officeDocument/2006/relationships/slideLayout" Target="../slideLayouts/slideLayout457.xml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447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446.xml"/><Relationship Id="rId6" Type="http://schemas.openxmlformats.org/officeDocument/2006/relationships/slideLayout" Target="../slideLayouts/slideLayout451.xml"/><Relationship Id="rId11" Type="http://schemas.openxmlformats.org/officeDocument/2006/relationships/slideLayout" Target="../slideLayouts/slideLayout456.xml"/><Relationship Id="rId5" Type="http://schemas.openxmlformats.org/officeDocument/2006/relationships/slideLayout" Target="../slideLayouts/slideLayout450.xml"/><Relationship Id="rId15" Type="http://schemas.openxmlformats.org/officeDocument/2006/relationships/theme" Target="../theme/theme34.xml"/><Relationship Id="rId10" Type="http://schemas.openxmlformats.org/officeDocument/2006/relationships/slideLayout" Target="../slideLayouts/slideLayout455.xml"/><Relationship Id="rId4" Type="http://schemas.openxmlformats.org/officeDocument/2006/relationships/slideLayout" Target="../slideLayouts/slideLayout449.xml"/><Relationship Id="rId9" Type="http://schemas.openxmlformats.org/officeDocument/2006/relationships/slideLayout" Target="../slideLayouts/slideLayout454.xml"/><Relationship Id="rId14" Type="http://schemas.openxmlformats.org/officeDocument/2006/relationships/slideLayout" Target="../slideLayouts/slideLayout459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7.xml"/><Relationship Id="rId13" Type="http://schemas.openxmlformats.org/officeDocument/2006/relationships/slideLayout" Target="../slideLayouts/slideLayout472.xml"/><Relationship Id="rId3" Type="http://schemas.openxmlformats.org/officeDocument/2006/relationships/slideLayout" Target="../slideLayouts/slideLayout462.xml"/><Relationship Id="rId7" Type="http://schemas.openxmlformats.org/officeDocument/2006/relationships/slideLayout" Target="../slideLayouts/slideLayout466.xml"/><Relationship Id="rId12" Type="http://schemas.openxmlformats.org/officeDocument/2006/relationships/slideLayout" Target="../slideLayouts/slideLayout471.xml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46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460.xml"/><Relationship Id="rId6" Type="http://schemas.openxmlformats.org/officeDocument/2006/relationships/slideLayout" Target="../slideLayouts/slideLayout465.xml"/><Relationship Id="rId11" Type="http://schemas.openxmlformats.org/officeDocument/2006/relationships/slideLayout" Target="../slideLayouts/slideLayout470.xml"/><Relationship Id="rId5" Type="http://schemas.openxmlformats.org/officeDocument/2006/relationships/slideLayout" Target="../slideLayouts/slideLayout464.xml"/><Relationship Id="rId15" Type="http://schemas.openxmlformats.org/officeDocument/2006/relationships/theme" Target="../theme/theme35.xml"/><Relationship Id="rId10" Type="http://schemas.openxmlformats.org/officeDocument/2006/relationships/slideLayout" Target="../slideLayouts/slideLayout469.xml"/><Relationship Id="rId4" Type="http://schemas.openxmlformats.org/officeDocument/2006/relationships/slideLayout" Target="../slideLayouts/slideLayout463.xml"/><Relationship Id="rId9" Type="http://schemas.openxmlformats.org/officeDocument/2006/relationships/slideLayout" Target="../slideLayouts/slideLayout468.xml"/><Relationship Id="rId14" Type="http://schemas.openxmlformats.org/officeDocument/2006/relationships/slideLayout" Target="../slideLayouts/slideLayout473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1.xml"/><Relationship Id="rId13" Type="http://schemas.openxmlformats.org/officeDocument/2006/relationships/slideLayout" Target="../slideLayouts/slideLayout486.xml"/><Relationship Id="rId3" Type="http://schemas.openxmlformats.org/officeDocument/2006/relationships/slideLayout" Target="../slideLayouts/slideLayout476.xml"/><Relationship Id="rId7" Type="http://schemas.openxmlformats.org/officeDocument/2006/relationships/slideLayout" Target="../slideLayouts/slideLayout480.xml"/><Relationship Id="rId12" Type="http://schemas.openxmlformats.org/officeDocument/2006/relationships/slideLayout" Target="../slideLayouts/slideLayout48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47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74.xml"/><Relationship Id="rId6" Type="http://schemas.openxmlformats.org/officeDocument/2006/relationships/slideLayout" Target="../slideLayouts/slideLayout479.xml"/><Relationship Id="rId11" Type="http://schemas.openxmlformats.org/officeDocument/2006/relationships/slideLayout" Target="../slideLayouts/slideLayout484.xml"/><Relationship Id="rId5" Type="http://schemas.openxmlformats.org/officeDocument/2006/relationships/slideLayout" Target="../slideLayouts/slideLayout478.xml"/><Relationship Id="rId15" Type="http://schemas.openxmlformats.org/officeDocument/2006/relationships/theme" Target="../theme/theme36.xml"/><Relationship Id="rId10" Type="http://schemas.openxmlformats.org/officeDocument/2006/relationships/slideLayout" Target="../slideLayouts/slideLayout483.xml"/><Relationship Id="rId4" Type="http://schemas.openxmlformats.org/officeDocument/2006/relationships/slideLayout" Target="../slideLayouts/slideLayout477.xml"/><Relationship Id="rId9" Type="http://schemas.openxmlformats.org/officeDocument/2006/relationships/slideLayout" Target="../slideLayouts/slideLayout482.xml"/><Relationship Id="rId14" Type="http://schemas.openxmlformats.org/officeDocument/2006/relationships/slideLayout" Target="../slideLayouts/slideLayout487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5.xml"/><Relationship Id="rId13" Type="http://schemas.openxmlformats.org/officeDocument/2006/relationships/slideLayout" Target="../slideLayouts/slideLayout500.xml"/><Relationship Id="rId3" Type="http://schemas.openxmlformats.org/officeDocument/2006/relationships/slideLayout" Target="../slideLayouts/slideLayout490.xml"/><Relationship Id="rId7" Type="http://schemas.openxmlformats.org/officeDocument/2006/relationships/slideLayout" Target="../slideLayouts/slideLayout494.xml"/><Relationship Id="rId12" Type="http://schemas.openxmlformats.org/officeDocument/2006/relationships/slideLayout" Target="../slideLayouts/slideLayout499.xml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489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488.xml"/><Relationship Id="rId6" Type="http://schemas.openxmlformats.org/officeDocument/2006/relationships/slideLayout" Target="../slideLayouts/slideLayout493.xml"/><Relationship Id="rId11" Type="http://schemas.openxmlformats.org/officeDocument/2006/relationships/slideLayout" Target="../slideLayouts/slideLayout498.xml"/><Relationship Id="rId5" Type="http://schemas.openxmlformats.org/officeDocument/2006/relationships/slideLayout" Target="../slideLayouts/slideLayout492.xml"/><Relationship Id="rId15" Type="http://schemas.openxmlformats.org/officeDocument/2006/relationships/theme" Target="../theme/theme37.xml"/><Relationship Id="rId10" Type="http://schemas.openxmlformats.org/officeDocument/2006/relationships/slideLayout" Target="../slideLayouts/slideLayout497.xml"/><Relationship Id="rId4" Type="http://schemas.openxmlformats.org/officeDocument/2006/relationships/slideLayout" Target="../slideLayouts/slideLayout491.xml"/><Relationship Id="rId9" Type="http://schemas.openxmlformats.org/officeDocument/2006/relationships/slideLayout" Target="../slideLayouts/slideLayout496.xml"/><Relationship Id="rId14" Type="http://schemas.openxmlformats.org/officeDocument/2006/relationships/slideLayout" Target="../slideLayouts/slideLayout501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9.xml"/><Relationship Id="rId13" Type="http://schemas.openxmlformats.org/officeDocument/2006/relationships/slideLayout" Target="../slideLayouts/slideLayout514.xml"/><Relationship Id="rId3" Type="http://schemas.openxmlformats.org/officeDocument/2006/relationships/slideLayout" Target="../slideLayouts/slideLayout504.xml"/><Relationship Id="rId7" Type="http://schemas.openxmlformats.org/officeDocument/2006/relationships/slideLayout" Target="../slideLayouts/slideLayout508.xml"/><Relationship Id="rId12" Type="http://schemas.openxmlformats.org/officeDocument/2006/relationships/slideLayout" Target="../slideLayouts/slideLayout513.xml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503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502.xml"/><Relationship Id="rId6" Type="http://schemas.openxmlformats.org/officeDocument/2006/relationships/slideLayout" Target="../slideLayouts/slideLayout507.xml"/><Relationship Id="rId11" Type="http://schemas.openxmlformats.org/officeDocument/2006/relationships/slideLayout" Target="../slideLayouts/slideLayout512.xml"/><Relationship Id="rId5" Type="http://schemas.openxmlformats.org/officeDocument/2006/relationships/slideLayout" Target="../slideLayouts/slideLayout506.xml"/><Relationship Id="rId15" Type="http://schemas.openxmlformats.org/officeDocument/2006/relationships/theme" Target="../theme/theme38.xml"/><Relationship Id="rId10" Type="http://schemas.openxmlformats.org/officeDocument/2006/relationships/slideLayout" Target="../slideLayouts/slideLayout511.xml"/><Relationship Id="rId4" Type="http://schemas.openxmlformats.org/officeDocument/2006/relationships/slideLayout" Target="../slideLayouts/slideLayout505.xml"/><Relationship Id="rId9" Type="http://schemas.openxmlformats.org/officeDocument/2006/relationships/slideLayout" Target="../slideLayouts/slideLayout510.xml"/><Relationship Id="rId14" Type="http://schemas.openxmlformats.org/officeDocument/2006/relationships/slideLayout" Target="../slideLayouts/slideLayout515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3.xml"/><Relationship Id="rId13" Type="http://schemas.openxmlformats.org/officeDocument/2006/relationships/slideLayout" Target="../slideLayouts/slideLayout528.xml"/><Relationship Id="rId18" Type="http://schemas.openxmlformats.org/officeDocument/2006/relationships/image" Target="../media/image13.png"/><Relationship Id="rId3" Type="http://schemas.openxmlformats.org/officeDocument/2006/relationships/slideLayout" Target="../slideLayouts/slideLayout518.xml"/><Relationship Id="rId7" Type="http://schemas.openxmlformats.org/officeDocument/2006/relationships/slideLayout" Target="../slideLayouts/slideLayout522.xml"/><Relationship Id="rId12" Type="http://schemas.openxmlformats.org/officeDocument/2006/relationships/slideLayout" Target="../slideLayouts/slideLayout527.xml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517.xml"/><Relationship Id="rId16" Type="http://schemas.openxmlformats.org/officeDocument/2006/relationships/theme" Target="../theme/theme39.xml"/><Relationship Id="rId1" Type="http://schemas.openxmlformats.org/officeDocument/2006/relationships/slideLayout" Target="../slideLayouts/slideLayout516.xml"/><Relationship Id="rId6" Type="http://schemas.openxmlformats.org/officeDocument/2006/relationships/slideLayout" Target="../slideLayouts/slideLayout521.xml"/><Relationship Id="rId11" Type="http://schemas.openxmlformats.org/officeDocument/2006/relationships/slideLayout" Target="../slideLayouts/slideLayout526.xml"/><Relationship Id="rId5" Type="http://schemas.openxmlformats.org/officeDocument/2006/relationships/slideLayout" Target="../slideLayouts/slideLayout520.xml"/><Relationship Id="rId15" Type="http://schemas.openxmlformats.org/officeDocument/2006/relationships/slideLayout" Target="../slideLayouts/slideLayout530.xml"/><Relationship Id="rId10" Type="http://schemas.openxmlformats.org/officeDocument/2006/relationships/slideLayout" Target="../slideLayouts/slideLayout525.xml"/><Relationship Id="rId4" Type="http://schemas.openxmlformats.org/officeDocument/2006/relationships/slideLayout" Target="../slideLayouts/slideLayout519.xml"/><Relationship Id="rId9" Type="http://schemas.openxmlformats.org/officeDocument/2006/relationships/slideLayout" Target="../slideLayouts/slideLayout524.xml"/><Relationship Id="rId14" Type="http://schemas.openxmlformats.org/officeDocument/2006/relationships/slideLayout" Target="../slideLayouts/slideLayout5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8.xml"/><Relationship Id="rId13" Type="http://schemas.openxmlformats.org/officeDocument/2006/relationships/slideLayout" Target="../slideLayouts/slideLayout543.xml"/><Relationship Id="rId3" Type="http://schemas.openxmlformats.org/officeDocument/2006/relationships/slideLayout" Target="../slideLayouts/slideLayout533.xml"/><Relationship Id="rId7" Type="http://schemas.openxmlformats.org/officeDocument/2006/relationships/slideLayout" Target="../slideLayouts/slideLayout537.xml"/><Relationship Id="rId12" Type="http://schemas.openxmlformats.org/officeDocument/2006/relationships/slideLayout" Target="../slideLayouts/slideLayout542.xml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532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531.xml"/><Relationship Id="rId6" Type="http://schemas.openxmlformats.org/officeDocument/2006/relationships/slideLayout" Target="../slideLayouts/slideLayout536.xml"/><Relationship Id="rId11" Type="http://schemas.openxmlformats.org/officeDocument/2006/relationships/slideLayout" Target="../slideLayouts/slideLayout541.xml"/><Relationship Id="rId5" Type="http://schemas.openxmlformats.org/officeDocument/2006/relationships/slideLayout" Target="../slideLayouts/slideLayout535.xml"/><Relationship Id="rId15" Type="http://schemas.openxmlformats.org/officeDocument/2006/relationships/theme" Target="../theme/theme40.xml"/><Relationship Id="rId10" Type="http://schemas.openxmlformats.org/officeDocument/2006/relationships/slideLayout" Target="../slideLayouts/slideLayout540.xml"/><Relationship Id="rId4" Type="http://schemas.openxmlformats.org/officeDocument/2006/relationships/slideLayout" Target="../slideLayouts/slideLayout534.xml"/><Relationship Id="rId9" Type="http://schemas.openxmlformats.org/officeDocument/2006/relationships/slideLayout" Target="../slideLayouts/slideLayout539.xml"/><Relationship Id="rId14" Type="http://schemas.openxmlformats.org/officeDocument/2006/relationships/slideLayout" Target="../slideLayouts/slideLayout544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2.xml"/><Relationship Id="rId13" Type="http://schemas.openxmlformats.org/officeDocument/2006/relationships/slideLayout" Target="../slideLayouts/slideLayout557.xml"/><Relationship Id="rId3" Type="http://schemas.openxmlformats.org/officeDocument/2006/relationships/slideLayout" Target="../slideLayouts/slideLayout547.xml"/><Relationship Id="rId7" Type="http://schemas.openxmlformats.org/officeDocument/2006/relationships/slideLayout" Target="../slideLayouts/slideLayout551.xml"/><Relationship Id="rId12" Type="http://schemas.openxmlformats.org/officeDocument/2006/relationships/slideLayout" Target="../slideLayouts/slideLayout556.xml"/><Relationship Id="rId2" Type="http://schemas.openxmlformats.org/officeDocument/2006/relationships/slideLayout" Target="../slideLayouts/slideLayout546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545.xml"/><Relationship Id="rId6" Type="http://schemas.openxmlformats.org/officeDocument/2006/relationships/slideLayout" Target="../slideLayouts/slideLayout550.xml"/><Relationship Id="rId11" Type="http://schemas.openxmlformats.org/officeDocument/2006/relationships/slideLayout" Target="../slideLayouts/slideLayout555.xml"/><Relationship Id="rId5" Type="http://schemas.openxmlformats.org/officeDocument/2006/relationships/slideLayout" Target="../slideLayouts/slideLayout549.xml"/><Relationship Id="rId15" Type="http://schemas.openxmlformats.org/officeDocument/2006/relationships/theme" Target="../theme/theme41.xml"/><Relationship Id="rId10" Type="http://schemas.openxmlformats.org/officeDocument/2006/relationships/slideLayout" Target="../slideLayouts/slideLayout554.xml"/><Relationship Id="rId4" Type="http://schemas.openxmlformats.org/officeDocument/2006/relationships/slideLayout" Target="../slideLayouts/slideLayout548.xml"/><Relationship Id="rId9" Type="http://schemas.openxmlformats.org/officeDocument/2006/relationships/slideLayout" Target="../slideLayouts/slideLayout553.xml"/><Relationship Id="rId14" Type="http://schemas.openxmlformats.org/officeDocument/2006/relationships/slideLayout" Target="../slideLayouts/slideLayout558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6.xml"/><Relationship Id="rId13" Type="http://schemas.openxmlformats.org/officeDocument/2006/relationships/slideLayout" Target="../slideLayouts/slideLayout571.xml"/><Relationship Id="rId3" Type="http://schemas.openxmlformats.org/officeDocument/2006/relationships/slideLayout" Target="../slideLayouts/slideLayout561.xml"/><Relationship Id="rId7" Type="http://schemas.openxmlformats.org/officeDocument/2006/relationships/slideLayout" Target="../slideLayouts/slideLayout565.xml"/><Relationship Id="rId12" Type="http://schemas.openxmlformats.org/officeDocument/2006/relationships/slideLayout" Target="../slideLayouts/slideLayout570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56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59.xml"/><Relationship Id="rId6" Type="http://schemas.openxmlformats.org/officeDocument/2006/relationships/slideLayout" Target="../slideLayouts/slideLayout564.xml"/><Relationship Id="rId11" Type="http://schemas.openxmlformats.org/officeDocument/2006/relationships/slideLayout" Target="../slideLayouts/slideLayout569.xml"/><Relationship Id="rId5" Type="http://schemas.openxmlformats.org/officeDocument/2006/relationships/slideLayout" Target="../slideLayouts/slideLayout563.xml"/><Relationship Id="rId15" Type="http://schemas.openxmlformats.org/officeDocument/2006/relationships/theme" Target="../theme/theme42.xml"/><Relationship Id="rId10" Type="http://schemas.openxmlformats.org/officeDocument/2006/relationships/slideLayout" Target="../slideLayouts/slideLayout568.xml"/><Relationship Id="rId4" Type="http://schemas.openxmlformats.org/officeDocument/2006/relationships/slideLayout" Target="../slideLayouts/slideLayout562.xml"/><Relationship Id="rId9" Type="http://schemas.openxmlformats.org/officeDocument/2006/relationships/slideLayout" Target="../slideLayouts/slideLayout567.xml"/><Relationship Id="rId14" Type="http://schemas.openxmlformats.org/officeDocument/2006/relationships/slideLayout" Target="../slideLayouts/slideLayout572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0.xml"/><Relationship Id="rId13" Type="http://schemas.openxmlformats.org/officeDocument/2006/relationships/theme" Target="../theme/theme43.xml"/><Relationship Id="rId3" Type="http://schemas.openxmlformats.org/officeDocument/2006/relationships/slideLayout" Target="../slideLayouts/slideLayout575.xml"/><Relationship Id="rId7" Type="http://schemas.openxmlformats.org/officeDocument/2006/relationships/slideLayout" Target="../slideLayouts/slideLayout579.xml"/><Relationship Id="rId12" Type="http://schemas.openxmlformats.org/officeDocument/2006/relationships/slideLayout" Target="../slideLayouts/slideLayout584.xml"/><Relationship Id="rId2" Type="http://schemas.openxmlformats.org/officeDocument/2006/relationships/slideLayout" Target="../slideLayouts/slideLayout574.xml"/><Relationship Id="rId1" Type="http://schemas.openxmlformats.org/officeDocument/2006/relationships/slideLayout" Target="../slideLayouts/slideLayout573.xml"/><Relationship Id="rId6" Type="http://schemas.openxmlformats.org/officeDocument/2006/relationships/slideLayout" Target="../slideLayouts/slideLayout578.xml"/><Relationship Id="rId11" Type="http://schemas.openxmlformats.org/officeDocument/2006/relationships/slideLayout" Target="../slideLayouts/slideLayout583.xml"/><Relationship Id="rId5" Type="http://schemas.openxmlformats.org/officeDocument/2006/relationships/slideLayout" Target="../slideLayouts/slideLayout577.xml"/><Relationship Id="rId10" Type="http://schemas.openxmlformats.org/officeDocument/2006/relationships/slideLayout" Target="../slideLayouts/slideLayout582.xml"/><Relationship Id="rId4" Type="http://schemas.openxmlformats.org/officeDocument/2006/relationships/slideLayout" Target="../slideLayouts/slideLayout576.xml"/><Relationship Id="rId9" Type="http://schemas.openxmlformats.org/officeDocument/2006/relationships/slideLayout" Target="../slideLayouts/slideLayout581.xml"/><Relationship Id="rId14" Type="http://schemas.openxmlformats.org/officeDocument/2006/relationships/image" Target="../media/image25.jpeg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2.xml"/><Relationship Id="rId13" Type="http://schemas.openxmlformats.org/officeDocument/2006/relationships/theme" Target="../theme/theme44.xml"/><Relationship Id="rId3" Type="http://schemas.openxmlformats.org/officeDocument/2006/relationships/slideLayout" Target="../slideLayouts/slideLayout587.xml"/><Relationship Id="rId7" Type="http://schemas.openxmlformats.org/officeDocument/2006/relationships/slideLayout" Target="../slideLayouts/slideLayout591.xml"/><Relationship Id="rId12" Type="http://schemas.openxmlformats.org/officeDocument/2006/relationships/slideLayout" Target="../slideLayouts/slideLayout596.xml"/><Relationship Id="rId2" Type="http://schemas.openxmlformats.org/officeDocument/2006/relationships/slideLayout" Target="../slideLayouts/slideLayout586.xml"/><Relationship Id="rId1" Type="http://schemas.openxmlformats.org/officeDocument/2006/relationships/slideLayout" Target="../slideLayouts/slideLayout585.xml"/><Relationship Id="rId6" Type="http://schemas.openxmlformats.org/officeDocument/2006/relationships/slideLayout" Target="../slideLayouts/slideLayout590.xml"/><Relationship Id="rId11" Type="http://schemas.openxmlformats.org/officeDocument/2006/relationships/slideLayout" Target="../slideLayouts/slideLayout595.xml"/><Relationship Id="rId5" Type="http://schemas.openxmlformats.org/officeDocument/2006/relationships/slideLayout" Target="../slideLayouts/slideLayout589.xml"/><Relationship Id="rId10" Type="http://schemas.openxmlformats.org/officeDocument/2006/relationships/slideLayout" Target="../slideLayouts/slideLayout594.xml"/><Relationship Id="rId4" Type="http://schemas.openxmlformats.org/officeDocument/2006/relationships/slideLayout" Target="../slideLayouts/slideLayout588.xml"/><Relationship Id="rId9" Type="http://schemas.openxmlformats.org/officeDocument/2006/relationships/slideLayout" Target="../slideLayouts/slideLayout593.xml"/><Relationship Id="rId14" Type="http://schemas.openxmlformats.org/officeDocument/2006/relationships/image" Target="../media/image25.jpeg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4.xml"/><Relationship Id="rId13" Type="http://schemas.openxmlformats.org/officeDocument/2006/relationships/theme" Target="../theme/theme45.xml"/><Relationship Id="rId3" Type="http://schemas.openxmlformats.org/officeDocument/2006/relationships/slideLayout" Target="../slideLayouts/slideLayout599.xml"/><Relationship Id="rId7" Type="http://schemas.openxmlformats.org/officeDocument/2006/relationships/slideLayout" Target="../slideLayouts/slideLayout603.xml"/><Relationship Id="rId12" Type="http://schemas.openxmlformats.org/officeDocument/2006/relationships/slideLayout" Target="../slideLayouts/slideLayout608.xml"/><Relationship Id="rId2" Type="http://schemas.openxmlformats.org/officeDocument/2006/relationships/slideLayout" Target="../slideLayouts/slideLayout598.xml"/><Relationship Id="rId1" Type="http://schemas.openxmlformats.org/officeDocument/2006/relationships/slideLayout" Target="../slideLayouts/slideLayout597.xml"/><Relationship Id="rId6" Type="http://schemas.openxmlformats.org/officeDocument/2006/relationships/slideLayout" Target="../slideLayouts/slideLayout602.xml"/><Relationship Id="rId11" Type="http://schemas.openxmlformats.org/officeDocument/2006/relationships/slideLayout" Target="../slideLayouts/slideLayout607.xml"/><Relationship Id="rId5" Type="http://schemas.openxmlformats.org/officeDocument/2006/relationships/slideLayout" Target="../slideLayouts/slideLayout601.xml"/><Relationship Id="rId10" Type="http://schemas.openxmlformats.org/officeDocument/2006/relationships/slideLayout" Target="../slideLayouts/slideLayout606.xml"/><Relationship Id="rId4" Type="http://schemas.openxmlformats.org/officeDocument/2006/relationships/slideLayout" Target="../slideLayouts/slideLayout600.xml"/><Relationship Id="rId9" Type="http://schemas.openxmlformats.org/officeDocument/2006/relationships/slideLayout" Target="../slideLayouts/slideLayout605.xml"/><Relationship Id="rId14" Type="http://schemas.openxmlformats.org/officeDocument/2006/relationships/image" Target="../media/image25.jpeg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6.xml"/><Relationship Id="rId13" Type="http://schemas.openxmlformats.org/officeDocument/2006/relationships/theme" Target="../theme/theme46.xml"/><Relationship Id="rId3" Type="http://schemas.openxmlformats.org/officeDocument/2006/relationships/slideLayout" Target="../slideLayouts/slideLayout611.xml"/><Relationship Id="rId7" Type="http://schemas.openxmlformats.org/officeDocument/2006/relationships/slideLayout" Target="../slideLayouts/slideLayout615.xml"/><Relationship Id="rId12" Type="http://schemas.openxmlformats.org/officeDocument/2006/relationships/slideLayout" Target="../slideLayouts/slideLayout620.xml"/><Relationship Id="rId2" Type="http://schemas.openxmlformats.org/officeDocument/2006/relationships/slideLayout" Target="../slideLayouts/slideLayout610.xml"/><Relationship Id="rId1" Type="http://schemas.openxmlformats.org/officeDocument/2006/relationships/slideLayout" Target="../slideLayouts/slideLayout609.xml"/><Relationship Id="rId6" Type="http://schemas.openxmlformats.org/officeDocument/2006/relationships/slideLayout" Target="../slideLayouts/slideLayout614.xml"/><Relationship Id="rId11" Type="http://schemas.openxmlformats.org/officeDocument/2006/relationships/slideLayout" Target="../slideLayouts/slideLayout619.xml"/><Relationship Id="rId5" Type="http://schemas.openxmlformats.org/officeDocument/2006/relationships/slideLayout" Target="../slideLayouts/slideLayout613.xml"/><Relationship Id="rId10" Type="http://schemas.openxmlformats.org/officeDocument/2006/relationships/slideLayout" Target="../slideLayouts/slideLayout618.xml"/><Relationship Id="rId4" Type="http://schemas.openxmlformats.org/officeDocument/2006/relationships/slideLayout" Target="../slideLayouts/slideLayout612.xml"/><Relationship Id="rId9" Type="http://schemas.openxmlformats.org/officeDocument/2006/relationships/slideLayout" Target="../slideLayouts/slideLayout617.xml"/><Relationship Id="rId14" Type="http://schemas.openxmlformats.org/officeDocument/2006/relationships/image" Target="../media/image25.jpeg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8.xml"/><Relationship Id="rId13" Type="http://schemas.openxmlformats.org/officeDocument/2006/relationships/theme" Target="../theme/theme47.xml"/><Relationship Id="rId3" Type="http://schemas.openxmlformats.org/officeDocument/2006/relationships/slideLayout" Target="../slideLayouts/slideLayout623.xml"/><Relationship Id="rId7" Type="http://schemas.openxmlformats.org/officeDocument/2006/relationships/slideLayout" Target="../slideLayouts/slideLayout627.xml"/><Relationship Id="rId12" Type="http://schemas.openxmlformats.org/officeDocument/2006/relationships/slideLayout" Target="../slideLayouts/slideLayout632.xml"/><Relationship Id="rId2" Type="http://schemas.openxmlformats.org/officeDocument/2006/relationships/slideLayout" Target="../slideLayouts/slideLayout622.xml"/><Relationship Id="rId1" Type="http://schemas.openxmlformats.org/officeDocument/2006/relationships/slideLayout" Target="../slideLayouts/slideLayout621.xml"/><Relationship Id="rId6" Type="http://schemas.openxmlformats.org/officeDocument/2006/relationships/slideLayout" Target="../slideLayouts/slideLayout626.xml"/><Relationship Id="rId11" Type="http://schemas.openxmlformats.org/officeDocument/2006/relationships/slideLayout" Target="../slideLayouts/slideLayout631.xml"/><Relationship Id="rId5" Type="http://schemas.openxmlformats.org/officeDocument/2006/relationships/slideLayout" Target="../slideLayouts/slideLayout625.xml"/><Relationship Id="rId10" Type="http://schemas.openxmlformats.org/officeDocument/2006/relationships/slideLayout" Target="../slideLayouts/slideLayout630.xml"/><Relationship Id="rId4" Type="http://schemas.openxmlformats.org/officeDocument/2006/relationships/slideLayout" Target="../slideLayouts/slideLayout624.xml"/><Relationship Id="rId9" Type="http://schemas.openxmlformats.org/officeDocument/2006/relationships/slideLayout" Target="../slideLayouts/slideLayout629.xml"/><Relationship Id="rId14" Type="http://schemas.openxmlformats.org/officeDocument/2006/relationships/image" Target="../media/image26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5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7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8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9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1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42" y="7589520"/>
            <a:ext cx="139852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0" y="171455"/>
            <a:ext cx="13533120" cy="823646"/>
          </a:xfrm>
          <a:prstGeom prst="rect">
            <a:avLst/>
          </a:prstGeom>
          <a:blipFill rotWithShape="1"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2" y="1270647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27360" y="7839082"/>
            <a:ext cx="341376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3144B24B-BAB1-431A-82C6-36E096187F50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113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5pPr>
      <a:lvl6pPr marL="6525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6pPr>
      <a:lvl7pPr marL="130511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7pPr>
      <a:lvl8pPr marL="195767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8pPr>
      <a:lvl9pPr marL="261023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9pPr>
    </p:titleStyle>
    <p:bodyStyle>
      <a:lvl1pPr marL="324014" indent="-324014" algn="l" rtl="0" eaLnBrk="1" fontAlgn="base" hangingPunct="1">
        <a:spcBef>
          <a:spcPts val="1141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820238" indent="-33307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219026" indent="-235650" algn="l" rtl="0" eaLnBrk="1" fontAlgn="base" hangingPunct="1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15226" indent="-333075" algn="l" rtl="0" eaLnBrk="1" fontAlgn="base" hangingPunct="1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25333" indent="-246973" algn="l" rtl="0" eaLnBrk="1" fontAlgn="base" hangingPunct="1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77886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430451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4083003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735558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55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11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767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023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2781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533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886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044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840" y="182883"/>
            <a:ext cx="13533120" cy="834390"/>
          </a:xfrm>
          <a:prstGeom prst="rect">
            <a:avLst/>
          </a:prstGeom>
          <a:solidFill>
            <a:schemeClr val="bg2">
              <a:alpha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2" y="1188732"/>
            <a:ext cx="13548360" cy="5865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27360" y="7863845"/>
            <a:ext cx="341376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9E8935E7-16E0-4358-8A43-B816686B13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541021" y="7597994"/>
            <a:ext cx="13540739" cy="5543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509" tIns="65254" rIns="130509" bIns="65254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2" name="Picture 30" descr="ti_stk_2c_pos_rgb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7040" y="7701922"/>
            <a:ext cx="1818640" cy="33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 lIns="130509" tIns="65254" rIns="130509" bIns="65254"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Required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1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0" r:id="rId1"/>
    <p:sldLayoutId id="2147484621" r:id="rId2"/>
    <p:sldLayoutId id="2147484622" r:id="rId3"/>
    <p:sldLayoutId id="2147484623" r:id="rId4"/>
    <p:sldLayoutId id="2147484624" r:id="rId5"/>
    <p:sldLayoutId id="2147484625" r:id="rId6"/>
    <p:sldLayoutId id="2147484626" r:id="rId7"/>
    <p:sldLayoutId id="2147484627" r:id="rId8"/>
    <p:sldLayoutId id="2147484628" r:id="rId9"/>
    <p:sldLayoutId id="2147484629" r:id="rId10"/>
    <p:sldLayoutId id="2147484630" r:id="rId11"/>
    <p:sldLayoutId id="2147484631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5pPr>
      <a:lvl6pPr marL="6525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6pPr>
      <a:lvl7pPr marL="130511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7pPr>
      <a:lvl8pPr marL="195767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8pPr>
      <a:lvl9pPr marL="261023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9pPr>
    </p:titleStyle>
    <p:bodyStyle>
      <a:lvl1pPr marL="324014" indent="-324014" algn="l" rtl="0" eaLnBrk="1" fontAlgn="base" hangingPunct="1">
        <a:spcBef>
          <a:spcPct val="65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820238" indent="-33307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219026" indent="-235650" algn="l" rtl="0" eaLnBrk="1" fontAlgn="base" hangingPunct="1">
        <a:spcBef>
          <a:spcPct val="15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715226" indent="-333075" algn="l" rtl="0" eaLnBrk="1" fontAlgn="base" hangingPunct="1">
        <a:spcBef>
          <a:spcPct val="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25333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777886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430451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4083003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735558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55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11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767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023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2781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533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886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044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840" y="182883"/>
            <a:ext cx="13533120" cy="834390"/>
          </a:xfrm>
          <a:prstGeom prst="rect">
            <a:avLst/>
          </a:prstGeom>
          <a:solidFill>
            <a:schemeClr val="bg2">
              <a:alpha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2" y="1188732"/>
            <a:ext cx="13548360" cy="5865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27360" y="7863845"/>
            <a:ext cx="341376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9E8935E7-16E0-4358-8A43-B816686B134D}" type="slidenum">
              <a:rPr lang="en-US">
                <a:solidFill>
                  <a:srgbClr val="000000"/>
                </a:solidFill>
                <a:cs typeface="+mn-c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541021" y="7597994"/>
            <a:ext cx="13540739" cy="5543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509" tIns="65254" rIns="130509" bIns="65254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pic>
        <p:nvPicPr>
          <p:cNvPr id="2" name="Picture 30" descr="ti_stk_2c_pos_rgb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7040" y="7701922"/>
            <a:ext cx="1818640" cy="33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 lIns="130509" tIns="65254" rIns="130509" bIns="65254"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45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21" r:id="rId1"/>
    <p:sldLayoutId id="2147485122" r:id="rId2"/>
    <p:sldLayoutId id="2147485123" r:id="rId3"/>
    <p:sldLayoutId id="2147485124" r:id="rId4"/>
    <p:sldLayoutId id="2147485125" r:id="rId5"/>
    <p:sldLayoutId id="2147485126" r:id="rId6"/>
    <p:sldLayoutId id="2147485127" r:id="rId7"/>
    <p:sldLayoutId id="2147485128" r:id="rId8"/>
    <p:sldLayoutId id="2147485129" r:id="rId9"/>
    <p:sldLayoutId id="2147485130" r:id="rId10"/>
    <p:sldLayoutId id="2147485131" r:id="rId11"/>
    <p:sldLayoutId id="2147485132" r:id="rId12"/>
    <p:sldLayoutId id="2147485133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5pPr>
      <a:lvl6pPr marL="6525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6pPr>
      <a:lvl7pPr marL="130511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7pPr>
      <a:lvl8pPr marL="195767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8pPr>
      <a:lvl9pPr marL="261023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9pPr>
    </p:titleStyle>
    <p:bodyStyle>
      <a:lvl1pPr marL="324014" indent="-324014" algn="l" rtl="0" eaLnBrk="1" fontAlgn="base" hangingPunct="1">
        <a:spcBef>
          <a:spcPct val="65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820238" indent="-33307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219026" indent="-235650" algn="l" rtl="0" eaLnBrk="1" fontAlgn="base" hangingPunct="1">
        <a:spcBef>
          <a:spcPct val="15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715226" indent="-333075" algn="l" rtl="0" eaLnBrk="1" fontAlgn="base" hangingPunct="1">
        <a:spcBef>
          <a:spcPct val="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25333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777886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430451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4083003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735558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55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11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767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023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2781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533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886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044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840" y="182883"/>
            <a:ext cx="13533120" cy="834390"/>
          </a:xfrm>
          <a:prstGeom prst="rect">
            <a:avLst/>
          </a:prstGeom>
          <a:solidFill>
            <a:schemeClr val="bg2">
              <a:alpha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2" y="1188732"/>
            <a:ext cx="13548360" cy="5865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27360" y="7863845"/>
            <a:ext cx="341376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9E8935E7-16E0-4358-8A43-B816686B134D}" type="slidenum">
              <a:rPr lang="en-US">
                <a:solidFill>
                  <a:srgbClr val="000000"/>
                </a:solidFill>
                <a:cs typeface="+mn-c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541021" y="7597994"/>
            <a:ext cx="13540739" cy="5543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509" tIns="65254" rIns="130509" bIns="65254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pic>
        <p:nvPicPr>
          <p:cNvPr id="2" name="Picture 30" descr="ti_stk_2c_pos_rgb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7040" y="7701922"/>
            <a:ext cx="1818640" cy="33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5974080" cy="247650"/>
          </a:xfrm>
          <a:prstGeom prst="rect">
            <a:avLst/>
          </a:prstGeom>
          <a:ln/>
        </p:spPr>
        <p:txBody>
          <a:bodyPr lIns="130509" tIns="65254" rIns="130509" bIns="65254"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  <a:cs typeface="+mn-cs"/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85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35" r:id="rId1"/>
    <p:sldLayoutId id="2147485136" r:id="rId2"/>
    <p:sldLayoutId id="2147485137" r:id="rId3"/>
    <p:sldLayoutId id="2147485138" r:id="rId4"/>
    <p:sldLayoutId id="2147485139" r:id="rId5"/>
    <p:sldLayoutId id="2147485140" r:id="rId6"/>
    <p:sldLayoutId id="2147485141" r:id="rId7"/>
    <p:sldLayoutId id="2147485142" r:id="rId8"/>
    <p:sldLayoutId id="2147485143" r:id="rId9"/>
    <p:sldLayoutId id="2147485144" r:id="rId10"/>
    <p:sldLayoutId id="2147485145" r:id="rId11"/>
    <p:sldLayoutId id="2147485146" r:id="rId12"/>
    <p:sldLayoutId id="2147485147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5pPr>
      <a:lvl6pPr marL="6525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6pPr>
      <a:lvl7pPr marL="130511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7pPr>
      <a:lvl8pPr marL="195767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8pPr>
      <a:lvl9pPr marL="261023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9pPr>
    </p:titleStyle>
    <p:bodyStyle>
      <a:lvl1pPr marL="324014" indent="-324014" algn="l" rtl="0" eaLnBrk="1" fontAlgn="base" hangingPunct="1">
        <a:spcBef>
          <a:spcPct val="65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820238" indent="-33307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219026" indent="-235650" algn="l" rtl="0" eaLnBrk="1" fontAlgn="base" hangingPunct="1">
        <a:spcBef>
          <a:spcPct val="15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715226" indent="-333075" algn="l" rtl="0" eaLnBrk="1" fontAlgn="base" hangingPunct="1">
        <a:spcBef>
          <a:spcPct val="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25333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777886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430451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4083003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735558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55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11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767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023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2781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533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886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044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42" y="7589520"/>
            <a:ext cx="139852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0" y="171455"/>
            <a:ext cx="13533120" cy="823646"/>
          </a:xfrm>
          <a:prstGeom prst="rect">
            <a:avLst/>
          </a:prstGeom>
          <a:blipFill rotWithShape="1"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2" y="1270647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27360" y="7839082"/>
            <a:ext cx="341376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3144B24B-BAB1-431A-82C6-36E096187F50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02920" y="782575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524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4" r:id="rId1"/>
    <p:sldLayoutId id="2147485165" r:id="rId2"/>
    <p:sldLayoutId id="2147485166" r:id="rId3"/>
    <p:sldLayoutId id="2147485167" r:id="rId4"/>
    <p:sldLayoutId id="2147485168" r:id="rId5"/>
    <p:sldLayoutId id="2147485169" r:id="rId6"/>
    <p:sldLayoutId id="2147485170" r:id="rId7"/>
    <p:sldLayoutId id="2147485171" r:id="rId8"/>
    <p:sldLayoutId id="2147485172" r:id="rId9"/>
    <p:sldLayoutId id="2147485173" r:id="rId10"/>
    <p:sldLayoutId id="2147485174" r:id="rId11"/>
    <p:sldLayoutId id="2147485175" r:id="rId12"/>
    <p:sldLayoutId id="2147485176" r:id="rId13"/>
    <p:sldLayoutId id="214748517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5pPr>
      <a:lvl6pPr marL="6525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6pPr>
      <a:lvl7pPr marL="130511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7pPr>
      <a:lvl8pPr marL="195767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8pPr>
      <a:lvl9pPr marL="261023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9pPr>
    </p:titleStyle>
    <p:bodyStyle>
      <a:lvl1pPr marL="324014" indent="-324014" algn="l" rtl="0" eaLnBrk="1" fontAlgn="base" hangingPunct="1">
        <a:spcBef>
          <a:spcPts val="1141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820238" indent="-33307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219026" indent="-235650" algn="l" rtl="0" eaLnBrk="1" fontAlgn="base" hangingPunct="1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15226" indent="-333075" algn="l" rtl="0" eaLnBrk="1" fontAlgn="base" hangingPunct="1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25333" indent="-246973" algn="l" rtl="0" eaLnBrk="1" fontAlgn="base" hangingPunct="1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77886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430451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4083003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735558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55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11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767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023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2781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533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886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044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50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02" tIns="60901" rIns="121802" bIns="60901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02" tIns="60901" rIns="121802" bIns="60901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90" y="171469"/>
            <a:ext cx="13751560" cy="555955"/>
          </a:xfrm>
          <a:prstGeom prst="rect">
            <a:avLst/>
          </a:prstGeom>
          <a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66" y="1032407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02" tIns="60901" rIns="121802" bIns="60901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  <a:cs typeface="+mn-c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34439" y="7702346"/>
            <a:ext cx="3378200" cy="29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02" tIns="60901" rIns="121802" bIns="60901">
            <a:spAutoFit/>
          </a:bodyPr>
          <a:lstStyle/>
          <a:p>
            <a:pPr defTabSz="121801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cs typeface="+mn-cs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cs typeface="+mn-cs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61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  <p:sldLayoutId id="2147485239" r:id="rId11"/>
    <p:sldLayoutId id="2147485240" r:id="rId12"/>
    <p:sldLayoutId id="2147485241" r:id="rId13"/>
    <p:sldLayoutId id="214748524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010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018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7013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6014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389" indent="-302389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5485" indent="-310846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7654" indent="-219934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749" indent="-310846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3478" indent="-230501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2486" indent="-23050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1498" indent="-23050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0509" indent="-23050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19515" indent="-23050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010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018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013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014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013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018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021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029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840" y="182883"/>
            <a:ext cx="13533120" cy="834390"/>
          </a:xfrm>
          <a:prstGeom prst="rect">
            <a:avLst/>
          </a:prstGeom>
          <a:blipFill rotWithShape="1"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46206" tIns="73106" rIns="146206" bIns="731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10" y="1188732"/>
            <a:ext cx="13548360" cy="5865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46206" tIns="73106" rIns="146206" bIns="7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27360" y="7864162"/>
            <a:ext cx="341376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6206" tIns="73106" rIns="146206" bIns="73106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E8935E7-16E0-4358-8A43-B816686B13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541021" y="7597983"/>
            <a:ext cx="13540739" cy="5543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46206" tIns="73106" rIns="146206" bIns="73106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2" name="Picture 30" descr="ti_stk_2c_pos_rgb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7040" y="7701922"/>
            <a:ext cx="1818640" cy="33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4162"/>
            <a:ext cx="4632960" cy="247650"/>
          </a:xfrm>
          <a:prstGeom prst="rect">
            <a:avLst/>
          </a:prstGeom>
          <a:ln/>
        </p:spPr>
        <p:txBody>
          <a:bodyPr lIns="146206" tIns="73106" rIns="146206" bIns="73106"/>
          <a:lstStyle>
            <a:lvl1pPr>
              <a:defRPr sz="13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1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45" r:id="rId1"/>
    <p:sldLayoutId id="2147485246" r:id="rId2"/>
    <p:sldLayoutId id="2147485247" r:id="rId3"/>
    <p:sldLayoutId id="2147485248" r:id="rId4"/>
    <p:sldLayoutId id="2147485249" r:id="rId5"/>
    <p:sldLayoutId id="2147485250" r:id="rId6"/>
    <p:sldLayoutId id="2147485251" r:id="rId7"/>
    <p:sldLayoutId id="2147485252" r:id="rId8"/>
    <p:sldLayoutId id="2147485253" r:id="rId9"/>
    <p:sldLayoutId id="2147485254" r:id="rId10"/>
    <p:sldLayoutId id="2147485255" r:id="rId11"/>
    <p:sldLayoutId id="2147485256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5pPr>
      <a:lvl6pPr marL="73100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6pPr>
      <a:lvl7pPr marL="146202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7pPr>
      <a:lvl8pPr marL="219302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8pPr>
      <a:lvl9pPr marL="292403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9pPr>
    </p:titleStyle>
    <p:bodyStyle>
      <a:lvl1pPr marL="362970" indent="-362970" algn="l" rtl="0" eaLnBrk="1" fontAlgn="base" hangingPunct="1">
        <a:spcBef>
          <a:spcPct val="65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18842" indent="-373122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365562" indent="-263981" algn="l" rtl="0" eaLnBrk="1" fontAlgn="base" hangingPunct="1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921438" indent="-373122" algn="l" rtl="0" eaLnBrk="1" fontAlgn="base" hangingPunct="1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380842" indent="-276675" algn="l" rtl="0" eaLnBrk="1" fontAlgn="base" hangingPunct="1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3111862" indent="-276675" algn="l" rtl="0" eaLnBrk="1" fontAlgn="base" hangingPunct="1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3842866" indent="-276675" algn="l" rtl="0" eaLnBrk="1" fontAlgn="base" hangingPunct="1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4573880" indent="-276675" algn="l" rtl="0" eaLnBrk="1" fontAlgn="base" hangingPunct="1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5304890" indent="-276675" algn="l" rtl="0" eaLnBrk="1" fontAlgn="base" hangingPunct="1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46202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005" algn="l" defTabSz="146202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2021" algn="l" defTabSz="146202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3021" algn="l" defTabSz="146202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4030" algn="l" defTabSz="146202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5040" algn="l" defTabSz="146202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6042" algn="l" defTabSz="146202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17061" algn="l" defTabSz="146202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48066" algn="l" defTabSz="146202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02" tIns="60901" rIns="121802" bIns="60901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02" tIns="60901" rIns="121802" bIns="60901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2" y="171469"/>
            <a:ext cx="13751560" cy="555955"/>
          </a:xfrm>
          <a:prstGeom prst="rect">
            <a:avLst/>
          </a:prstGeom>
          <a:blipFill>
            <a:blip r:embed="rId1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23" y="1032365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02" tIns="60901" rIns="121802" bIns="60901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  <a:cs typeface="+mn-c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34423" y="7702346"/>
            <a:ext cx="3378200" cy="29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02" tIns="60901" rIns="121802" bIns="60901">
            <a:spAutoFit/>
          </a:bodyPr>
          <a:lstStyle/>
          <a:p>
            <a:pPr defTabSz="121801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cs typeface="+mn-cs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cs typeface="+mn-cs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8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58" r:id="rId1"/>
    <p:sldLayoutId id="2147485259" r:id="rId2"/>
    <p:sldLayoutId id="2147485260" r:id="rId3"/>
    <p:sldLayoutId id="2147485261" r:id="rId4"/>
    <p:sldLayoutId id="2147485262" r:id="rId5"/>
    <p:sldLayoutId id="2147485263" r:id="rId6"/>
    <p:sldLayoutId id="2147485264" r:id="rId7"/>
    <p:sldLayoutId id="2147485265" r:id="rId8"/>
    <p:sldLayoutId id="2147485266" r:id="rId9"/>
    <p:sldLayoutId id="2147485267" r:id="rId10"/>
    <p:sldLayoutId id="2147485268" r:id="rId11"/>
    <p:sldLayoutId id="2147485269" r:id="rId12"/>
    <p:sldLayoutId id="2147485270" r:id="rId13"/>
    <p:sldLayoutId id="2147485271" r:id="rId14"/>
    <p:sldLayoutId id="2147485272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010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018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7013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6014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389" indent="-302389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5485" indent="-310846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7654" indent="-219934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749" indent="-310846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3478" indent="-230501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2486" indent="-23050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1498" indent="-23050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0509" indent="-23050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19515" indent="-23050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010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018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013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014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013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018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021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029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6" tIns="60914" rIns="121826" bIns="6091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6" tIns="60914" rIns="121826" bIns="6091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2" y="171464"/>
            <a:ext cx="13751560" cy="555955"/>
          </a:xfrm>
          <a:prstGeom prst="rect">
            <a:avLst/>
          </a:prstGeom>
          <a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23" y="1032379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46" tIns="38072" rIns="76146" bIns="38072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  <a:cs typeface="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cs typeface="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71069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4" r:id="rId1"/>
    <p:sldLayoutId id="2147485275" r:id="rId2"/>
    <p:sldLayoutId id="2147485276" r:id="rId3"/>
    <p:sldLayoutId id="2147485277" r:id="rId4"/>
    <p:sldLayoutId id="2147485278" r:id="rId5"/>
    <p:sldLayoutId id="2147485279" r:id="rId6"/>
    <p:sldLayoutId id="2147485280" r:id="rId7"/>
    <p:sldLayoutId id="2147485281" r:id="rId8"/>
    <p:sldLayoutId id="2147485282" r:id="rId9"/>
    <p:sldLayoutId id="2147485283" r:id="rId10"/>
    <p:sldLayoutId id="2147485284" r:id="rId11"/>
    <p:sldLayoutId id="2147485285" r:id="rId12"/>
    <p:sldLayoutId id="2147485286" r:id="rId13"/>
    <p:sldLayoutId id="2147485287" r:id="rId14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131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258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7379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6501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448" indent="-302448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5638" indent="-310909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7882" indent="-219974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1069" indent="-310909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3878" indent="-230547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3006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2138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1269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0395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131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8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379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501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622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750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874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002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50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02" tIns="60901" rIns="121802" bIns="60901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02" tIns="60901" rIns="121802" bIns="60901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90" y="171469"/>
            <a:ext cx="13751560" cy="555955"/>
          </a:xfrm>
          <a:prstGeom prst="rect">
            <a:avLst/>
          </a:prstGeom>
          <a:blipFill>
            <a:blip r:embed="rId1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66" y="1032407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02" tIns="60901" rIns="121802" bIns="609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02" tIns="60901" rIns="121802" bIns="60901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34439" y="7702346"/>
            <a:ext cx="3378200" cy="29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02" tIns="60901" rIns="121802" bIns="60901">
            <a:spAutoFit/>
          </a:bodyPr>
          <a:lstStyle/>
          <a:p>
            <a:pPr defTabSz="121801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</a:t>
            </a:r>
            <a:r>
              <a:rPr lang="en-US" sz="1100" dirty="0" smtClean="0">
                <a:solidFill>
                  <a:srgbClr val="000000"/>
                </a:solidFill>
              </a:rPr>
              <a:t>Confidential – NDA Restrictions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3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5" r:id="rId4"/>
    <p:sldLayoutId id="2147485316" r:id="rId5"/>
    <p:sldLayoutId id="2147485317" r:id="rId6"/>
    <p:sldLayoutId id="2147485318" r:id="rId7"/>
    <p:sldLayoutId id="2147485319" r:id="rId8"/>
    <p:sldLayoutId id="2147485320" r:id="rId9"/>
    <p:sldLayoutId id="2147485321" r:id="rId10"/>
    <p:sldLayoutId id="2147485322" r:id="rId11"/>
    <p:sldLayoutId id="2147485323" r:id="rId12"/>
    <p:sldLayoutId id="2147485324" r:id="rId13"/>
    <p:sldLayoutId id="2147485325" r:id="rId14"/>
    <p:sldLayoutId id="214748532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010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018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7013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6014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389" indent="-302389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5485" indent="-310846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7654" indent="-219934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749" indent="-310846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3478" indent="-230501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2486" indent="-23050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1498" indent="-23050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0509" indent="-23050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19515" indent="-23050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010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018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013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014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013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018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021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029" algn="l" defTabSz="12180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6" tIns="60914" rIns="121826" bIns="60914" rtlCol="0" anchor="ctr"/>
          <a:lstStyle/>
          <a:p>
            <a:pPr algn="ctr" defTabSz="1462310"/>
            <a:endParaRPr lang="en-US" sz="290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6" tIns="60914" rIns="121826" bIns="60914" rtlCol="0" anchor="ctr"/>
          <a:lstStyle/>
          <a:p>
            <a:pPr algn="ctr" defTabSz="1462310"/>
            <a:endParaRPr lang="en-US" sz="2900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7" y="171464"/>
            <a:ext cx="13751560" cy="555955"/>
          </a:xfrm>
          <a:prstGeom prst="rect">
            <a:avLst/>
          </a:prstGeom>
          <a:blipFill>
            <a:blip r:embed="rId1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23" y="1032378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 defTabSz="1462310">
              <a:defRPr/>
            </a:pPr>
            <a:fld id="{B6C70261-DCF8-4A97-9502-E8EEF2364CDE}" type="slidenum">
              <a:rPr lang="en-US" smtClean="0">
                <a:solidFill>
                  <a:srgbClr val="000000"/>
                </a:solidFill>
                <a:latin typeface="Arial"/>
                <a:cs typeface="+mn-cs"/>
              </a:rPr>
              <a:pPr defTabSz="1462310"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2310"/>
              <a:endParaRPr lang="en-US" sz="290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34423" y="7703166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  <a:cs typeface="+mn-cs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291121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65" r:id="rId1"/>
    <p:sldLayoutId id="2147485366" r:id="rId2"/>
    <p:sldLayoutId id="2147485367" r:id="rId3"/>
    <p:sldLayoutId id="2147485368" r:id="rId4"/>
    <p:sldLayoutId id="2147485369" r:id="rId5"/>
    <p:sldLayoutId id="2147485370" r:id="rId6"/>
    <p:sldLayoutId id="2147485371" r:id="rId7"/>
    <p:sldLayoutId id="2147485372" r:id="rId8"/>
    <p:sldLayoutId id="2147485373" r:id="rId9"/>
    <p:sldLayoutId id="2147485374" r:id="rId10"/>
    <p:sldLayoutId id="2147485375" r:id="rId11"/>
    <p:sldLayoutId id="2147485376" r:id="rId12"/>
    <p:sldLayoutId id="2147485377" r:id="rId13"/>
    <p:sldLayoutId id="2147485378" r:id="rId14"/>
    <p:sldLayoutId id="214748537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131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258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7379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6501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448" indent="-302448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5638" indent="-310909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7882" indent="-219974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1069" indent="-310909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3878" indent="-230547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3006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2138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1269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0395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131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8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379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501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622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750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874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002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840" y="182883"/>
            <a:ext cx="13533120" cy="834390"/>
          </a:xfrm>
          <a:prstGeom prst="rect">
            <a:avLst/>
          </a:prstGeom>
          <a:blipFill rotWithShape="1"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2" y="1188732"/>
            <a:ext cx="13548360" cy="5865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27360" y="7863845"/>
            <a:ext cx="341376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9E8935E7-16E0-4358-8A43-B816686B134D}" type="slidenum">
              <a:rPr lang="en-US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541021" y="7597994"/>
            <a:ext cx="13540739" cy="5543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509" tIns="65254" rIns="130509" bIns="65254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30" descr="ti_stk_2c_pos_rgb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7040" y="7701922"/>
            <a:ext cx="1818640" cy="33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332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5pPr>
      <a:lvl6pPr marL="6525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6pPr>
      <a:lvl7pPr marL="130511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7pPr>
      <a:lvl8pPr marL="195767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8pPr>
      <a:lvl9pPr marL="261023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9pPr>
    </p:titleStyle>
    <p:bodyStyle>
      <a:lvl1pPr marL="324014" indent="-324014" algn="l" rtl="0" eaLnBrk="1" fontAlgn="base" hangingPunct="1">
        <a:spcBef>
          <a:spcPct val="65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820238" indent="-33307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219026" indent="-235650" algn="l" rtl="0" eaLnBrk="1" fontAlgn="base" hangingPunct="1">
        <a:spcBef>
          <a:spcPct val="15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715226" indent="-333075" algn="l" rtl="0" eaLnBrk="1" fontAlgn="base" hangingPunct="1">
        <a:spcBef>
          <a:spcPct val="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25333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777886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430451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4083003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735558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55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11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767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023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2781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533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886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044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6" tIns="60914" rIns="121826" bIns="6091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6" tIns="60914" rIns="121826" bIns="6091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2" y="171464"/>
            <a:ext cx="13751560" cy="555955"/>
          </a:xfrm>
          <a:prstGeom prst="rect">
            <a:avLst/>
          </a:prstGeom>
          <a:blipFill>
            <a:blip r:embed="rId1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23" y="1032365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46" tIns="38072" rIns="76146" bIns="38072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  <a:cs typeface="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cs typeface="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534423" y="7703166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cs typeface="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cs typeface="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88905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7" r:id="rId1"/>
    <p:sldLayoutId id="2147485388" r:id="rId2"/>
    <p:sldLayoutId id="2147485389" r:id="rId3"/>
    <p:sldLayoutId id="2147485390" r:id="rId4"/>
    <p:sldLayoutId id="2147485391" r:id="rId5"/>
    <p:sldLayoutId id="2147485392" r:id="rId6"/>
    <p:sldLayoutId id="2147485393" r:id="rId7"/>
    <p:sldLayoutId id="2147485394" r:id="rId8"/>
    <p:sldLayoutId id="2147485395" r:id="rId9"/>
    <p:sldLayoutId id="2147485396" r:id="rId10"/>
    <p:sldLayoutId id="2147485397" r:id="rId11"/>
    <p:sldLayoutId id="2147485398" r:id="rId12"/>
    <p:sldLayoutId id="2147485399" r:id="rId13"/>
    <p:sldLayoutId id="2147485400" r:id="rId14"/>
    <p:sldLayoutId id="2147485401" r:id="rId15"/>
    <p:sldLayoutId id="2147485402" r:id="rId16"/>
    <p:sldLayoutId id="2147485403" r:id="rId17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131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258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7379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6501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448" indent="-302448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5638" indent="-310909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7882" indent="-219974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1069" indent="-310909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3878" indent="-230547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3006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2138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1269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0395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131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8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379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501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622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750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874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002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42" y="7589520"/>
            <a:ext cx="139852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630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0" y="171455"/>
            <a:ext cx="13533120" cy="823646"/>
          </a:xfrm>
          <a:prstGeom prst="rect">
            <a:avLst/>
          </a:prstGeom>
          <a:blipFill rotWithShape="1"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2" y="1270647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27360" y="7839082"/>
            <a:ext cx="341376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3144B24B-BAB1-431A-82C6-36E096187F50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02920" y="782575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44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3" r:id="rId1"/>
    <p:sldLayoutId id="2147485424" r:id="rId2"/>
    <p:sldLayoutId id="2147485425" r:id="rId3"/>
    <p:sldLayoutId id="2147485426" r:id="rId4"/>
    <p:sldLayoutId id="2147485427" r:id="rId5"/>
    <p:sldLayoutId id="2147485428" r:id="rId6"/>
    <p:sldLayoutId id="2147485429" r:id="rId7"/>
    <p:sldLayoutId id="2147485430" r:id="rId8"/>
    <p:sldLayoutId id="2147485431" r:id="rId9"/>
    <p:sldLayoutId id="2147485432" r:id="rId10"/>
    <p:sldLayoutId id="2147485433" r:id="rId11"/>
    <p:sldLayoutId id="2147485434" r:id="rId12"/>
    <p:sldLayoutId id="2147485435" r:id="rId13"/>
    <p:sldLayoutId id="21474854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5pPr>
      <a:lvl6pPr marL="6525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6pPr>
      <a:lvl7pPr marL="130511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7pPr>
      <a:lvl8pPr marL="195767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8pPr>
      <a:lvl9pPr marL="261023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9pPr>
    </p:titleStyle>
    <p:bodyStyle>
      <a:lvl1pPr marL="324014" indent="-324014" algn="l" rtl="0" eaLnBrk="1" fontAlgn="base" hangingPunct="1">
        <a:spcBef>
          <a:spcPts val="1141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820238" indent="-33307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219026" indent="-235650" algn="l" rtl="0" eaLnBrk="1" fontAlgn="base" hangingPunct="1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15226" indent="-333075" algn="l" rtl="0" eaLnBrk="1" fontAlgn="base" hangingPunct="1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25333" indent="-246973" algn="l" rtl="0" eaLnBrk="1" fontAlgn="base" hangingPunct="1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77886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430451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4083003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735558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55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11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767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023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2781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533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886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044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6" tIns="60914" rIns="121826" bIns="6091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6" tIns="60914" rIns="121826" bIns="6091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2" y="171464"/>
            <a:ext cx="13751560" cy="555955"/>
          </a:xfrm>
          <a:prstGeom prst="rect">
            <a:avLst/>
          </a:prstGeom>
          <a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23" y="1032392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34423" y="7703166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</a:t>
            </a:r>
            <a:r>
              <a:rPr lang="en-US" sz="1100" dirty="0" smtClean="0">
                <a:solidFill>
                  <a:srgbClr val="000000"/>
                </a:solidFill>
              </a:rPr>
              <a:t>Confidential – NDA Restrictions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90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38" r:id="rId1"/>
    <p:sldLayoutId id="2147485439" r:id="rId2"/>
    <p:sldLayoutId id="2147485440" r:id="rId3"/>
    <p:sldLayoutId id="2147485441" r:id="rId4"/>
    <p:sldLayoutId id="2147485442" r:id="rId5"/>
    <p:sldLayoutId id="2147485443" r:id="rId6"/>
    <p:sldLayoutId id="2147485444" r:id="rId7"/>
    <p:sldLayoutId id="2147485445" r:id="rId8"/>
    <p:sldLayoutId id="2147485446" r:id="rId9"/>
    <p:sldLayoutId id="2147485447" r:id="rId10"/>
    <p:sldLayoutId id="2147485448" r:id="rId11"/>
    <p:sldLayoutId id="2147485449" r:id="rId12"/>
    <p:sldLayoutId id="2147485450" r:id="rId13"/>
    <p:sldLayoutId id="2147485451" r:id="rId14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131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258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7379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6501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448" indent="-302448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5638" indent="-310909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7882" indent="-219974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1069" indent="-310909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3878" indent="-230547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3006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2138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1269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0395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131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8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379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501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622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750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874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002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6" tIns="60914" rIns="121826" bIns="6091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6" tIns="60914" rIns="121826" bIns="6091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2" y="171464"/>
            <a:ext cx="13751560" cy="555955"/>
          </a:xfrm>
          <a:prstGeom prst="rect">
            <a:avLst/>
          </a:prstGeom>
          <a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23" y="1032407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34423" y="7703166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</a:t>
            </a:r>
            <a:r>
              <a:rPr lang="en-US" sz="1100" dirty="0" smtClean="0">
                <a:solidFill>
                  <a:srgbClr val="000000"/>
                </a:solidFill>
              </a:rPr>
              <a:t>Confidential – NDA Restrictions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1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53" r:id="rId1"/>
    <p:sldLayoutId id="2147485454" r:id="rId2"/>
    <p:sldLayoutId id="2147485455" r:id="rId3"/>
    <p:sldLayoutId id="2147485456" r:id="rId4"/>
    <p:sldLayoutId id="2147485457" r:id="rId5"/>
    <p:sldLayoutId id="2147485458" r:id="rId6"/>
    <p:sldLayoutId id="2147485459" r:id="rId7"/>
    <p:sldLayoutId id="2147485460" r:id="rId8"/>
    <p:sldLayoutId id="2147485461" r:id="rId9"/>
    <p:sldLayoutId id="2147485462" r:id="rId10"/>
    <p:sldLayoutId id="2147485463" r:id="rId11"/>
    <p:sldLayoutId id="2147485464" r:id="rId12"/>
    <p:sldLayoutId id="2147485465" r:id="rId13"/>
    <p:sldLayoutId id="2147485466" r:id="rId14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131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258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7379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6501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448" indent="-302448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5638" indent="-310909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7882" indent="-219974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1069" indent="-310909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3878" indent="-230547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3006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2138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1269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0395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131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8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379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501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622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750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874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002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656" tIns="60813" rIns="121656" bIns="60813" rtlCol="0" anchor="ctr"/>
          <a:lstStyle/>
          <a:p>
            <a:pPr algn="ctr" defTabSz="1463040"/>
            <a:endParaRPr lang="en-US" sz="290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656" tIns="60813" rIns="121656" bIns="60813" rtlCol="0" anchor="ctr"/>
          <a:lstStyle/>
          <a:p>
            <a:pPr algn="ctr" defTabSz="1463040"/>
            <a:endParaRPr lang="en-US" sz="2900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7" y="171467"/>
            <a:ext cx="13751560" cy="555955"/>
          </a:xfrm>
          <a:prstGeom prst="rect">
            <a:avLst/>
          </a:prstGeom>
          <a:blipFill>
            <a:blip r:embed="rId1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76043" tIns="38029" rIns="76043" bIns="380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31" y="1032379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043" tIns="38029" rIns="76043" bIns="380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3" y="7740021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043" tIns="38029" rIns="76043" bIns="38029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 smtClean="0">
                <a:solidFill>
                  <a:srgbClr val="000000"/>
                </a:solidFill>
                <a:latin typeface="Arial"/>
                <a:cs typeface="+mn-c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8" y="7531102"/>
            <a:ext cx="14122398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90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34423" y="7702365"/>
            <a:ext cx="3378200" cy="29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656" tIns="60813" rIns="121656" bIns="60813">
            <a:spAutoFit/>
          </a:bodyPr>
          <a:lstStyle/>
          <a:p>
            <a:pPr defTabSz="121652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  <a:cs typeface="+mn-cs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latin typeface="Arial"/>
                <a:cs typeface="+mn-cs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6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25" r:id="rId1"/>
    <p:sldLayoutId id="2147485526" r:id="rId2"/>
    <p:sldLayoutId id="2147485527" r:id="rId3"/>
    <p:sldLayoutId id="2147485528" r:id="rId4"/>
    <p:sldLayoutId id="2147485529" r:id="rId5"/>
    <p:sldLayoutId id="2147485530" r:id="rId6"/>
    <p:sldLayoutId id="2147485531" r:id="rId7"/>
    <p:sldLayoutId id="2147485532" r:id="rId8"/>
    <p:sldLayoutId id="2147485533" r:id="rId9"/>
    <p:sldLayoutId id="2147485534" r:id="rId10"/>
    <p:sldLayoutId id="2147485535" r:id="rId11"/>
    <p:sldLayoutId id="2147485536" r:id="rId12"/>
    <p:sldLayoutId id="2147485537" r:id="rId13"/>
    <p:sldLayoutId id="2147485538" r:id="rId14"/>
    <p:sldLayoutId id="2147485539" r:id="rId15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8258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6528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4786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3046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011" indent="-302011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4562" indent="-310467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36266" indent="-219653" algn="l" rtl="0" eaLnBrk="0" fontAlgn="base" hangingPunct="0">
        <a:spcBef>
          <a:spcPct val="15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</a:defRPr>
      </a:lvl3pPr>
      <a:lvl4pPr marL="1598805" indent="-310467" algn="l" rtl="0" eaLnBrk="0" fontAlgn="base" hangingPunct="0">
        <a:spcBef>
          <a:spcPct val="5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4pPr>
      <a:lvl5pPr marL="1981066" indent="-230224" algn="l" rtl="0" eaLnBrk="0" fontAlgn="base" hangingPunct="0">
        <a:spcBef>
          <a:spcPct val="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</a:defRPr>
      </a:lvl5pPr>
      <a:lvl6pPr marL="2589334" indent="-230224" algn="l" rtl="0" fontAlgn="base">
        <a:spcBef>
          <a:spcPct val="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3197590" indent="-230224" algn="l" rtl="0" fontAlgn="base">
        <a:spcBef>
          <a:spcPct val="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805846" indent="-230224" algn="l" rtl="0" fontAlgn="base">
        <a:spcBef>
          <a:spcPct val="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4414102" indent="-230224" algn="l" rtl="0" fontAlgn="base">
        <a:spcBef>
          <a:spcPct val="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65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258" algn="l" defTabSz="12165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6528" algn="l" defTabSz="12165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4786" algn="l" defTabSz="12165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3046" algn="l" defTabSz="12165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1298" algn="l" defTabSz="12165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49550" algn="l" defTabSz="12165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57814" algn="l" defTabSz="12165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6069" algn="l" defTabSz="12165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2" y="171461"/>
            <a:ext cx="13751560" cy="55595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23" y="1033084"/>
            <a:ext cx="13548360" cy="5922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6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  <a:cs typeface="+mn-c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534423" y="7702339"/>
            <a:ext cx="3378200" cy="29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cs typeface="+mn-cs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cs typeface="+mn-cs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656825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432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864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8293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7717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598" indent="-302598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6021" indent="-311066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8448" indent="-220077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1869" indent="-311066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4874" indent="-230661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4306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373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316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259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32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6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93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1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14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579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05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43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2" y="171461"/>
            <a:ext cx="13751560" cy="555955"/>
          </a:xfrm>
          <a:prstGeom prst="rect">
            <a:avLst/>
          </a:prstGeom>
          <a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23" y="1033004"/>
            <a:ext cx="13548360" cy="5922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6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  <a:cs typeface="+mn-c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34423" y="7702339"/>
            <a:ext cx="3378200" cy="29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cs typeface="+mn-cs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cs typeface="+mn-cs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37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27" r:id="rId1"/>
    <p:sldLayoutId id="2147485628" r:id="rId2"/>
    <p:sldLayoutId id="2147485629" r:id="rId3"/>
    <p:sldLayoutId id="2147485630" r:id="rId4"/>
    <p:sldLayoutId id="2147485631" r:id="rId5"/>
    <p:sldLayoutId id="2147485632" r:id="rId6"/>
    <p:sldLayoutId id="2147485633" r:id="rId7"/>
    <p:sldLayoutId id="2147485634" r:id="rId8"/>
    <p:sldLayoutId id="2147485635" r:id="rId9"/>
    <p:sldLayoutId id="2147485636" r:id="rId10"/>
    <p:sldLayoutId id="2147485637" r:id="rId11"/>
    <p:sldLayoutId id="2147485638" r:id="rId12"/>
    <p:sldLayoutId id="2147485639" r:id="rId13"/>
    <p:sldLayoutId id="2147485640" r:id="rId14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432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864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8293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7717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598" indent="-302598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6021" indent="-311066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8448" indent="-220077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1869" indent="-311066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4874" indent="-230661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4306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373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316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259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32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6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93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1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14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579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05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43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2" y="171461"/>
            <a:ext cx="13751560" cy="555955"/>
          </a:xfrm>
          <a:prstGeom prst="rect">
            <a:avLst/>
          </a:prstGeom>
          <a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23" y="1032980"/>
            <a:ext cx="13548360" cy="5922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6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  <a:cs typeface="+mn-c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34423" y="7702339"/>
            <a:ext cx="3378200" cy="29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cs typeface="+mn-cs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cs typeface="+mn-cs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38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42" r:id="rId1"/>
    <p:sldLayoutId id="2147485643" r:id="rId2"/>
    <p:sldLayoutId id="2147485644" r:id="rId3"/>
    <p:sldLayoutId id="2147485645" r:id="rId4"/>
    <p:sldLayoutId id="2147485646" r:id="rId5"/>
    <p:sldLayoutId id="2147485647" r:id="rId6"/>
    <p:sldLayoutId id="2147485648" r:id="rId7"/>
    <p:sldLayoutId id="2147485649" r:id="rId8"/>
    <p:sldLayoutId id="2147485650" r:id="rId9"/>
    <p:sldLayoutId id="2147485651" r:id="rId10"/>
    <p:sldLayoutId id="2147485652" r:id="rId11"/>
    <p:sldLayoutId id="2147485653" r:id="rId12"/>
    <p:sldLayoutId id="2147485654" r:id="rId13"/>
    <p:sldLayoutId id="2147485655" r:id="rId14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432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864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8293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7717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598" indent="-302598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6021" indent="-311066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8448" indent="-220077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1869" indent="-311066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4874" indent="-230661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4306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373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316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259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32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6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93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1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14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579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05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43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2" y="171461"/>
            <a:ext cx="13751560" cy="555955"/>
          </a:xfrm>
          <a:prstGeom prst="rect">
            <a:avLst/>
          </a:prstGeom>
          <a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23" y="1032980"/>
            <a:ext cx="13548360" cy="5922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6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  <a:cs typeface="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cs typeface="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34423" y="7702339"/>
            <a:ext cx="3378200" cy="29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cs typeface="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cs typeface="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11714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63" r:id="rId1"/>
    <p:sldLayoutId id="2147485664" r:id="rId2"/>
    <p:sldLayoutId id="2147485665" r:id="rId3"/>
    <p:sldLayoutId id="2147485666" r:id="rId4"/>
    <p:sldLayoutId id="2147485667" r:id="rId5"/>
    <p:sldLayoutId id="2147485668" r:id="rId6"/>
    <p:sldLayoutId id="2147485669" r:id="rId7"/>
    <p:sldLayoutId id="2147485670" r:id="rId8"/>
    <p:sldLayoutId id="2147485671" r:id="rId9"/>
    <p:sldLayoutId id="2147485672" r:id="rId10"/>
    <p:sldLayoutId id="2147485673" r:id="rId11"/>
    <p:sldLayoutId id="2147485674" r:id="rId12"/>
    <p:sldLayoutId id="2147485675" r:id="rId13"/>
    <p:sldLayoutId id="2147485676" r:id="rId14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432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864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8293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7717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598" indent="-302598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6021" indent="-311066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8448" indent="-220077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1869" indent="-311066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4874" indent="-230661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4306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373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316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259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32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6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93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1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14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579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05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43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6" tIns="60914" rIns="121826" bIns="6091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6" tIns="60914" rIns="121826" bIns="6091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2" y="171464"/>
            <a:ext cx="13751560" cy="555955"/>
          </a:xfrm>
          <a:prstGeom prst="rect">
            <a:avLst/>
          </a:prstGeom>
          <a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23" y="1032379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46" tIns="38072" rIns="76146" bIns="38072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  <a:cs typeface="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cs typeface="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34423" y="7703185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cs typeface="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cs typeface="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51370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47" r:id="rId1"/>
    <p:sldLayoutId id="2147485848" r:id="rId2"/>
    <p:sldLayoutId id="2147485849" r:id="rId3"/>
    <p:sldLayoutId id="2147485850" r:id="rId4"/>
    <p:sldLayoutId id="2147485851" r:id="rId5"/>
    <p:sldLayoutId id="2147485852" r:id="rId6"/>
    <p:sldLayoutId id="2147485853" r:id="rId7"/>
    <p:sldLayoutId id="2147485854" r:id="rId8"/>
    <p:sldLayoutId id="2147485855" r:id="rId9"/>
    <p:sldLayoutId id="2147485856" r:id="rId10"/>
    <p:sldLayoutId id="2147485857" r:id="rId11"/>
    <p:sldLayoutId id="2147485858" r:id="rId12"/>
    <p:sldLayoutId id="2147485859" r:id="rId13"/>
    <p:sldLayoutId id="2147485860" r:id="rId14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131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258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7379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6501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448" indent="-302448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5638" indent="-310909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7882" indent="-219974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1069" indent="-310909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3878" indent="-230547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3006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2138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1269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0395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131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8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379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501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622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750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874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002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42" y="7589520"/>
            <a:ext cx="139852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0" y="171455"/>
            <a:ext cx="13533120" cy="823646"/>
          </a:xfrm>
          <a:prstGeom prst="rect">
            <a:avLst/>
          </a:prstGeom>
          <a:blipFill rotWithShape="1"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2" y="1270647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27360" y="7839082"/>
            <a:ext cx="341376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3144B24B-BAB1-431A-82C6-36E096187F50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9393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5pPr>
      <a:lvl6pPr marL="6525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6pPr>
      <a:lvl7pPr marL="130511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7pPr>
      <a:lvl8pPr marL="195767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8pPr>
      <a:lvl9pPr marL="261023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9pPr>
    </p:titleStyle>
    <p:bodyStyle>
      <a:lvl1pPr marL="324014" indent="-324014" algn="l" rtl="0" eaLnBrk="1" fontAlgn="base" hangingPunct="1">
        <a:spcBef>
          <a:spcPts val="1141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820238" indent="-33307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219026" indent="-235650" algn="l" rtl="0" eaLnBrk="1" fontAlgn="base" hangingPunct="1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15226" indent="-333075" algn="l" rtl="0" eaLnBrk="1" fontAlgn="base" hangingPunct="1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25333" indent="-246973" algn="l" rtl="0" eaLnBrk="1" fontAlgn="base" hangingPunct="1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77886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430451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4083003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735558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55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11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767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023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2781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533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886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044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2" y="171461"/>
            <a:ext cx="13751560" cy="555955"/>
          </a:xfrm>
          <a:prstGeom prst="rect">
            <a:avLst/>
          </a:prstGeom>
          <a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23" y="1033036"/>
            <a:ext cx="13548360" cy="5922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6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34423" y="7702339"/>
            <a:ext cx="3378200" cy="29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</a:t>
            </a:r>
            <a:r>
              <a:rPr lang="en-US" sz="1100" dirty="0" smtClean="0">
                <a:solidFill>
                  <a:srgbClr val="000000"/>
                </a:solidFill>
              </a:rPr>
              <a:t>Confidential – NDA Restrictions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11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63" r:id="rId1"/>
    <p:sldLayoutId id="2147485864" r:id="rId2"/>
    <p:sldLayoutId id="2147485865" r:id="rId3"/>
    <p:sldLayoutId id="2147485866" r:id="rId4"/>
    <p:sldLayoutId id="2147485867" r:id="rId5"/>
    <p:sldLayoutId id="2147485868" r:id="rId6"/>
    <p:sldLayoutId id="2147485869" r:id="rId7"/>
    <p:sldLayoutId id="2147485870" r:id="rId8"/>
    <p:sldLayoutId id="2147485871" r:id="rId9"/>
    <p:sldLayoutId id="2147485872" r:id="rId10"/>
    <p:sldLayoutId id="2147485873" r:id="rId11"/>
    <p:sldLayoutId id="2147485874" r:id="rId12"/>
    <p:sldLayoutId id="2147485875" r:id="rId13"/>
    <p:sldLayoutId id="2147485876" r:id="rId14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432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864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8293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7717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598" indent="-302598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6021" indent="-311066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8448" indent="-220077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1869" indent="-311066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4874" indent="-230661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4306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373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316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259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32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6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93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1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14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579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05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43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6" tIns="60914" rIns="121826" bIns="60914" rtlCol="0" anchor="ctr"/>
          <a:lstStyle/>
          <a:p>
            <a:pPr algn="ctr" defTabSz="1463040"/>
            <a:endParaRPr lang="en-US" sz="290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6" tIns="60914" rIns="121826" bIns="60914" rtlCol="0" anchor="ctr"/>
          <a:lstStyle/>
          <a:p>
            <a:pPr algn="ctr" defTabSz="1463040"/>
            <a:endParaRPr lang="en-US" sz="2900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2" y="171464"/>
            <a:ext cx="13751560" cy="555955"/>
          </a:xfrm>
          <a:prstGeom prst="rect">
            <a:avLst/>
          </a:prstGeom>
          <a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23" y="1032392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90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34423" y="7703153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360457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78" r:id="rId1"/>
    <p:sldLayoutId id="2147485879" r:id="rId2"/>
    <p:sldLayoutId id="2147485880" r:id="rId3"/>
    <p:sldLayoutId id="2147485881" r:id="rId4"/>
    <p:sldLayoutId id="2147485882" r:id="rId5"/>
    <p:sldLayoutId id="2147485883" r:id="rId6"/>
    <p:sldLayoutId id="2147485884" r:id="rId7"/>
    <p:sldLayoutId id="2147485885" r:id="rId8"/>
    <p:sldLayoutId id="2147485886" r:id="rId9"/>
    <p:sldLayoutId id="2147485887" r:id="rId10"/>
    <p:sldLayoutId id="2147485888" r:id="rId11"/>
    <p:sldLayoutId id="2147485889" r:id="rId12"/>
    <p:sldLayoutId id="2147485890" r:id="rId13"/>
    <p:sldLayoutId id="2147485891" r:id="rId14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131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258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7379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6501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448" indent="-302448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5638" indent="-310909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7882" indent="-219974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1069" indent="-310909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3878" indent="-230547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3006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2138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1269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0395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131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8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379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501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622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750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874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002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6" tIns="60914" rIns="121826" bIns="6091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6" tIns="60914" rIns="121826" bIns="6091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2" y="171464"/>
            <a:ext cx="13751560" cy="555955"/>
          </a:xfrm>
          <a:prstGeom prst="rect">
            <a:avLst/>
          </a:prstGeom>
          <a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23" y="1032392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34423" y="7703185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</a:t>
            </a:r>
            <a:r>
              <a:rPr lang="en-US" sz="1100" dirty="0" smtClean="0">
                <a:solidFill>
                  <a:srgbClr val="000000"/>
                </a:solidFill>
              </a:rPr>
              <a:t>Confidential – NDA Restrictions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3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29" r:id="rId1"/>
    <p:sldLayoutId id="2147485930" r:id="rId2"/>
    <p:sldLayoutId id="2147485931" r:id="rId3"/>
    <p:sldLayoutId id="2147485932" r:id="rId4"/>
    <p:sldLayoutId id="2147485933" r:id="rId5"/>
    <p:sldLayoutId id="2147485934" r:id="rId6"/>
    <p:sldLayoutId id="2147485935" r:id="rId7"/>
    <p:sldLayoutId id="2147485936" r:id="rId8"/>
    <p:sldLayoutId id="2147485937" r:id="rId9"/>
    <p:sldLayoutId id="2147485938" r:id="rId10"/>
    <p:sldLayoutId id="2147485939" r:id="rId11"/>
    <p:sldLayoutId id="2147485940" r:id="rId12"/>
    <p:sldLayoutId id="2147485941" r:id="rId13"/>
    <p:sldLayoutId id="2147485942" r:id="rId14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131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258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7379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6501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448" indent="-302448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5638" indent="-310909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7882" indent="-219974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1069" indent="-310909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3878" indent="-230547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3006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2138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1269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0395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131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8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379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501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622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750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874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002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42" y="7589520"/>
            <a:ext cx="139852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601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0" y="171455"/>
            <a:ext cx="13533120" cy="823646"/>
          </a:xfrm>
          <a:prstGeom prst="rect">
            <a:avLst/>
          </a:prstGeom>
          <a:blipFill rotWithShape="1"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2" y="1270647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27360" y="7839082"/>
            <a:ext cx="341376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3144B24B-BAB1-431A-82C6-36E096187F50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02920" y="782575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881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44" r:id="rId1"/>
    <p:sldLayoutId id="2147485945" r:id="rId2"/>
    <p:sldLayoutId id="2147485946" r:id="rId3"/>
    <p:sldLayoutId id="2147485947" r:id="rId4"/>
    <p:sldLayoutId id="2147485948" r:id="rId5"/>
    <p:sldLayoutId id="2147485949" r:id="rId6"/>
    <p:sldLayoutId id="2147485950" r:id="rId7"/>
    <p:sldLayoutId id="2147485951" r:id="rId8"/>
    <p:sldLayoutId id="2147485952" r:id="rId9"/>
    <p:sldLayoutId id="2147485953" r:id="rId10"/>
    <p:sldLayoutId id="2147485954" r:id="rId11"/>
    <p:sldLayoutId id="2147485955" r:id="rId12"/>
    <p:sldLayoutId id="2147485956" r:id="rId13"/>
    <p:sldLayoutId id="214748595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5pPr>
      <a:lvl6pPr marL="6525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6pPr>
      <a:lvl7pPr marL="130511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7pPr>
      <a:lvl8pPr marL="195767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8pPr>
      <a:lvl9pPr marL="261023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9pPr>
    </p:titleStyle>
    <p:bodyStyle>
      <a:lvl1pPr marL="324014" indent="-324014" algn="l" rtl="0" eaLnBrk="1" fontAlgn="base" hangingPunct="1">
        <a:spcBef>
          <a:spcPts val="1141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820238" indent="-33307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219026" indent="-235650" algn="l" rtl="0" eaLnBrk="1" fontAlgn="base" hangingPunct="1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15226" indent="-333075" algn="l" rtl="0" eaLnBrk="1" fontAlgn="base" hangingPunct="1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25333" indent="-246973" algn="l" rtl="0" eaLnBrk="1" fontAlgn="base" hangingPunct="1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77886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430451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4083003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735558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55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11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767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023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2781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533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886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044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6" tIns="60914" rIns="121826" bIns="60914" rtlCol="0" anchor="ctr"/>
          <a:lstStyle/>
          <a:p>
            <a:pPr algn="ctr" defTabSz="1463040"/>
            <a:endParaRPr lang="en-US" sz="290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6" tIns="60914" rIns="121826" bIns="60914" rtlCol="0" anchor="ctr"/>
          <a:lstStyle/>
          <a:p>
            <a:pPr algn="ctr" defTabSz="1463040"/>
            <a:endParaRPr lang="en-US" sz="2900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2" y="171464"/>
            <a:ext cx="13751560" cy="555955"/>
          </a:xfrm>
          <a:prstGeom prst="rect">
            <a:avLst/>
          </a:prstGeom>
          <a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23" y="1032392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90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34423" y="7703046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201957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65" r:id="rId1"/>
    <p:sldLayoutId id="2147485966" r:id="rId2"/>
    <p:sldLayoutId id="2147485967" r:id="rId3"/>
    <p:sldLayoutId id="2147485968" r:id="rId4"/>
    <p:sldLayoutId id="2147485969" r:id="rId5"/>
    <p:sldLayoutId id="2147485970" r:id="rId6"/>
    <p:sldLayoutId id="2147485971" r:id="rId7"/>
    <p:sldLayoutId id="2147485972" r:id="rId8"/>
    <p:sldLayoutId id="2147485973" r:id="rId9"/>
    <p:sldLayoutId id="2147485974" r:id="rId10"/>
    <p:sldLayoutId id="2147485975" r:id="rId11"/>
    <p:sldLayoutId id="2147485976" r:id="rId12"/>
    <p:sldLayoutId id="2147485977" r:id="rId13"/>
    <p:sldLayoutId id="2147485978" r:id="rId14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131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258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7379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6501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448" indent="-302448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5638" indent="-310909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7882" indent="-219974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1069" indent="-310909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3878" indent="-230547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3006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2138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1269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0395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131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8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379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501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622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750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874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002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7" y="7589522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2" tIns="60939" rIns="121882" bIns="60939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2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2" tIns="60939" rIns="121882" bIns="60939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2" y="171461"/>
            <a:ext cx="13751560" cy="555955"/>
          </a:xfrm>
          <a:prstGeom prst="rect">
            <a:avLst/>
          </a:prstGeom>
          <a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21882" tIns="60939" rIns="121882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23" y="1032919"/>
            <a:ext cx="13548360" cy="5922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2" tIns="60939" rIns="121882" bIns="60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6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2" tIns="60939" rIns="121882" bIns="60939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  <a:cs typeface="+mn-c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34423" y="7702338"/>
            <a:ext cx="3378200" cy="29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2" tIns="60939" rIns="121882" bIns="60939">
            <a:spAutoFit/>
          </a:bodyPr>
          <a:lstStyle/>
          <a:p>
            <a:pPr defTabSz="121881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cs typeface="+mn-cs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111577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80" r:id="rId1"/>
    <p:sldLayoutId id="2147485981" r:id="rId2"/>
    <p:sldLayoutId id="2147485982" r:id="rId3"/>
    <p:sldLayoutId id="2147485983" r:id="rId4"/>
    <p:sldLayoutId id="2147485984" r:id="rId5"/>
    <p:sldLayoutId id="2147485985" r:id="rId6"/>
    <p:sldLayoutId id="2147485986" r:id="rId7"/>
    <p:sldLayoutId id="2147485987" r:id="rId8"/>
    <p:sldLayoutId id="2147485988" r:id="rId9"/>
    <p:sldLayoutId id="2147485989" r:id="rId10"/>
    <p:sldLayoutId id="2147485990" r:id="rId11"/>
    <p:sldLayoutId id="2147485991" r:id="rId12"/>
    <p:sldLayoutId id="2147485992" r:id="rId13"/>
    <p:sldLayoutId id="2147485993" r:id="rId1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408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818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8222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7624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587" indent="-302587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5992" indent="-311054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8405" indent="-220069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1808" indent="-311054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4797" indent="-230651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4205" indent="-23065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3614" indent="-23065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3022" indent="-23065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2429" indent="-23065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8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08" algn="l" defTabSz="12188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18" algn="l" defTabSz="12188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22" algn="l" defTabSz="12188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624" algn="l" defTabSz="12188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030" algn="l" defTabSz="12188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438" algn="l" defTabSz="12188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842" algn="l" defTabSz="12188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246" algn="l" defTabSz="121881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490" tIns="65245" rIns="130490" bIns="65245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42" y="7589520"/>
            <a:ext cx="139852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490" tIns="65245" rIns="130490" bIns="65245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490" tIns="65245" rIns="130490" bIns="65245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457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0" y="171455"/>
            <a:ext cx="13533120" cy="823646"/>
          </a:xfrm>
          <a:prstGeom prst="rect">
            <a:avLst/>
          </a:prstGeom>
          <a:blipFill rotWithShape="1"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30490" tIns="65245" rIns="130490" bIns="652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2" y="1270647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490" tIns="65245" rIns="130490" bIns="652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27360" y="7839082"/>
            <a:ext cx="341376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490" tIns="65245" rIns="130490" bIns="652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3144B24B-BAB1-431A-82C6-36E096187F50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02920" y="7825759"/>
            <a:ext cx="4053840" cy="30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490" tIns="65245" rIns="130490" bIns="6524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436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95" r:id="rId1"/>
    <p:sldLayoutId id="2147485996" r:id="rId2"/>
    <p:sldLayoutId id="2147485997" r:id="rId3"/>
    <p:sldLayoutId id="2147485998" r:id="rId4"/>
    <p:sldLayoutId id="2147485999" r:id="rId5"/>
    <p:sldLayoutId id="2147486000" r:id="rId6"/>
    <p:sldLayoutId id="2147486001" r:id="rId7"/>
    <p:sldLayoutId id="2147486002" r:id="rId8"/>
    <p:sldLayoutId id="2147486003" r:id="rId9"/>
    <p:sldLayoutId id="2147486004" r:id="rId10"/>
    <p:sldLayoutId id="2147486005" r:id="rId11"/>
    <p:sldLayoutId id="2147486006" r:id="rId12"/>
    <p:sldLayoutId id="2147486007" r:id="rId13"/>
    <p:sldLayoutId id="214748600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5pPr>
      <a:lvl6pPr marL="652458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6pPr>
      <a:lvl7pPr marL="130492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7pPr>
      <a:lvl8pPr marL="195738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8pPr>
      <a:lvl9pPr marL="2609838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9pPr>
    </p:titleStyle>
    <p:bodyStyle>
      <a:lvl1pPr marL="323965" indent="-323965" algn="l" rtl="0" eaLnBrk="1" fontAlgn="base" hangingPunct="1">
        <a:spcBef>
          <a:spcPts val="1141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820118" indent="-333026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218845" indent="-235614" algn="l" rtl="0" eaLnBrk="1" fontAlgn="base" hangingPunct="1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14970" indent="-333026" algn="l" rtl="0" eaLnBrk="1" fontAlgn="base" hangingPunct="1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25014" indent="-246936" algn="l" rtl="0" eaLnBrk="1" fontAlgn="base" hangingPunct="1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77470" indent="-246936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429938" indent="-246936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4082390" indent="-246936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734850" indent="-246936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4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458" algn="l" defTabSz="1304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0" algn="l" defTabSz="1304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7381" algn="l" defTabSz="1304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9838" algn="l" defTabSz="1304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2293" algn="l" defTabSz="1304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4747" algn="l" defTabSz="1304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200" algn="l" defTabSz="1304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19666" algn="l" defTabSz="1304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08" tIns="60906" rIns="121808" bIns="60906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08" tIns="60906" rIns="121808" bIns="60906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2" y="171467"/>
            <a:ext cx="13751560" cy="555955"/>
          </a:xfrm>
          <a:prstGeom prst="rect">
            <a:avLst/>
          </a:prstGeom>
          <a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76134" tIns="38067" rIns="76134" bIns="380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23" y="1032379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34" tIns="38067" rIns="76134" bIns="38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34" tIns="38067" rIns="76134" bIns="38067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  <a:cs typeface="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cs typeface="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34423" y="7703039"/>
            <a:ext cx="3378200" cy="29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08" tIns="60906" rIns="121808" bIns="60906">
            <a:spAutoFit/>
          </a:bodyPr>
          <a:lstStyle/>
          <a:p>
            <a:pPr defTabSz="121807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cs typeface="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cs typeface="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26178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26" r:id="rId1"/>
    <p:sldLayoutId id="2147486027" r:id="rId2"/>
    <p:sldLayoutId id="2147486028" r:id="rId3"/>
    <p:sldLayoutId id="2147486029" r:id="rId4"/>
    <p:sldLayoutId id="2147486030" r:id="rId5"/>
    <p:sldLayoutId id="2147486031" r:id="rId6"/>
    <p:sldLayoutId id="2147486032" r:id="rId7"/>
    <p:sldLayoutId id="2147486033" r:id="rId8"/>
    <p:sldLayoutId id="2147486034" r:id="rId9"/>
    <p:sldLayoutId id="2147486035" r:id="rId10"/>
    <p:sldLayoutId id="2147486036" r:id="rId11"/>
    <p:sldLayoutId id="2147486037" r:id="rId12"/>
    <p:sldLayoutId id="2147486038" r:id="rId13"/>
    <p:sldLayoutId id="2147486039" r:id="rId14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042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078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7104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6138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403" indent="-302403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5523" indent="-310862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7712" indent="-219941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829" indent="-310862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3579" indent="-230514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2616" indent="-230514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1658" indent="-230514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0698" indent="-230514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19734" indent="-230514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042" algn="l" defTabSz="1218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8" algn="l" defTabSz="1218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4" algn="l" defTabSz="1218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138" algn="l" defTabSz="1218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163" algn="l" defTabSz="1218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202" algn="l" defTabSz="1218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235" algn="l" defTabSz="1218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272" algn="l" defTabSz="1218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6" tIns="60914" rIns="121826" bIns="6091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6" tIns="60914" rIns="121826" bIns="6091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2" y="171464"/>
            <a:ext cx="13751560" cy="555955"/>
          </a:xfrm>
          <a:prstGeom prst="rect">
            <a:avLst/>
          </a:prstGeom>
          <a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23" y="1032392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34423" y="7703091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</a:t>
            </a:r>
            <a:r>
              <a:rPr lang="en-US" sz="1100" dirty="0" smtClean="0">
                <a:solidFill>
                  <a:srgbClr val="000000"/>
                </a:solidFill>
              </a:rPr>
              <a:t>Confidential – NDA Restrictions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4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71" r:id="rId1"/>
    <p:sldLayoutId id="2147486072" r:id="rId2"/>
    <p:sldLayoutId id="2147486073" r:id="rId3"/>
    <p:sldLayoutId id="2147486074" r:id="rId4"/>
    <p:sldLayoutId id="2147486075" r:id="rId5"/>
    <p:sldLayoutId id="2147486076" r:id="rId6"/>
    <p:sldLayoutId id="2147486077" r:id="rId7"/>
    <p:sldLayoutId id="2147486078" r:id="rId8"/>
    <p:sldLayoutId id="2147486079" r:id="rId9"/>
    <p:sldLayoutId id="2147486080" r:id="rId10"/>
    <p:sldLayoutId id="2147486081" r:id="rId11"/>
    <p:sldLayoutId id="2147486082" r:id="rId12"/>
    <p:sldLayoutId id="2147486083" r:id="rId13"/>
    <p:sldLayoutId id="2147486084" r:id="rId14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131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258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7379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6501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448" indent="-302448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5638" indent="-310909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7882" indent="-219974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1069" indent="-310909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3878" indent="-230547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3006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2138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1269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0395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131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8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379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501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622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750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874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002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6" tIns="60914" rIns="121826" bIns="60914" rtlCol="0" anchor="ctr"/>
          <a:lstStyle/>
          <a:p>
            <a:pPr algn="ctr" defTabSz="1463040"/>
            <a:endParaRPr lang="en-US" sz="290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6" tIns="60914" rIns="121826" bIns="60914" rtlCol="0" anchor="ctr"/>
          <a:lstStyle/>
          <a:p>
            <a:pPr algn="ctr" defTabSz="1463040"/>
            <a:endParaRPr lang="en-US" sz="2900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2" y="171464"/>
            <a:ext cx="13751560" cy="555955"/>
          </a:xfrm>
          <a:prstGeom prst="rect">
            <a:avLst/>
          </a:prstGeom>
          <a:blipFill>
            <a:blip r:embed="rId1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23" y="1032379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6" tIns="38072" rIns="76146" bIns="380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46" tIns="38072" rIns="76146" bIns="38072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 smtClean="0">
                <a:solidFill>
                  <a:srgbClr val="000000"/>
                </a:solidFill>
                <a:latin typeface="Arial"/>
                <a:cs typeface="+mn-c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90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34423" y="7703127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  <a:cs typeface="+mn-cs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latin typeface="Arial"/>
                <a:cs typeface="+mn-cs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57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02" r:id="rId1"/>
    <p:sldLayoutId id="2147486103" r:id="rId2"/>
    <p:sldLayoutId id="2147486104" r:id="rId3"/>
    <p:sldLayoutId id="2147486105" r:id="rId4"/>
    <p:sldLayoutId id="2147486106" r:id="rId5"/>
    <p:sldLayoutId id="2147486107" r:id="rId6"/>
    <p:sldLayoutId id="2147486108" r:id="rId7"/>
    <p:sldLayoutId id="2147486109" r:id="rId8"/>
    <p:sldLayoutId id="2147486110" r:id="rId9"/>
    <p:sldLayoutId id="2147486111" r:id="rId10"/>
    <p:sldLayoutId id="2147486112" r:id="rId11"/>
    <p:sldLayoutId id="2147486113" r:id="rId12"/>
    <p:sldLayoutId id="2147486114" r:id="rId13"/>
    <p:sldLayoutId id="2147486115" r:id="rId14"/>
    <p:sldLayoutId id="2147486116" r:id="rId15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131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258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7379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6501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448" indent="-302448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5638" indent="-310909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7882" indent="-219974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1069" indent="-310909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3878" indent="-230547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3006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2138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1269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0395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131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8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379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501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622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750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874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002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42" y="7589520"/>
            <a:ext cx="139852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0" y="171455"/>
            <a:ext cx="13533120" cy="823646"/>
          </a:xfrm>
          <a:prstGeom prst="rect">
            <a:avLst/>
          </a:prstGeom>
          <a:blipFill rotWithShape="1"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2" y="1270647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27360" y="7839082"/>
            <a:ext cx="341376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3144B24B-BAB1-431A-82C6-36E096187F50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515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5pPr>
      <a:lvl6pPr marL="6525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6pPr>
      <a:lvl7pPr marL="130511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7pPr>
      <a:lvl8pPr marL="195767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8pPr>
      <a:lvl9pPr marL="261023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9pPr>
    </p:titleStyle>
    <p:bodyStyle>
      <a:lvl1pPr marL="324014" indent="-324014" algn="l" rtl="0" eaLnBrk="1" fontAlgn="base" hangingPunct="1">
        <a:spcBef>
          <a:spcPts val="1141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820238" indent="-33307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219026" indent="-235650" algn="l" rtl="0" eaLnBrk="1" fontAlgn="base" hangingPunct="1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15226" indent="-333075" algn="l" rtl="0" eaLnBrk="1" fontAlgn="base" hangingPunct="1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25333" indent="-246973" algn="l" rtl="0" eaLnBrk="1" fontAlgn="base" hangingPunct="1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77886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430451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4083003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735558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55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11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767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023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2781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533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886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044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6" tIns="60914" rIns="121826" bIns="60914" rtlCol="0" anchor="ctr"/>
          <a:lstStyle/>
          <a:p>
            <a:pPr algn="ctr" defTabSz="1463040"/>
            <a:endParaRPr lang="en-US" sz="290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6" tIns="60914" rIns="121826" bIns="60914" rtlCol="0" anchor="ctr"/>
          <a:lstStyle/>
          <a:p>
            <a:pPr algn="ctr" defTabSz="1463040"/>
            <a:endParaRPr lang="en-US" sz="2900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2" y="171464"/>
            <a:ext cx="13751560" cy="555955"/>
          </a:xfrm>
          <a:prstGeom prst="rect">
            <a:avLst/>
          </a:prstGeom>
          <a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23" y="1032392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26" tIns="60914" rIns="121826" bIns="6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9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26" tIns="60914" rIns="121826" bIns="60914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2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63040"/>
              <a:endParaRPr lang="en-US" sz="290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34423" y="7703025"/>
            <a:ext cx="3378200" cy="29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26" tIns="60914" rIns="121826" bIns="60914">
            <a:spAutoFit/>
          </a:bodyPr>
          <a:lstStyle/>
          <a:p>
            <a:pPr defTabSz="1218258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395577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33" r:id="rId1"/>
    <p:sldLayoutId id="2147486134" r:id="rId2"/>
    <p:sldLayoutId id="2147486135" r:id="rId3"/>
    <p:sldLayoutId id="2147486136" r:id="rId4"/>
    <p:sldLayoutId id="2147486137" r:id="rId5"/>
    <p:sldLayoutId id="2147486138" r:id="rId6"/>
    <p:sldLayoutId id="2147486139" r:id="rId7"/>
    <p:sldLayoutId id="2147486140" r:id="rId8"/>
    <p:sldLayoutId id="2147486141" r:id="rId9"/>
    <p:sldLayoutId id="2147486142" r:id="rId10"/>
    <p:sldLayoutId id="2147486143" r:id="rId11"/>
    <p:sldLayoutId id="2147486144" r:id="rId12"/>
    <p:sldLayoutId id="2147486145" r:id="rId13"/>
    <p:sldLayoutId id="2147486146" r:id="rId14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131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258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7379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6501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448" indent="-302448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5638" indent="-310909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7882" indent="-219974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1069" indent="-310909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3878" indent="-230547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3006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2138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1269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0395" indent="-230547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131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8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379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501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622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750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874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002" algn="l" defTabSz="12182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3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89" tIns="54499" rIns="108989" bIns="54499" anchor="ctr"/>
          <a:lstStyle/>
          <a:p>
            <a:pPr algn="ctr" defTabSz="1089683">
              <a:defRPr/>
            </a:pPr>
            <a:endParaRPr lang="en-US" sz="210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151" y="7589520"/>
            <a:ext cx="139852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89" tIns="54499" rIns="108989" bIns="54499" anchor="ctr"/>
          <a:lstStyle/>
          <a:p>
            <a:pPr algn="ctr" defTabSz="1089683">
              <a:defRPr/>
            </a:pPr>
            <a:endParaRPr lang="en-US" sz="2100">
              <a:solidFill>
                <a:prstClr val="white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332" y="7728754"/>
            <a:ext cx="2999739" cy="27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2" y="171471"/>
            <a:ext cx="13533120" cy="977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989" tIns="54499" rIns="108989" bIns="544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503" y="1271271"/>
            <a:ext cx="13548360" cy="592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989" tIns="54499" rIns="108989" bIns="544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32" name="Group 16"/>
          <p:cNvGrpSpPr>
            <a:grpSpLocks/>
          </p:cNvGrpSpPr>
          <p:nvPr/>
        </p:nvGrpSpPr>
        <p:grpSpPr bwMode="auto">
          <a:xfrm>
            <a:off x="-12701" y="7587682"/>
            <a:ext cx="14104621" cy="560070"/>
            <a:chOff x="-7620" y="6323077"/>
            <a:chExt cx="8814816" cy="4663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  <a:ln>
              <a:solidFill>
                <a:srgbClr val="AAAAAA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  <a:ln>
              <a:solidFill>
                <a:srgbClr val="AAAAAA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  <a:ln>
              <a:solidFill>
                <a:srgbClr val="AAAAAA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048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48" r:id="rId1"/>
    <p:sldLayoutId id="2147486149" r:id="rId2"/>
    <p:sldLayoutId id="2147486150" r:id="rId3"/>
    <p:sldLayoutId id="2147486151" r:id="rId4"/>
    <p:sldLayoutId id="2147486152" r:id="rId5"/>
    <p:sldLayoutId id="2147486153" r:id="rId6"/>
    <p:sldLayoutId id="2147486154" r:id="rId7"/>
    <p:sldLayoutId id="2147486155" r:id="rId8"/>
    <p:sldLayoutId id="2147486156" r:id="rId9"/>
    <p:sldLayoutId id="2147486157" r:id="rId10"/>
    <p:sldLayoutId id="2147486158" r:id="rId11"/>
    <p:sldLayoutId id="2147486159" r:id="rId12"/>
    <p:sldLayoutId id="2147486160" r:id="rId13"/>
    <p:sldLayoutId id="214748616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DE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5pPr>
      <a:lvl6pPr marL="5448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FF0000"/>
          </a:solidFill>
          <a:latin typeface="Arial" charset="0"/>
        </a:defRPr>
      </a:lvl6pPr>
      <a:lvl7pPr marL="108968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FF0000"/>
          </a:solidFill>
          <a:latin typeface="Arial" charset="0"/>
        </a:defRPr>
      </a:lvl7pPr>
      <a:lvl8pPr marL="163453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FF0000"/>
          </a:solidFill>
          <a:latin typeface="Arial" charset="0"/>
        </a:defRPr>
      </a:lvl8pPr>
      <a:lvl9pPr marL="2179378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800" b="1">
          <a:solidFill>
            <a:srgbClr val="FF0000"/>
          </a:solidFill>
          <a:latin typeface="Arial" charset="0"/>
        </a:defRPr>
      </a:lvl9pPr>
    </p:titleStyle>
    <p:bodyStyle>
      <a:lvl1pPr marL="270536" indent="-270536" algn="l" rtl="0" eaLnBrk="1" fontAlgn="base" hangingPunct="1">
        <a:spcBef>
          <a:spcPts val="96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4850" indent="-278117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017824" indent="-196731" algn="l" rtl="0" eaLnBrk="1" fontAlgn="base" hangingPunct="1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432141" indent="-278117" algn="l" rtl="0" eaLnBrk="1" fontAlgn="base" hangingPunct="1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774530" indent="-206246" algn="l" rtl="0" eaLnBrk="1" fontAlgn="base" hangingPunct="1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319394" indent="-206246" algn="l" rtl="0" eaLnBrk="1" fontAlgn="base" hangingPunct="1">
        <a:spcBef>
          <a:spcPct val="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864240" indent="-206246" algn="l" rtl="0" eaLnBrk="1" fontAlgn="base" hangingPunct="1">
        <a:spcBef>
          <a:spcPct val="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09094" indent="-206246" algn="l" rtl="0" eaLnBrk="1" fontAlgn="base" hangingPunct="1">
        <a:spcBef>
          <a:spcPct val="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953939" indent="-206246" algn="l" rtl="0" eaLnBrk="1" fontAlgn="base" hangingPunct="1">
        <a:spcBef>
          <a:spcPct val="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896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50" algn="l" defTabSz="10896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683" algn="l" defTabSz="10896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4536" algn="l" defTabSz="10896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9378" algn="l" defTabSz="10896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251" algn="l" defTabSz="10896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9096" algn="l" defTabSz="10896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3952" algn="l" defTabSz="10896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8802" algn="l" defTabSz="10896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490" tIns="65245" rIns="130490" bIns="65245" anchor="ctr"/>
          <a:lstStyle/>
          <a:p>
            <a:pPr algn="ctr" defTabSz="1463040"/>
            <a:endParaRPr lang="en-US" sz="290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42" y="7589520"/>
            <a:ext cx="139852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490" tIns="65245" rIns="130490" bIns="65245" anchor="ctr"/>
          <a:lstStyle/>
          <a:p>
            <a:pPr algn="ctr" defTabSz="1463040"/>
            <a:endParaRPr lang="en-US" sz="290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490" tIns="65245" rIns="130490" bIns="65245" rtlCol="0" anchor="ctr"/>
          <a:lstStyle/>
          <a:p>
            <a:pPr algn="ctr" defTabSz="1463040"/>
            <a:endParaRPr lang="en-US" sz="2900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377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0" y="171455"/>
            <a:ext cx="13533120" cy="823646"/>
          </a:xfrm>
          <a:prstGeom prst="rect">
            <a:avLst/>
          </a:prstGeom>
          <a:blipFill rotWithShape="1"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30490" tIns="65245" rIns="130490" bIns="652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2" y="1270647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490" tIns="65245" rIns="130490" bIns="652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27360" y="7839082"/>
            <a:ext cx="341376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490" tIns="65245" rIns="130490" bIns="652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3144B24B-BAB1-431A-82C6-36E096187F50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02920" y="7825759"/>
            <a:ext cx="4053840" cy="30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490" tIns="65245" rIns="130490" bIns="65245">
            <a:spAutoFit/>
          </a:bodyPr>
          <a:lstStyle/>
          <a:p>
            <a:pPr defTabSz="1463040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49009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64" r:id="rId1"/>
    <p:sldLayoutId id="2147486165" r:id="rId2"/>
    <p:sldLayoutId id="2147486166" r:id="rId3"/>
    <p:sldLayoutId id="2147486167" r:id="rId4"/>
    <p:sldLayoutId id="2147486168" r:id="rId5"/>
    <p:sldLayoutId id="2147486169" r:id="rId6"/>
    <p:sldLayoutId id="2147486170" r:id="rId7"/>
    <p:sldLayoutId id="2147486171" r:id="rId8"/>
    <p:sldLayoutId id="2147486172" r:id="rId9"/>
    <p:sldLayoutId id="2147486173" r:id="rId10"/>
    <p:sldLayoutId id="2147486174" r:id="rId11"/>
    <p:sldLayoutId id="2147486175" r:id="rId12"/>
    <p:sldLayoutId id="2147486176" r:id="rId13"/>
    <p:sldLayoutId id="214748617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5pPr>
      <a:lvl6pPr marL="652458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6pPr>
      <a:lvl7pPr marL="130492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7pPr>
      <a:lvl8pPr marL="195738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8pPr>
      <a:lvl9pPr marL="2609838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9pPr>
    </p:titleStyle>
    <p:bodyStyle>
      <a:lvl1pPr marL="323965" indent="-323965" algn="l" rtl="0" eaLnBrk="1" fontAlgn="base" hangingPunct="1">
        <a:spcBef>
          <a:spcPts val="1141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820118" indent="-333026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218845" indent="-235614" algn="l" rtl="0" eaLnBrk="1" fontAlgn="base" hangingPunct="1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14970" indent="-333026" algn="l" rtl="0" eaLnBrk="1" fontAlgn="base" hangingPunct="1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25014" indent="-246936" algn="l" rtl="0" eaLnBrk="1" fontAlgn="base" hangingPunct="1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77470" indent="-246936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429938" indent="-246936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4082390" indent="-246936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734850" indent="-246936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4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458" algn="l" defTabSz="1304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0" algn="l" defTabSz="1304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7381" algn="l" defTabSz="1304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9838" algn="l" defTabSz="1304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2293" algn="l" defTabSz="1304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4747" algn="l" defTabSz="1304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200" algn="l" defTabSz="1304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19666" algn="l" defTabSz="13049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0" y="302896"/>
            <a:ext cx="13533120" cy="97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6253" tIns="73126" rIns="146253" bIns="731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10" y="1423035"/>
            <a:ext cx="13548360" cy="563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6253" tIns="73126" rIns="146253" bIns="731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7821" y="7"/>
            <a:ext cx="9631680" cy="30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6253" tIns="73126" rIns="146253" bIns="73126" numCol="1" anchor="t" anchorCtr="0" compatLnSpc="1">
            <a:prstTxWarp prst="textNoShape">
              <a:avLst/>
            </a:prstTxWarp>
          </a:bodyPr>
          <a:lstStyle>
            <a:lvl1pPr>
              <a:defRPr sz="2600" b="1" baseline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2" name="Picture 8" descr="ti_stk_2c_pos_rgb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7040" y="7701917"/>
            <a:ext cx="1818640" cy="33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487687" y="7787645"/>
            <a:ext cx="2966222" cy="34773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46253" tIns="73126" rIns="146253" bIns="7312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dirty="0" smtClean="0">
                <a:solidFill>
                  <a:srgbClr val="000000"/>
                </a:solidFill>
                <a:latin typeface="Arial" charset="0"/>
              </a:rPr>
              <a:t>TI Confidential– NDA Restrictions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6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42" r:id="rId1"/>
    <p:sldLayoutId id="2147486243" r:id="rId2"/>
    <p:sldLayoutId id="2147486244" r:id="rId3"/>
    <p:sldLayoutId id="2147486245" r:id="rId4"/>
    <p:sldLayoutId id="2147486246" r:id="rId5"/>
    <p:sldLayoutId id="2147486247" r:id="rId6"/>
    <p:sldLayoutId id="2147486248" r:id="rId7"/>
    <p:sldLayoutId id="2147486249" r:id="rId8"/>
    <p:sldLayoutId id="2147486250" r:id="rId9"/>
    <p:sldLayoutId id="2147486251" r:id="rId10"/>
    <p:sldLayoutId id="2147486252" r:id="rId11"/>
    <p:sldLayoutId id="214748625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5pPr>
      <a:lvl6pPr marL="731269" algn="l" rtl="0" fontAlgn="base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6pPr>
      <a:lvl7pPr marL="1462534" algn="l" rtl="0" fontAlgn="base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7pPr>
      <a:lvl8pPr marL="2193805" algn="l" rtl="0" fontAlgn="base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8pPr>
      <a:lvl9pPr marL="2925069" algn="l" rtl="0" fontAlgn="base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9pPr>
    </p:titleStyle>
    <p:bodyStyle>
      <a:lvl1pPr marL="363094" indent="-363094" algn="l" rtl="0" eaLnBrk="0" fontAlgn="base" hangingPunct="0">
        <a:spcBef>
          <a:spcPct val="65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19163" indent="-37325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itchFamily="34" charset="0"/>
        </a:defRPr>
      </a:lvl2pPr>
      <a:lvl3pPr marL="1366048" indent="-264070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</a:defRPr>
      </a:lvl3pPr>
      <a:lvl4pPr marL="1922115" indent="-373253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Calibri" pitchFamily="34" charset="0"/>
        </a:defRPr>
      </a:lvl4pPr>
      <a:lvl5pPr marL="2381698" indent="-276765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Calibri" pitchFamily="34" charset="0"/>
        </a:defRPr>
      </a:lvl5pPr>
      <a:lvl6pPr marL="3112965" indent="-276765" algn="l" rtl="0" fontAlgn="base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3844230" indent="-276765" algn="l" rtl="0" fontAlgn="base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4575499" indent="-276765" algn="l" rtl="0" fontAlgn="base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5306763" indent="-276765" algn="l" rtl="0" fontAlgn="base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269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2534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3805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069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6338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7603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18870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0138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0" y="302896"/>
            <a:ext cx="13533120" cy="97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6253" tIns="73126" rIns="146253" bIns="731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10" y="1423035"/>
            <a:ext cx="13548360" cy="563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6253" tIns="73126" rIns="146253" bIns="731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7821" y="7"/>
            <a:ext cx="9631680" cy="30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6253" tIns="73126" rIns="146253" bIns="73126" numCol="1" anchor="t" anchorCtr="0" compatLnSpc="1">
            <a:prstTxWarp prst="textNoShape">
              <a:avLst/>
            </a:prstTxWarp>
          </a:bodyPr>
          <a:lstStyle>
            <a:lvl1pPr>
              <a:defRPr sz="2600" b="1" baseline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2" name="Picture 8" descr="ti_stk_2c_pos_rgb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7040" y="7701917"/>
            <a:ext cx="1818640" cy="33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487687" y="7787645"/>
            <a:ext cx="2966222" cy="34773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46253" tIns="73126" rIns="146253" bIns="7312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dirty="0" smtClean="0">
                <a:solidFill>
                  <a:srgbClr val="000000"/>
                </a:solidFill>
                <a:latin typeface="Arial" charset="0"/>
              </a:rPr>
              <a:t>TI Confidential– NDA Restrictions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1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71" r:id="rId1"/>
    <p:sldLayoutId id="2147486272" r:id="rId2"/>
    <p:sldLayoutId id="2147486273" r:id="rId3"/>
    <p:sldLayoutId id="2147486274" r:id="rId4"/>
    <p:sldLayoutId id="2147486275" r:id="rId5"/>
    <p:sldLayoutId id="2147486276" r:id="rId6"/>
    <p:sldLayoutId id="2147486277" r:id="rId7"/>
    <p:sldLayoutId id="2147486278" r:id="rId8"/>
    <p:sldLayoutId id="2147486279" r:id="rId9"/>
    <p:sldLayoutId id="2147486280" r:id="rId10"/>
    <p:sldLayoutId id="2147486281" r:id="rId11"/>
    <p:sldLayoutId id="214748628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5pPr>
      <a:lvl6pPr marL="731269" algn="l" rtl="0" fontAlgn="base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6pPr>
      <a:lvl7pPr marL="1462534" algn="l" rtl="0" fontAlgn="base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7pPr>
      <a:lvl8pPr marL="2193805" algn="l" rtl="0" fontAlgn="base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8pPr>
      <a:lvl9pPr marL="2925069" algn="l" rtl="0" fontAlgn="base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9pPr>
    </p:titleStyle>
    <p:bodyStyle>
      <a:lvl1pPr marL="363094" indent="-363094" algn="l" rtl="0" eaLnBrk="0" fontAlgn="base" hangingPunct="0">
        <a:spcBef>
          <a:spcPct val="65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19163" indent="-37325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itchFamily="34" charset="0"/>
        </a:defRPr>
      </a:lvl2pPr>
      <a:lvl3pPr marL="1366048" indent="-264070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</a:defRPr>
      </a:lvl3pPr>
      <a:lvl4pPr marL="1922115" indent="-373253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Calibri" pitchFamily="34" charset="0"/>
        </a:defRPr>
      </a:lvl4pPr>
      <a:lvl5pPr marL="2381698" indent="-276765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Calibri" pitchFamily="34" charset="0"/>
        </a:defRPr>
      </a:lvl5pPr>
      <a:lvl6pPr marL="3112965" indent="-276765" algn="l" rtl="0" fontAlgn="base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3844230" indent="-276765" algn="l" rtl="0" fontAlgn="base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4575499" indent="-276765" algn="l" rtl="0" fontAlgn="base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5306763" indent="-276765" algn="l" rtl="0" fontAlgn="base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269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2534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3805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069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6338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7603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18870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0138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0" y="302896"/>
            <a:ext cx="13533120" cy="97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6253" tIns="73126" rIns="146253" bIns="731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10" y="1423035"/>
            <a:ext cx="13548360" cy="563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6253" tIns="73126" rIns="146253" bIns="731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7821" y="7"/>
            <a:ext cx="9631680" cy="30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6253" tIns="73126" rIns="146253" bIns="73126" numCol="1" anchor="t" anchorCtr="0" compatLnSpc="1">
            <a:prstTxWarp prst="textNoShape">
              <a:avLst/>
            </a:prstTxWarp>
          </a:bodyPr>
          <a:lstStyle>
            <a:lvl1pPr>
              <a:defRPr sz="2600" b="1" baseline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2" name="Picture 8" descr="ti_stk_2c_pos_rgb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7040" y="7701917"/>
            <a:ext cx="1818640" cy="33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487687" y="7787645"/>
            <a:ext cx="2966222" cy="34773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46253" tIns="73126" rIns="146253" bIns="7312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dirty="0" smtClean="0">
                <a:solidFill>
                  <a:srgbClr val="000000"/>
                </a:solidFill>
                <a:latin typeface="Arial" charset="0"/>
              </a:rPr>
              <a:t>TI Confidential– NDA Restrictions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1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84" r:id="rId1"/>
    <p:sldLayoutId id="2147486285" r:id="rId2"/>
    <p:sldLayoutId id="2147486286" r:id="rId3"/>
    <p:sldLayoutId id="2147486287" r:id="rId4"/>
    <p:sldLayoutId id="2147486288" r:id="rId5"/>
    <p:sldLayoutId id="2147486289" r:id="rId6"/>
    <p:sldLayoutId id="2147486290" r:id="rId7"/>
    <p:sldLayoutId id="2147486291" r:id="rId8"/>
    <p:sldLayoutId id="2147486292" r:id="rId9"/>
    <p:sldLayoutId id="2147486293" r:id="rId10"/>
    <p:sldLayoutId id="2147486294" r:id="rId11"/>
    <p:sldLayoutId id="214748629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5pPr>
      <a:lvl6pPr marL="731269" algn="l" rtl="0" fontAlgn="base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6pPr>
      <a:lvl7pPr marL="1462534" algn="l" rtl="0" fontAlgn="base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7pPr>
      <a:lvl8pPr marL="2193805" algn="l" rtl="0" fontAlgn="base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8pPr>
      <a:lvl9pPr marL="2925069" algn="l" rtl="0" fontAlgn="base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9pPr>
    </p:titleStyle>
    <p:bodyStyle>
      <a:lvl1pPr marL="363094" indent="-363094" algn="l" rtl="0" eaLnBrk="0" fontAlgn="base" hangingPunct="0">
        <a:spcBef>
          <a:spcPct val="65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19163" indent="-37325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itchFamily="34" charset="0"/>
        </a:defRPr>
      </a:lvl2pPr>
      <a:lvl3pPr marL="1366048" indent="-264070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</a:defRPr>
      </a:lvl3pPr>
      <a:lvl4pPr marL="1922115" indent="-373253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Calibri" pitchFamily="34" charset="0"/>
        </a:defRPr>
      </a:lvl4pPr>
      <a:lvl5pPr marL="2381698" indent="-276765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Calibri" pitchFamily="34" charset="0"/>
        </a:defRPr>
      </a:lvl5pPr>
      <a:lvl6pPr marL="3112965" indent="-276765" algn="l" rtl="0" fontAlgn="base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3844230" indent="-276765" algn="l" rtl="0" fontAlgn="base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4575499" indent="-276765" algn="l" rtl="0" fontAlgn="base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5306763" indent="-276765" algn="l" rtl="0" fontAlgn="base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269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2534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3805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069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6338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7603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18870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0138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0" y="302896"/>
            <a:ext cx="13533120" cy="97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6253" tIns="73126" rIns="146253" bIns="731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10" y="1423035"/>
            <a:ext cx="13548360" cy="563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6253" tIns="73126" rIns="146253" bIns="731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7821" y="7"/>
            <a:ext cx="9631680" cy="30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6253" tIns="73126" rIns="146253" bIns="73126" numCol="1" anchor="t" anchorCtr="0" compatLnSpc="1">
            <a:prstTxWarp prst="textNoShape">
              <a:avLst/>
            </a:prstTxWarp>
          </a:bodyPr>
          <a:lstStyle>
            <a:lvl1pPr>
              <a:defRPr sz="2600" b="1" baseline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2" name="Picture 8" descr="ti_stk_2c_pos_rgb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7040" y="7701917"/>
            <a:ext cx="1818640" cy="33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487687" y="7787645"/>
            <a:ext cx="2966222" cy="34773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46253" tIns="73126" rIns="146253" bIns="7312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defTabSz="1463040" eaLnBrk="1" hangingPunct="1">
              <a:defRPr/>
            </a:pPr>
            <a:r>
              <a:rPr lang="en-US" altLang="en-US" sz="1300" b="1" dirty="0" smtClean="0">
                <a:solidFill>
                  <a:srgbClr val="000000"/>
                </a:solidFill>
                <a:latin typeface="Arial" charset="0"/>
              </a:rPr>
              <a:t>TI Confidential– NDA Restrictions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52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97" r:id="rId1"/>
    <p:sldLayoutId id="2147486298" r:id="rId2"/>
    <p:sldLayoutId id="2147486299" r:id="rId3"/>
    <p:sldLayoutId id="2147486300" r:id="rId4"/>
    <p:sldLayoutId id="2147486301" r:id="rId5"/>
    <p:sldLayoutId id="2147486302" r:id="rId6"/>
    <p:sldLayoutId id="2147486303" r:id="rId7"/>
    <p:sldLayoutId id="2147486304" r:id="rId8"/>
    <p:sldLayoutId id="2147486305" r:id="rId9"/>
    <p:sldLayoutId id="2147486306" r:id="rId10"/>
    <p:sldLayoutId id="2147486307" r:id="rId11"/>
    <p:sldLayoutId id="214748630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5pPr>
      <a:lvl6pPr marL="731269" algn="l" rtl="0" fontAlgn="base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6pPr>
      <a:lvl7pPr marL="1462534" algn="l" rtl="0" fontAlgn="base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7pPr>
      <a:lvl8pPr marL="2193805" algn="l" rtl="0" fontAlgn="base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8pPr>
      <a:lvl9pPr marL="2925069" algn="l" rtl="0" fontAlgn="base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9pPr>
    </p:titleStyle>
    <p:bodyStyle>
      <a:lvl1pPr marL="363094" indent="-363094" algn="l" rtl="0" eaLnBrk="0" fontAlgn="base" hangingPunct="0">
        <a:spcBef>
          <a:spcPct val="65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19163" indent="-37325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itchFamily="34" charset="0"/>
        </a:defRPr>
      </a:lvl2pPr>
      <a:lvl3pPr marL="1366048" indent="-264070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</a:defRPr>
      </a:lvl3pPr>
      <a:lvl4pPr marL="1922115" indent="-373253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Calibri" pitchFamily="34" charset="0"/>
        </a:defRPr>
      </a:lvl4pPr>
      <a:lvl5pPr marL="2381698" indent="-276765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Calibri" pitchFamily="34" charset="0"/>
        </a:defRPr>
      </a:lvl5pPr>
      <a:lvl6pPr marL="3112965" indent="-276765" algn="l" rtl="0" fontAlgn="base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3844230" indent="-276765" algn="l" rtl="0" fontAlgn="base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4575499" indent="-276765" algn="l" rtl="0" fontAlgn="base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5306763" indent="-276765" algn="l" rtl="0" fontAlgn="base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269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2534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3805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069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6338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7603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18870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0138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0" y="302896"/>
            <a:ext cx="13533120" cy="97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6253" tIns="73126" rIns="146253" bIns="731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9" y="1423035"/>
            <a:ext cx="13548360" cy="563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6253" tIns="73126" rIns="146253" bIns="731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7821" y="7"/>
            <a:ext cx="9631680" cy="30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6253" tIns="73126" rIns="146253" bIns="73126" numCol="1" anchor="t" anchorCtr="0" compatLnSpc="1">
            <a:prstTxWarp prst="textNoShape">
              <a:avLst/>
            </a:prstTxWarp>
          </a:bodyPr>
          <a:lstStyle>
            <a:lvl1pPr>
              <a:defRPr sz="2600" b="1" baseline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2" name="Picture 8" descr="ti_stk_2c_pos_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7701917"/>
            <a:ext cx="1818640" cy="33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487685" y="7787644"/>
            <a:ext cx="2966222" cy="34773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46253" tIns="73126" rIns="146253" bIns="7312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 dirty="0" smtClean="0">
                <a:solidFill>
                  <a:srgbClr val="000000"/>
                </a:solidFill>
                <a:latin typeface="Arial" charset="0"/>
              </a:rPr>
              <a:t>TI Confidential– NDA Restrictions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46253" tIns="73126" rIns="146253" bIns="7312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C6B2714E-13E4-4DF5-BE7D-9D4449B52FE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6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330" r:id="rId1"/>
    <p:sldLayoutId id="2147486331" r:id="rId2"/>
    <p:sldLayoutId id="2147486332" r:id="rId3"/>
    <p:sldLayoutId id="2147486333" r:id="rId4"/>
    <p:sldLayoutId id="2147486334" r:id="rId5"/>
    <p:sldLayoutId id="2147486335" r:id="rId6"/>
    <p:sldLayoutId id="2147486336" r:id="rId7"/>
    <p:sldLayoutId id="2147486337" r:id="rId8"/>
    <p:sldLayoutId id="2147486338" r:id="rId9"/>
    <p:sldLayoutId id="2147486339" r:id="rId10"/>
    <p:sldLayoutId id="2147486340" r:id="rId11"/>
    <p:sldLayoutId id="214748634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5pPr>
      <a:lvl6pPr marL="731269" algn="l" rtl="0" fontAlgn="base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6pPr>
      <a:lvl7pPr marL="1462534" algn="l" rtl="0" fontAlgn="base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7pPr>
      <a:lvl8pPr marL="2193805" algn="l" rtl="0" fontAlgn="base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8pPr>
      <a:lvl9pPr marL="2925069" algn="l" rtl="0" fontAlgn="base">
        <a:lnSpc>
          <a:spcPct val="85000"/>
        </a:lnSpc>
        <a:spcBef>
          <a:spcPct val="0"/>
        </a:spcBef>
        <a:spcAft>
          <a:spcPct val="0"/>
        </a:spcAft>
        <a:defRPr sz="5100" b="1">
          <a:solidFill>
            <a:srgbClr val="FF0000"/>
          </a:solidFill>
          <a:latin typeface="Arial" charset="0"/>
        </a:defRPr>
      </a:lvl9pPr>
    </p:titleStyle>
    <p:bodyStyle>
      <a:lvl1pPr marL="363094" indent="-363094" algn="l" rtl="0" eaLnBrk="0" fontAlgn="base" hangingPunct="0">
        <a:spcBef>
          <a:spcPct val="65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19163" indent="-37325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itchFamily="34" charset="0"/>
        </a:defRPr>
      </a:lvl2pPr>
      <a:lvl3pPr marL="1366048" indent="-264070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</a:defRPr>
      </a:lvl3pPr>
      <a:lvl4pPr marL="1922115" indent="-373253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Calibri" pitchFamily="34" charset="0"/>
        </a:defRPr>
      </a:lvl4pPr>
      <a:lvl5pPr marL="2381698" indent="-276765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Calibri" pitchFamily="34" charset="0"/>
        </a:defRPr>
      </a:lvl5pPr>
      <a:lvl6pPr marL="3112965" indent="-276765" algn="l" rtl="0" fontAlgn="base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3844230" indent="-276765" algn="l" rtl="0" fontAlgn="base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4575499" indent="-276765" algn="l" rtl="0" fontAlgn="base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5306763" indent="-276765" algn="l" rtl="0" fontAlgn="base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269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2534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3805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069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6338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7603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18870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0138" algn="l" defTabSz="146253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42" y="7589520"/>
            <a:ext cx="139852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0" y="171455"/>
            <a:ext cx="13533120" cy="823646"/>
          </a:xfrm>
          <a:prstGeom prst="rect">
            <a:avLst/>
          </a:prstGeom>
          <a:blipFill rotWithShape="1"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2" y="1270647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27360" y="7839082"/>
            <a:ext cx="341376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3144B24B-BAB1-431A-82C6-36E096187F50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02920" y="782575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1057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  <p:sldLayoutId id="2147484174" r:id="rId12"/>
    <p:sldLayoutId id="2147484175" r:id="rId13"/>
    <p:sldLayoutId id="214748417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5pPr>
      <a:lvl6pPr marL="6525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6pPr>
      <a:lvl7pPr marL="130511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7pPr>
      <a:lvl8pPr marL="195767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8pPr>
      <a:lvl9pPr marL="261023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9pPr>
    </p:titleStyle>
    <p:bodyStyle>
      <a:lvl1pPr marL="324014" indent="-324014" algn="l" rtl="0" eaLnBrk="1" fontAlgn="base" hangingPunct="1">
        <a:spcBef>
          <a:spcPts val="1141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820238" indent="-33307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219026" indent="-235650" algn="l" rtl="0" eaLnBrk="1" fontAlgn="base" hangingPunct="1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15226" indent="-333075" algn="l" rtl="0" eaLnBrk="1" fontAlgn="base" hangingPunct="1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25333" indent="-246973" algn="l" rtl="0" eaLnBrk="1" fontAlgn="base" hangingPunct="1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77886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430451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4083003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735558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55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11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767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023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2781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533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886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044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42" y="7589520"/>
            <a:ext cx="139852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0" y="171455"/>
            <a:ext cx="13533120" cy="823646"/>
          </a:xfrm>
          <a:prstGeom prst="rect">
            <a:avLst/>
          </a:prstGeom>
          <a:blipFill rotWithShape="1"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2" y="1270647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27360" y="7839082"/>
            <a:ext cx="341376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3144B24B-BAB1-431A-82C6-36E096187F50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02920" y="782575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54692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  <p:sldLayoutId id="2147484229" r:id="rId7"/>
    <p:sldLayoutId id="2147484230" r:id="rId8"/>
    <p:sldLayoutId id="2147484231" r:id="rId9"/>
    <p:sldLayoutId id="2147484232" r:id="rId10"/>
    <p:sldLayoutId id="2147484233" r:id="rId11"/>
    <p:sldLayoutId id="2147484234" r:id="rId12"/>
    <p:sldLayoutId id="2147484235" r:id="rId13"/>
    <p:sldLayoutId id="21474842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5pPr>
      <a:lvl6pPr marL="6525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6pPr>
      <a:lvl7pPr marL="130511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7pPr>
      <a:lvl8pPr marL="195767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8pPr>
      <a:lvl9pPr marL="261023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9pPr>
    </p:titleStyle>
    <p:bodyStyle>
      <a:lvl1pPr marL="324014" indent="-324014" algn="l" rtl="0" eaLnBrk="1" fontAlgn="base" hangingPunct="1">
        <a:spcBef>
          <a:spcPts val="1141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820238" indent="-33307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219026" indent="-235650" algn="l" rtl="0" eaLnBrk="1" fontAlgn="base" hangingPunct="1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15226" indent="-333075" algn="l" rtl="0" eaLnBrk="1" fontAlgn="base" hangingPunct="1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25333" indent="-246973" algn="l" rtl="0" eaLnBrk="1" fontAlgn="base" hangingPunct="1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77886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430451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4083003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735558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55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11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767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023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2781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533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886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044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42" y="7589520"/>
            <a:ext cx="139852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0" y="171455"/>
            <a:ext cx="13533120" cy="823646"/>
          </a:xfrm>
          <a:prstGeom prst="rect">
            <a:avLst/>
          </a:prstGeom>
          <a:blipFill rotWithShape="1">
            <a:blip r:embed="rId1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2" y="1270647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27360" y="7839082"/>
            <a:ext cx="341376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3144B24B-BAB1-431A-82C6-36E096187F50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02920" y="782575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426884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5" r:id="rId1"/>
    <p:sldLayoutId id="2147484356" r:id="rId2"/>
    <p:sldLayoutId id="2147484357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5pPr>
      <a:lvl6pPr marL="6525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6pPr>
      <a:lvl7pPr marL="130511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7pPr>
      <a:lvl8pPr marL="195767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8pPr>
      <a:lvl9pPr marL="261023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9pPr>
    </p:titleStyle>
    <p:bodyStyle>
      <a:lvl1pPr marL="324014" indent="-324014" algn="l" rtl="0" eaLnBrk="1" fontAlgn="base" hangingPunct="1">
        <a:spcBef>
          <a:spcPts val="1141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820238" indent="-33307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219026" indent="-235650" algn="l" rtl="0" eaLnBrk="1" fontAlgn="base" hangingPunct="1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15226" indent="-333075" algn="l" rtl="0" eaLnBrk="1" fontAlgn="base" hangingPunct="1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25333" indent="-246973" algn="l" rtl="0" eaLnBrk="1" fontAlgn="base" hangingPunct="1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77886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430451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4083003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735558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55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11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767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023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2781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533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886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044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840" y="182883"/>
            <a:ext cx="13533120" cy="834390"/>
          </a:xfrm>
          <a:prstGeom prst="rect">
            <a:avLst/>
          </a:prstGeom>
          <a:solidFill>
            <a:schemeClr val="bg2">
              <a:alpha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2" y="1188732"/>
            <a:ext cx="13548360" cy="5865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27360" y="7863845"/>
            <a:ext cx="341376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9E8935E7-16E0-4358-8A43-B816686B13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541021" y="7597994"/>
            <a:ext cx="13540739" cy="5543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509" tIns="65254" rIns="130509" bIns="65254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2" name="Picture 30" descr="ti_stk_2c_pos_rgb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7040" y="7701922"/>
            <a:ext cx="1818640" cy="33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7863845"/>
            <a:ext cx="4632960" cy="247650"/>
          </a:xfrm>
          <a:prstGeom prst="rect">
            <a:avLst/>
          </a:prstGeom>
          <a:ln/>
        </p:spPr>
        <p:txBody>
          <a:bodyPr lIns="130509" tIns="65254" rIns="130509" bIns="65254"/>
          <a:lstStyle>
            <a:lvl1pPr>
              <a:defRPr sz="1100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Texas Instruments Confidential - NDA Required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46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1" r:id="rId1"/>
    <p:sldLayoutId id="2147484402" r:id="rId2"/>
    <p:sldLayoutId id="2147484403" r:id="rId3"/>
    <p:sldLayoutId id="2147484404" r:id="rId4"/>
    <p:sldLayoutId id="2147484405" r:id="rId5"/>
    <p:sldLayoutId id="2147484406" r:id="rId6"/>
    <p:sldLayoutId id="2147484407" r:id="rId7"/>
    <p:sldLayoutId id="2147484408" r:id="rId8"/>
    <p:sldLayoutId id="2147484409" r:id="rId9"/>
    <p:sldLayoutId id="2147484410" r:id="rId10"/>
    <p:sldLayoutId id="2147484411" r:id="rId11"/>
    <p:sldLayoutId id="2147484412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5pPr>
      <a:lvl6pPr marL="6525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6pPr>
      <a:lvl7pPr marL="130511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7pPr>
      <a:lvl8pPr marL="195767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8pPr>
      <a:lvl9pPr marL="261023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9pPr>
    </p:titleStyle>
    <p:bodyStyle>
      <a:lvl1pPr marL="324014" indent="-324014" algn="l" rtl="0" eaLnBrk="1" fontAlgn="base" hangingPunct="1">
        <a:spcBef>
          <a:spcPct val="65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820238" indent="-33307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219026" indent="-235650" algn="l" rtl="0" eaLnBrk="1" fontAlgn="base" hangingPunct="1">
        <a:spcBef>
          <a:spcPct val="15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715226" indent="-333075" algn="l" rtl="0" eaLnBrk="1" fontAlgn="base" hangingPunct="1">
        <a:spcBef>
          <a:spcPct val="5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25333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777886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430451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4083003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735558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55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11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767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023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2781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533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886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044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42" y="7589520"/>
            <a:ext cx="139852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" y="7585712"/>
            <a:ext cx="14097000" cy="559613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09" tIns="65254" rIns="130509" bIns="65254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1582" y="7728605"/>
            <a:ext cx="2999739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0" y="171455"/>
            <a:ext cx="13533120" cy="823646"/>
          </a:xfrm>
          <a:prstGeom prst="rect">
            <a:avLst/>
          </a:prstGeom>
          <a:blipFill rotWithShape="1"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2" y="1270647"/>
            <a:ext cx="13548360" cy="5922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27360" y="7839082"/>
            <a:ext cx="341376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509" tIns="65254" rIns="130509" bIns="65254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3144B24B-BAB1-431A-82C6-36E096187F50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02920" y="7825757"/>
            <a:ext cx="4053840" cy="3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509" tIns="65254" rIns="130509" bIns="6525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TI </a:t>
            </a:r>
            <a:r>
              <a:rPr lang="en-US" sz="1100" dirty="0" smtClean="0">
                <a:solidFill>
                  <a:srgbClr val="000000"/>
                </a:solidFill>
                <a:latin typeface="Arial"/>
              </a:rPr>
              <a:t>Confidential – NDA Restrictions</a:t>
            </a: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34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5pPr>
      <a:lvl6pPr marL="6525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6pPr>
      <a:lvl7pPr marL="130511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7pPr>
      <a:lvl8pPr marL="195767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8pPr>
      <a:lvl9pPr marL="261023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600" b="1">
          <a:solidFill>
            <a:srgbClr val="FF0000"/>
          </a:solidFill>
          <a:latin typeface="Arial" charset="0"/>
        </a:defRPr>
      </a:lvl9pPr>
    </p:titleStyle>
    <p:bodyStyle>
      <a:lvl1pPr marL="324014" indent="-324014" algn="l" rtl="0" eaLnBrk="1" fontAlgn="base" hangingPunct="1">
        <a:spcBef>
          <a:spcPts val="1141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820238" indent="-33307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219026" indent="-235650" algn="l" rtl="0" eaLnBrk="1" fontAlgn="base" hangingPunct="1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15226" indent="-333075" algn="l" rtl="0" eaLnBrk="1" fontAlgn="base" hangingPunct="1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25333" indent="-246973" algn="l" rtl="0" eaLnBrk="1" fontAlgn="base" hangingPunct="1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77886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430451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4083003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735558" indent="-246973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55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11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767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0230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2781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5334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886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0445" algn="l" defTabSz="13051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4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4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4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4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4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DSS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133734" y="7739485"/>
            <a:ext cx="3413760" cy="247651"/>
          </a:xfrm>
        </p:spPr>
        <p:txBody>
          <a:bodyPr/>
          <a:lstStyle/>
          <a:p>
            <a:pPr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3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back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503" y="4741700"/>
            <a:ext cx="13541726" cy="2791214"/>
          </a:xfrm>
        </p:spPr>
        <p:txBody>
          <a:bodyPr/>
          <a:lstStyle/>
          <a:p>
            <a:r>
              <a:rPr lang="en-US" dirty="0"/>
              <a:t>The write-back pipeline is connected </a:t>
            </a:r>
            <a:r>
              <a:rPr lang="en-US" dirty="0" smtClean="0"/>
              <a:t>to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pipeline output </a:t>
            </a:r>
            <a:r>
              <a:rPr lang="en-US" dirty="0" smtClean="0"/>
              <a:t>(video lite 2 </a:t>
            </a:r>
            <a:r>
              <a:rPr lang="en-US" dirty="0"/>
              <a:t>pipeline </a:t>
            </a:r>
            <a:r>
              <a:rPr lang="en-US" dirty="0" smtClean="0"/>
              <a:t>only for </a:t>
            </a:r>
            <a:r>
              <a:rPr lang="en-US" dirty="0"/>
              <a:t>J721E)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output of one of the overlay manager, either in M2M (memory-to-memory) or Capture mode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back pipeline consists </a:t>
            </a:r>
            <a:r>
              <a:rPr lang="en-US" dirty="0"/>
              <a:t>of </a:t>
            </a:r>
            <a:endParaRPr lang="en-US" dirty="0" smtClean="0"/>
          </a:p>
          <a:p>
            <a:pPr lvl="1"/>
            <a:r>
              <a:rPr lang="en-US" dirty="0" smtClean="0"/>
              <a:t>Color </a:t>
            </a:r>
            <a:r>
              <a:rPr lang="en-US" dirty="0"/>
              <a:t>Space Conversion </a:t>
            </a:r>
            <a:r>
              <a:rPr lang="en-US" dirty="0" smtClean="0"/>
              <a:t>Unit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esizer unit</a:t>
            </a:r>
          </a:p>
          <a:p>
            <a:pPr lvl="1"/>
            <a:r>
              <a:rPr lang="en-US" dirty="0" smtClean="0"/>
              <a:t>RGB </a:t>
            </a:r>
            <a:r>
              <a:rPr lang="en-US" dirty="0"/>
              <a:t>truncation </a:t>
            </a:r>
            <a:r>
              <a:rPr lang="en-US" dirty="0" smtClean="0"/>
              <a:t>logic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434" y="1197429"/>
            <a:ext cx="8420100" cy="345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 txBox="1">
            <a:spLocks/>
          </p:cNvSpPr>
          <p:nvPr/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525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511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76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2781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5334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67886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0445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10</a:t>
            </a:fld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503" y="1258180"/>
            <a:ext cx="5910840" cy="5935118"/>
          </a:xfrm>
        </p:spPr>
        <p:txBody>
          <a:bodyPr/>
          <a:lstStyle/>
          <a:p>
            <a:r>
              <a:rPr lang="en-US" dirty="0" smtClean="0"/>
              <a:t>Composites </a:t>
            </a:r>
            <a:r>
              <a:rPr lang="en-US" dirty="0"/>
              <a:t>selected input layers together to generate the final display output </a:t>
            </a:r>
            <a:r>
              <a:rPr lang="en-US" dirty="0" smtClean="0"/>
              <a:t>frame based 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riority </a:t>
            </a:r>
            <a:r>
              <a:rPr lang="en-US" dirty="0"/>
              <a:t>rule following the display Z-order (selected by configuring the input selector)</a:t>
            </a:r>
          </a:p>
          <a:p>
            <a:pPr lvl="1"/>
            <a:r>
              <a:rPr lang="en-US" dirty="0"/>
              <a:t>Color key </a:t>
            </a:r>
            <a:r>
              <a:rPr lang="en-US" dirty="0" smtClean="0"/>
              <a:t>configurations (destination </a:t>
            </a:r>
            <a:r>
              <a:rPr lang="en-US" dirty="0"/>
              <a:t>and source transparency)</a:t>
            </a:r>
          </a:p>
          <a:p>
            <a:pPr lvl="1"/>
            <a:r>
              <a:rPr lang="en-US" dirty="0"/>
              <a:t>Alpha Blending values (using the Alpha component of each pixel or a global </a:t>
            </a:r>
            <a:r>
              <a:rPr lang="en-US" dirty="0" smtClean="0"/>
              <a:t>alpha </a:t>
            </a:r>
            <a:r>
              <a:rPr lang="en-US" dirty="0"/>
              <a:t>value set by the user)  </a:t>
            </a:r>
          </a:p>
          <a:p>
            <a:pPr lvl="1"/>
            <a:r>
              <a:rPr lang="en-US" dirty="0"/>
              <a:t>Size and position attributes of the source window </a:t>
            </a:r>
            <a:r>
              <a:rPr lang="en-US" dirty="0" smtClean="0"/>
              <a:t>data</a:t>
            </a:r>
          </a:p>
          <a:p>
            <a:r>
              <a:rPr lang="en-US" dirty="0"/>
              <a:t>Each </a:t>
            </a:r>
            <a:r>
              <a:rPr lang="en-US" dirty="0" smtClean="0"/>
              <a:t>overlay </a:t>
            </a:r>
            <a:r>
              <a:rPr lang="en-US" dirty="0"/>
              <a:t>manager supports a simple internal color bar insertion </a:t>
            </a:r>
            <a:r>
              <a:rPr lang="en-US" dirty="0" smtClean="0"/>
              <a:t>to </a:t>
            </a:r>
            <a:r>
              <a:rPr lang="en-US" dirty="0"/>
              <a:t>enable testing of display output interface without using the frame buffer data from the memory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317" y="1203935"/>
            <a:ext cx="7226754" cy="617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 txBox="1">
            <a:spLocks/>
          </p:cNvSpPr>
          <p:nvPr/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525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511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76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2781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5334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67886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0445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11</a:t>
            </a:fld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4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503" y="3951512"/>
            <a:ext cx="13548360" cy="3154698"/>
          </a:xfrm>
        </p:spPr>
        <p:txBody>
          <a:bodyPr/>
          <a:lstStyle/>
          <a:p>
            <a:pPr lvl="0"/>
            <a:r>
              <a:rPr lang="en-US" dirty="0"/>
              <a:t>36-bit per pixel on the RGB output interface (12-bits per component) </a:t>
            </a:r>
          </a:p>
          <a:p>
            <a:pPr lvl="0"/>
            <a:r>
              <a:rPr lang="en-US" dirty="0"/>
              <a:t>Independent programmable timing generators for each display output to support – up to </a:t>
            </a:r>
            <a:r>
              <a:rPr lang="en-US" b="1" dirty="0"/>
              <a:t>600 MHz</a:t>
            </a:r>
            <a:r>
              <a:rPr lang="en-US" dirty="0"/>
              <a:t> pixel clock video formats </a:t>
            </a:r>
          </a:p>
          <a:p>
            <a:pPr lvl="0"/>
            <a:r>
              <a:rPr lang="en-US" dirty="0" smtClean="0"/>
              <a:t>Fully </a:t>
            </a:r>
            <a:r>
              <a:rPr lang="en-US" dirty="0"/>
              <a:t>programmable Color Space Conversion matrix to serve as color phase rotation (CPR) and/or as Brightness/Contrast/Saturation control on the combined output </a:t>
            </a:r>
          </a:p>
          <a:p>
            <a:pPr lvl="0"/>
            <a:r>
              <a:rPr lang="en-US" dirty="0"/>
              <a:t>Selection between </a:t>
            </a:r>
            <a:r>
              <a:rPr lang="en-US" dirty="0" smtClean="0"/>
              <a:t>RGB(progressive) </a:t>
            </a:r>
            <a:r>
              <a:rPr lang="en-US" dirty="0"/>
              <a:t>and </a:t>
            </a:r>
            <a:r>
              <a:rPr lang="en-US" dirty="0" smtClean="0"/>
              <a:t>YUV422(progressive/interlaced) </a:t>
            </a:r>
            <a:r>
              <a:rPr lang="en-US" dirty="0"/>
              <a:t>output pixel </a:t>
            </a:r>
            <a:r>
              <a:rPr lang="en-US" dirty="0" smtClean="0"/>
              <a:t>format. YUV4:2:2 </a:t>
            </a:r>
            <a:r>
              <a:rPr lang="en-US" dirty="0"/>
              <a:t>only available when BT656/1120 output is </a:t>
            </a:r>
            <a:r>
              <a:rPr lang="en-US" dirty="0" smtClean="0"/>
              <a:t>enabled</a:t>
            </a:r>
            <a:r>
              <a:rPr lang="en-US" dirty="0"/>
              <a:t>.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29" y="760071"/>
            <a:ext cx="8169049" cy="322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1"/>
          <p:cNvSpPr txBox="1">
            <a:spLocks/>
          </p:cNvSpPr>
          <p:nvPr/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525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511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76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2781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5334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67886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0445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5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J721E </a:t>
            </a:r>
            <a:r>
              <a:rPr lang="en-US" dirty="0" smtClean="0"/>
              <a:t>supports below display interfaces:</a:t>
            </a:r>
          </a:p>
          <a:p>
            <a:pPr lvl="1"/>
            <a:r>
              <a:rPr lang="en-US" dirty="0" smtClean="0"/>
              <a:t>One Display Port/embedded Display Port (DP/</a:t>
            </a:r>
            <a:r>
              <a:rPr lang="en-US" dirty="0" err="1" smtClean="0"/>
              <a:t>eDP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MIPI </a:t>
            </a:r>
            <a:r>
              <a:rPr lang="en-US" dirty="0" smtClean="0"/>
              <a:t>Display Serial Interface (DSI) port</a:t>
            </a:r>
          </a:p>
          <a:p>
            <a:pPr lvl="1"/>
            <a:r>
              <a:rPr lang="en-US" dirty="0" smtClean="0"/>
              <a:t>Two Display Parallel Interface (DPI) ports.</a:t>
            </a:r>
          </a:p>
          <a:p>
            <a:r>
              <a:rPr lang="en-US" dirty="0" smtClean="0"/>
              <a:t>Future devices </a:t>
            </a:r>
            <a:r>
              <a:rPr lang="en-US" dirty="0"/>
              <a:t>will have multiple DP/</a:t>
            </a:r>
            <a:r>
              <a:rPr lang="en-US" dirty="0" err="1"/>
              <a:t>eDP</a:t>
            </a:r>
            <a:r>
              <a:rPr lang="en-US" dirty="0"/>
              <a:t> and DSI </a:t>
            </a:r>
            <a:r>
              <a:rPr lang="en-US" dirty="0" smtClean="0"/>
              <a:t>ports</a:t>
            </a:r>
          </a:p>
          <a:p>
            <a:r>
              <a:rPr lang="en-US" dirty="0"/>
              <a:t>The DP/</a:t>
            </a:r>
            <a:r>
              <a:rPr lang="en-US" dirty="0" err="1"/>
              <a:t>eDP</a:t>
            </a:r>
            <a:r>
              <a:rPr lang="en-US" dirty="0"/>
              <a:t> interface supports the following features:</a:t>
            </a:r>
          </a:p>
          <a:p>
            <a:pPr lvl="1"/>
            <a:r>
              <a:rPr lang="en-US" dirty="0"/>
              <a:t>VESA Display Port (DP) 1.3 specification compliant with DSC(1.1)/FEC support </a:t>
            </a:r>
          </a:p>
          <a:p>
            <a:pPr lvl="1"/>
            <a:r>
              <a:rPr lang="en-US" dirty="0"/>
              <a:t>VESA embedded Display Port (</a:t>
            </a:r>
            <a:r>
              <a:rPr lang="en-US" dirty="0" err="1"/>
              <a:t>eDP</a:t>
            </a:r>
            <a:r>
              <a:rPr lang="en-US" dirty="0"/>
              <a:t>) 1.4 specification compliant</a:t>
            </a:r>
          </a:p>
          <a:p>
            <a:pPr lvl="1"/>
            <a:r>
              <a:rPr lang="en-US" dirty="0"/>
              <a:t>Physical link rates up to HBR3 (up to 8.1 </a:t>
            </a:r>
            <a:r>
              <a:rPr lang="en-US" dirty="0" err="1"/>
              <a:t>Gbps</a:t>
            </a:r>
            <a:r>
              <a:rPr lang="en-US" dirty="0"/>
              <a:t> per lane)</a:t>
            </a:r>
          </a:p>
          <a:p>
            <a:pPr lvl="1"/>
            <a:r>
              <a:rPr lang="en-US" dirty="0"/>
              <a:t>Video pixel clock rate range from </a:t>
            </a:r>
            <a:r>
              <a:rPr lang="en-US" dirty="0" smtClean="0"/>
              <a:t>25-600MHz</a:t>
            </a:r>
          </a:p>
          <a:p>
            <a:r>
              <a:rPr lang="en-US" dirty="0"/>
              <a:t>DSI interface supports following features:</a:t>
            </a:r>
          </a:p>
          <a:p>
            <a:pPr lvl="1"/>
            <a:r>
              <a:rPr lang="en-US" dirty="0"/>
              <a:t>4,2, or 1 data lane </a:t>
            </a:r>
            <a:r>
              <a:rPr lang="en-US" dirty="0" smtClean="0"/>
              <a:t>configurations</a:t>
            </a:r>
          </a:p>
          <a:p>
            <a:pPr lvl="1"/>
            <a:r>
              <a:rPr lang="en-US" dirty="0"/>
              <a:t>MIPI Display Serial Interface (DSI) 1.3 specification compliant with DSC(1.1) support </a:t>
            </a:r>
          </a:p>
          <a:p>
            <a:pPr lvl="1"/>
            <a:r>
              <a:rPr lang="en-US" dirty="0"/>
              <a:t>D-PHY 1.2 Physical link rates up to 2.5 </a:t>
            </a:r>
            <a:r>
              <a:rPr lang="en-US" dirty="0" err="1"/>
              <a:t>Gbps</a:t>
            </a:r>
            <a:r>
              <a:rPr lang="en-US" dirty="0"/>
              <a:t> per lane</a:t>
            </a:r>
          </a:p>
          <a:p>
            <a:pPr lvl="1"/>
            <a:r>
              <a:rPr lang="en-US" dirty="0"/>
              <a:t>Video pixel clock rate range from 25-400MHz (up to 3K Display Panels)</a:t>
            </a:r>
          </a:p>
          <a:p>
            <a:pPr lvl="1"/>
            <a:r>
              <a:rPr lang="en-US" dirty="0"/>
              <a:t>4,3,2, or 1 data lane configurations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525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511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76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2781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5334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67886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0445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1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Diagram for </a:t>
            </a:r>
            <a:r>
              <a:rPr lang="en-US" dirty="0"/>
              <a:t>J721E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42" y="1238250"/>
            <a:ext cx="12328071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/>
          <p:cNvSpPr txBox="1">
            <a:spLocks/>
          </p:cNvSpPr>
          <p:nvPr/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525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511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76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2781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5334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67886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0445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0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DSS Interrupt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32" y="926523"/>
            <a:ext cx="13548360" cy="2448023"/>
          </a:xfrm>
        </p:spPr>
        <p:txBody>
          <a:bodyPr/>
          <a:lstStyle/>
          <a:p>
            <a:r>
              <a:rPr lang="en-US" dirty="0" smtClean="0"/>
              <a:t>DSS supports multiple interrupt outputs each of which can be set independently</a:t>
            </a:r>
          </a:p>
          <a:p>
            <a:r>
              <a:rPr lang="en-US" dirty="0" smtClean="0"/>
              <a:t>There are separate interrupt lines for different category of events:</a:t>
            </a:r>
          </a:p>
          <a:p>
            <a:pPr lvl="1"/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Security</a:t>
            </a:r>
          </a:p>
          <a:p>
            <a:r>
              <a:rPr lang="en-US" dirty="0" smtClean="0"/>
              <a:t>There are four common register regions which allows </a:t>
            </a:r>
            <a:r>
              <a:rPr lang="en-US" dirty="0"/>
              <a:t>fully independent monitoring/control of the interrupt events by multiple </a:t>
            </a:r>
            <a:r>
              <a:rPr lang="en-US" dirty="0" smtClean="0"/>
              <a:t>hosts</a:t>
            </a:r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525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511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76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2781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5334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67886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0445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187627"/>
              </p:ext>
            </p:extLst>
          </p:nvPr>
        </p:nvGraphicFramePr>
        <p:xfrm>
          <a:off x="0" y="3379614"/>
          <a:ext cx="14275351" cy="4483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r:id="rId3" imgW="12887325" imgH="4050096" progId="Visio.Drawing.11">
                  <p:embed/>
                </p:oleObj>
              </mc:Choice>
              <mc:Fallback>
                <p:oleObj r:id="rId3" imgW="12887325" imgH="405009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79614"/>
                        <a:ext cx="14275351" cy="44836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702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DSS Driver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525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511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76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2781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5334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67886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0445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67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FVID2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503" y="1258179"/>
            <a:ext cx="13548360" cy="602584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What is FVID2?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Provides </a:t>
            </a:r>
            <a:r>
              <a:rPr lang="en-US" sz="2000" dirty="0"/>
              <a:t>interface to streaming operations like queuing of buffers to driver and getting back a buffer from the driver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Abstracts the underlying hardware for the video application with a standard set of interface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Gives a same look and feel for video applications across different SOC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Interface is independent of OS/Hardware/Driver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FVID2 is currently supported on </a:t>
            </a:r>
            <a:r>
              <a:rPr lang="en-US" sz="2000" dirty="0" smtClean="0"/>
              <a:t>BIOS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/>
              <a:t>What is not FVID2?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 the actual driver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Does not define hardware specific APIs and </a:t>
            </a:r>
            <a:r>
              <a:rPr lang="en-US" sz="2000" dirty="0" smtClean="0"/>
              <a:t>structures</a:t>
            </a:r>
          </a:p>
          <a:p>
            <a:pPr lvl="0">
              <a:lnSpc>
                <a:spcPct val="90000"/>
              </a:lnSpc>
            </a:pPr>
            <a:r>
              <a:rPr lang="en-US" sz="2600" dirty="0">
                <a:solidFill>
                  <a:prstClr val="black"/>
                </a:solidFill>
              </a:rPr>
              <a:t>FVID2 Interfaces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prstClr val="black"/>
                </a:solidFill>
              </a:rPr>
              <a:t>Fvid2_init, Fvid2_deInit</a:t>
            </a:r>
            <a:endParaRPr lang="en-US" sz="2000" dirty="0">
              <a:solidFill>
                <a:prstClr val="blac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prstClr val="black"/>
                </a:solidFill>
              </a:rPr>
              <a:t>Fvid2_create, Fvid2_delete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prstClr val="black"/>
                </a:solidFill>
              </a:rPr>
              <a:t>Fvid2_start, Fvid2_stop</a:t>
            </a:r>
            <a:endParaRPr lang="en-US" sz="2000" dirty="0">
              <a:solidFill>
                <a:prstClr val="blac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prstClr val="black"/>
                </a:solidFill>
              </a:rPr>
              <a:t>Fvid2_queue, Fvid2_dequeue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prstClr val="black"/>
                </a:solidFill>
              </a:rPr>
              <a:t>Fvid2_processFrames, Fvid2_getProcessedFrames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prstClr val="black"/>
                </a:solidFill>
              </a:rPr>
              <a:t>Fvid2_control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525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511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76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2781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5334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67886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0445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17</a:t>
            </a:fld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6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Application Flow</a:t>
            </a:r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525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511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76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2781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5334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67886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0445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18</a:t>
            </a:fld>
            <a:endParaRPr lang="en-US" sz="1100" dirty="0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772" y="1119042"/>
            <a:ext cx="8347363" cy="59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4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503" y="1258180"/>
            <a:ext cx="7166161" cy="5935118"/>
          </a:xfrm>
        </p:spPr>
        <p:txBody>
          <a:bodyPr/>
          <a:lstStyle/>
          <a:p>
            <a:r>
              <a:rPr lang="en-US" dirty="0" smtClean="0"/>
              <a:t>DSS CSL RL and CSL FL files are present in &lt;</a:t>
            </a:r>
            <a:r>
              <a:rPr lang="en-US" dirty="0" err="1" smtClean="0"/>
              <a:t>pdk</a:t>
            </a:r>
            <a:r>
              <a:rPr lang="en-US" dirty="0" smtClean="0"/>
              <a:t>&gt;/packages/</a:t>
            </a:r>
            <a:r>
              <a:rPr lang="en-US" dirty="0" err="1" smtClean="0"/>
              <a:t>ti</a:t>
            </a:r>
            <a:r>
              <a:rPr lang="en-US" dirty="0" smtClean="0"/>
              <a:t>/</a:t>
            </a:r>
            <a:r>
              <a:rPr lang="en-US" dirty="0" err="1" smtClean="0"/>
              <a:t>csl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ip</a:t>
            </a:r>
            <a:r>
              <a:rPr lang="en-US" dirty="0" smtClean="0"/>
              <a:t>/</a:t>
            </a:r>
            <a:r>
              <a:rPr lang="en-US" dirty="0" err="1" smtClean="0"/>
              <a:t>dss</a:t>
            </a:r>
            <a:endParaRPr lang="en-US" dirty="0" smtClean="0"/>
          </a:p>
          <a:p>
            <a:r>
              <a:rPr lang="en-US" dirty="0" smtClean="0"/>
              <a:t>FVID2 driver is present in &lt;</a:t>
            </a:r>
            <a:r>
              <a:rPr lang="en-US" dirty="0" err="1" smtClean="0"/>
              <a:t>pdk</a:t>
            </a:r>
            <a:r>
              <a:rPr lang="en-US" dirty="0" smtClean="0"/>
              <a:t>&gt;/packages/</a:t>
            </a:r>
            <a:r>
              <a:rPr lang="en-US" dirty="0" err="1" smtClean="0"/>
              <a:t>ti</a:t>
            </a:r>
            <a:r>
              <a:rPr lang="en-US" dirty="0" smtClean="0"/>
              <a:t>/</a:t>
            </a:r>
            <a:r>
              <a:rPr lang="en-US" dirty="0" err="1" smtClean="0"/>
              <a:t>drv</a:t>
            </a:r>
            <a:r>
              <a:rPr lang="en-US" dirty="0" smtClean="0"/>
              <a:t>/fvid2</a:t>
            </a:r>
          </a:p>
          <a:p>
            <a:r>
              <a:rPr lang="en-US" dirty="0" smtClean="0"/>
              <a:t>DSS driver is present in </a:t>
            </a:r>
            <a:r>
              <a:rPr lang="en-US" dirty="0"/>
              <a:t>&lt;</a:t>
            </a:r>
            <a:r>
              <a:rPr lang="en-US" dirty="0" err="1"/>
              <a:t>pdk</a:t>
            </a:r>
            <a:r>
              <a:rPr lang="en-US" dirty="0"/>
              <a:t>&gt;/</a:t>
            </a:r>
            <a:r>
              <a:rPr lang="en-US" dirty="0" smtClean="0"/>
              <a:t>packages/</a:t>
            </a:r>
            <a:r>
              <a:rPr lang="en-US" dirty="0" err="1" smtClean="0"/>
              <a:t>ti</a:t>
            </a:r>
            <a:r>
              <a:rPr lang="en-US" dirty="0" smtClean="0"/>
              <a:t>/</a:t>
            </a:r>
            <a:r>
              <a:rPr lang="en-US" dirty="0" err="1" smtClean="0"/>
              <a:t>drv</a:t>
            </a:r>
            <a:r>
              <a:rPr lang="en-US" dirty="0" smtClean="0"/>
              <a:t>/</a:t>
            </a:r>
            <a:r>
              <a:rPr lang="en-US" dirty="0" err="1" smtClean="0"/>
              <a:t>dss</a:t>
            </a:r>
            <a:endParaRPr lang="en-US" dirty="0" smtClean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525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511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76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2781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5334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67886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0445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19</a:t>
            </a:fld>
            <a:endParaRPr lang="en-US" sz="1100" dirty="0">
              <a:solidFill>
                <a:srgbClr val="0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286" y="1183698"/>
            <a:ext cx="2860964" cy="622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4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C70261-DCF8-4A97-9502-E8EEF2364CD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What is DSS?</a:t>
            </a:r>
          </a:p>
          <a:p>
            <a:pPr lvl="0"/>
            <a:r>
              <a:rPr lang="en-US" sz="2400" dirty="0" smtClean="0"/>
              <a:t>DSS Hardware Overview</a:t>
            </a:r>
            <a:endParaRPr lang="en-US" sz="2400" dirty="0"/>
          </a:p>
          <a:p>
            <a:pPr lvl="1"/>
            <a:r>
              <a:rPr lang="en-US" sz="1800" dirty="0" smtClean="0"/>
              <a:t>Display Controller</a:t>
            </a:r>
          </a:p>
          <a:p>
            <a:pPr lvl="1"/>
            <a:r>
              <a:rPr lang="en-US" sz="1800" dirty="0" smtClean="0"/>
              <a:t>Video Pipeline</a:t>
            </a:r>
          </a:p>
          <a:p>
            <a:pPr lvl="1"/>
            <a:r>
              <a:rPr lang="en-US" sz="1800" dirty="0" smtClean="0"/>
              <a:t>Write back Pipeline</a:t>
            </a:r>
          </a:p>
          <a:p>
            <a:pPr lvl="1"/>
            <a:r>
              <a:rPr lang="en-US" sz="1800" dirty="0" smtClean="0"/>
              <a:t>Overlay Manager</a:t>
            </a:r>
          </a:p>
          <a:p>
            <a:pPr lvl="1"/>
            <a:r>
              <a:rPr lang="en-US" sz="1800" dirty="0" smtClean="0"/>
              <a:t>Video Port</a:t>
            </a:r>
          </a:p>
          <a:p>
            <a:pPr lvl="1"/>
            <a:r>
              <a:rPr lang="en-US" sz="1800" dirty="0" smtClean="0"/>
              <a:t>Display Interfaces: </a:t>
            </a:r>
            <a:r>
              <a:rPr lang="en-US" sz="1600" dirty="0" err="1" smtClean="0"/>
              <a:t>eDP</a:t>
            </a:r>
            <a:r>
              <a:rPr lang="en-US" sz="1600" dirty="0" smtClean="0"/>
              <a:t>, DSI, DPI</a:t>
            </a:r>
          </a:p>
          <a:p>
            <a:pPr lvl="1"/>
            <a:r>
              <a:rPr lang="en-US" sz="1600" dirty="0" smtClean="0"/>
              <a:t>DSS Interrupt Architecture</a:t>
            </a:r>
          </a:p>
          <a:p>
            <a:r>
              <a:rPr lang="en-US" sz="2400" dirty="0" smtClean="0"/>
              <a:t>DSS Driver Overview</a:t>
            </a:r>
          </a:p>
          <a:p>
            <a:r>
              <a:rPr lang="en-US" sz="2400" dirty="0" smtClean="0"/>
              <a:t>DSS Advance Features</a:t>
            </a:r>
          </a:p>
          <a:p>
            <a:pPr lvl="1"/>
            <a:r>
              <a:rPr lang="en-US" sz="1800" dirty="0" smtClean="0"/>
              <a:t>Safety Checks</a:t>
            </a:r>
          </a:p>
          <a:p>
            <a:pPr lvl="1"/>
            <a:r>
              <a:rPr lang="en-US" sz="1800" dirty="0" smtClean="0"/>
              <a:t>FIFO Buffer Mapping</a:t>
            </a:r>
          </a:p>
          <a:p>
            <a:pPr lvl="1"/>
            <a:r>
              <a:rPr lang="en-US" sz="1800" dirty="0" smtClean="0"/>
              <a:t>Security Isolation</a:t>
            </a:r>
            <a:endParaRPr lang="en-US" sz="1800" dirty="0"/>
          </a:p>
          <a:p>
            <a:r>
              <a:rPr lang="en-US" sz="2400" dirty="0" smtClean="0"/>
              <a:t>Display Sharing</a:t>
            </a:r>
          </a:p>
        </p:txBody>
      </p:sp>
    </p:spTree>
    <p:extLst>
      <p:ext uri="{BB962C8B-B14F-4D97-AF65-F5344CB8AC3E}">
        <p14:creationId xmlns:p14="http://schemas.microsoft.com/office/powerpoint/2010/main" val="271763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DSS Advance Features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67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DSS Safety Checks</a:t>
            </a:r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525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511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76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2781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5334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67886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0445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21</a:t>
            </a:fld>
            <a:endParaRPr lang="en-US" sz="1100" dirty="0">
              <a:solidFill>
                <a:srgbClr val="00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35" y="1034142"/>
            <a:ext cx="13611365" cy="612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6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Buffer Mapping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hen Scaler </a:t>
            </a:r>
            <a:r>
              <a:rPr lang="en-US" dirty="0"/>
              <a:t>is </a:t>
            </a:r>
            <a:r>
              <a:rPr lang="en-US" dirty="0" smtClean="0"/>
              <a:t>enabled, </a:t>
            </a:r>
            <a:r>
              <a:rPr lang="en-US" dirty="0"/>
              <a:t>the DMA needs to send multiple lines simultaneously (in parallel) to the VID </a:t>
            </a:r>
            <a:r>
              <a:rPr lang="en-US" dirty="0" smtClean="0"/>
              <a:t>pipeline.</a:t>
            </a:r>
          </a:p>
          <a:p>
            <a:r>
              <a:rPr lang="en-US" dirty="0" smtClean="0"/>
              <a:t>The </a:t>
            </a:r>
            <a:r>
              <a:rPr lang="en-US" dirty="0"/>
              <a:t>number of lines could be up to 4 lines in parallel (the case when there is downscaling by 4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</a:t>
            </a:r>
            <a:r>
              <a:rPr lang="en-US" dirty="0"/>
              <a:t>buffer in this case needs to be used in “ping-pong” </a:t>
            </a:r>
            <a:r>
              <a:rPr lang="en-US" dirty="0" smtClean="0"/>
              <a:t>mode.</a:t>
            </a:r>
          </a:p>
          <a:p>
            <a:r>
              <a:rPr lang="en-US" dirty="0" smtClean="0"/>
              <a:t>Hence, </a:t>
            </a:r>
            <a:r>
              <a:rPr lang="en-US" dirty="0"/>
              <a:t>the requirement on the buffer memory size is to have space to store at least eight full lines (The size in bytes of a line depends on the resolution as well as the pixel format</a:t>
            </a:r>
            <a:r>
              <a:rPr lang="en-US" dirty="0" smtClean="0"/>
              <a:t>)</a:t>
            </a:r>
          </a:p>
          <a:p>
            <a:r>
              <a:rPr lang="en-US" dirty="0"/>
              <a:t>The below table lists the size of a line in bytes for the common resolutions and formats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525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511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76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2781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5334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67886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0445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22</a:t>
            </a:fld>
            <a:endParaRPr lang="en-US" sz="1100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220869"/>
              </p:ext>
            </p:extLst>
          </p:nvPr>
        </p:nvGraphicFramePr>
        <p:xfrm>
          <a:off x="906552" y="4559640"/>
          <a:ext cx="12047448" cy="243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9080"/>
                <a:gridCol w="2985453"/>
                <a:gridCol w="3037115"/>
                <a:gridCol w="4495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Resolution</a:t>
                      </a: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Format</a:t>
                      </a:r>
                      <a:endParaRPr lang="en-US" sz="160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1-line (in KB)</a:t>
                      </a:r>
                      <a:endParaRPr lang="en-US" sz="160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8-lines (in KB)</a:t>
                      </a:r>
                      <a:endParaRPr lang="en-US" sz="160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1920 (1080p)</a:t>
                      </a: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ARGB32 (32bpp)</a:t>
                      </a:r>
                      <a:endParaRPr lang="en-US" sz="160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7.5</a:t>
                      </a:r>
                      <a:endParaRPr lang="en-US" sz="160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</a:t>
                      </a:r>
                      <a:endParaRPr lang="en-US" sz="160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RGB24p (24bpp)</a:t>
                      </a: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5.625</a:t>
                      </a:r>
                      <a:endParaRPr lang="en-US" sz="160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45</a:t>
                      </a:r>
                      <a:endParaRPr lang="en-US" sz="160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YUV422 (16bpp)</a:t>
                      </a: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3.75</a:t>
                      </a: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</a:t>
                      </a:r>
                      <a:endParaRPr lang="en-US" sz="160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2560 (2.5K)</a:t>
                      </a: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ARGB32 (32bpp)</a:t>
                      </a: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US" sz="160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RGB24p (24bpp)</a:t>
                      </a: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7.5</a:t>
                      </a:r>
                      <a:endParaRPr lang="en-US" sz="160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</a:t>
                      </a:r>
                      <a:endParaRPr lang="en-US" sz="160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YUV422 (16bpp)</a:t>
                      </a: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</a:t>
                      </a: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4096 (4K)</a:t>
                      </a: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ARGB32 (32bpp)</a:t>
                      </a:r>
                      <a:endParaRPr lang="en-US" sz="160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128</a:t>
                      </a:r>
                      <a:endParaRPr lang="en-US" sz="160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RGB24p (24bpp)</a:t>
                      </a:r>
                      <a:endParaRPr lang="en-US" sz="160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96</a:t>
                      </a:r>
                      <a:endParaRPr lang="en-US" sz="160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YUV422 (16bpp)</a:t>
                      </a:r>
                      <a:endParaRPr lang="en-US" sz="160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64</a:t>
                      </a:r>
                      <a:endParaRPr lang="en-US" sz="1600" dirty="0">
                        <a:effectLst/>
                        <a:latin typeface="Arial"/>
                        <a:ea typeface="Batang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1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Buffer Mapping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channel in DMA is allocated a uniform buffer size of 64 Kilo Bytes at </a:t>
            </a:r>
            <a:r>
              <a:rPr lang="en-US" dirty="0" smtClean="0"/>
              <a:t>reset.</a:t>
            </a:r>
          </a:p>
          <a:p>
            <a:r>
              <a:rPr lang="en-US" dirty="0"/>
              <a:t>To support resolutions larger than 4K YUV or 2K ARGB (with ping-pong configuration), the default buffer size of 64KB per RD channel is not </a:t>
            </a:r>
            <a:r>
              <a:rPr lang="en-US" dirty="0" smtClean="0"/>
              <a:t>sufficient as demonstrated above.</a:t>
            </a:r>
          </a:p>
          <a:p>
            <a:r>
              <a:rPr lang="en-US" dirty="0" smtClean="0"/>
              <a:t>In </a:t>
            </a:r>
            <a:r>
              <a:rPr lang="en-US" dirty="0"/>
              <a:t>such cases, the  design allows dynamic repartition of the allocated buffers across the different RD channels. In this way each RD channel can have a variable buffer size allocated to it, starting from a minimum of 16KB to a maximum of 256KB, in 16KB increments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525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511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76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2781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5334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67886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0445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23</a:t>
            </a:fld>
            <a:endParaRPr lang="en-US" sz="1100" dirty="0">
              <a:solidFill>
                <a:srgbClr val="0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789591"/>
            <a:ext cx="55245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457" y="3789591"/>
            <a:ext cx="5483176" cy="394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6462486" y="5279906"/>
            <a:ext cx="128016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Firewall </a:t>
            </a:r>
            <a:r>
              <a:rPr lang="en-US" dirty="0"/>
              <a:t>–</a:t>
            </a:r>
            <a:r>
              <a:rPr lang="en-US" dirty="0" smtClean="0"/>
              <a:t> Each Common Region, Pipe, Overlay &amp; Video Port has 64KB </a:t>
            </a:r>
            <a:r>
              <a:rPr lang="en-US" dirty="0"/>
              <a:t>FW </a:t>
            </a:r>
            <a:r>
              <a:rPr lang="en-US" dirty="0" smtClean="0"/>
              <a:t>region </a:t>
            </a:r>
            <a:endParaRPr lang="en-US" dirty="0"/>
          </a:p>
          <a:p>
            <a:r>
              <a:rPr lang="en-US" dirty="0"/>
              <a:t>Secure Mode setting – Hardware based connection check/illegal connection prevention</a:t>
            </a:r>
          </a:p>
          <a:p>
            <a:r>
              <a:rPr lang="en-US" dirty="0" smtClean="0"/>
              <a:t>Multiple sets </a:t>
            </a:r>
            <a:r>
              <a:rPr lang="en-US" dirty="0"/>
              <a:t>of Interrupt Logic for secure/non-secure host handling</a:t>
            </a:r>
          </a:p>
          <a:p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525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511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76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2781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5334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67886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0445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24</a:t>
            </a:fld>
            <a:endParaRPr lang="en-US" sz="1100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10" y="2877910"/>
            <a:ext cx="584494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370" y="2692849"/>
            <a:ext cx="6455230" cy="475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4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Display Sharing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0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Sharing for K3 </a:t>
            </a:r>
            <a:r>
              <a:rPr lang="en-US" dirty="0" err="1" smtClean="0"/>
              <a:t>SoCs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Cockpit </a:t>
            </a:r>
            <a:r>
              <a:rPr lang="en-US" altLang="en-US" sz="2000" dirty="0" smtClean="0"/>
              <a:t>Use case</a:t>
            </a:r>
            <a:r>
              <a:rPr lang="en-US" altLang="en-US" sz="2000" dirty="0"/>
              <a:t>: Simultaneous Safety and QM Requirements on Display</a:t>
            </a:r>
          </a:p>
          <a:p>
            <a:pPr lvl="1"/>
            <a:r>
              <a:rPr lang="en-US" altLang="en-US" dirty="0"/>
              <a:t>Safety content is generated by a safety certified OS running on a dedicated core</a:t>
            </a:r>
          </a:p>
          <a:p>
            <a:pPr lvl="1"/>
            <a:r>
              <a:rPr lang="en-US" altLang="en-US" dirty="0"/>
              <a:t>QM content is usually generated by </a:t>
            </a:r>
            <a:r>
              <a:rPr lang="en-US" altLang="en-US" dirty="0" err="1" smtClean="0"/>
              <a:t>HLoS</a:t>
            </a:r>
            <a:r>
              <a:rPr lang="en-US" altLang="en-US" dirty="0" smtClean="0"/>
              <a:t> (Linux)</a:t>
            </a:r>
            <a:endParaRPr lang="en-US" altLang="en-US" dirty="0"/>
          </a:p>
          <a:p>
            <a:pPr lvl="1"/>
            <a:r>
              <a:rPr lang="en-US" altLang="en-US" dirty="0"/>
              <a:t>There may be multiple instances of QM SW running on </a:t>
            </a:r>
            <a:r>
              <a:rPr lang="en-US" altLang="en-US" dirty="0" smtClean="0"/>
              <a:t>different </a:t>
            </a:r>
            <a:r>
              <a:rPr lang="en-US" altLang="en-US" dirty="0"/>
              <a:t>cores / same core with virtualization </a:t>
            </a:r>
            <a:r>
              <a:rPr lang="en-US" altLang="en-US" dirty="0" smtClean="0"/>
              <a:t>support</a:t>
            </a:r>
          </a:p>
          <a:p>
            <a:r>
              <a:rPr lang="en-US" sz="1600" dirty="0"/>
              <a:t>Static partitioning of Resources</a:t>
            </a:r>
          </a:p>
          <a:p>
            <a:pPr lvl="1"/>
            <a:r>
              <a:rPr lang="en-US" sz="1400" dirty="0"/>
              <a:t>Resources are allocated at system boot time  </a:t>
            </a:r>
          </a:p>
          <a:p>
            <a:r>
              <a:rPr lang="en-US" sz="1600" dirty="0"/>
              <a:t>VP thread as Atomic Resource Partition Entity</a:t>
            </a:r>
          </a:p>
          <a:p>
            <a:pPr lvl="1"/>
            <a:r>
              <a:rPr lang="en-US" sz="1400" dirty="0"/>
              <a:t>VP Thread : A VP, Overlay-Manager and all pipes terminating at the VP</a:t>
            </a:r>
          </a:p>
          <a:p>
            <a:pPr lvl="1"/>
            <a:r>
              <a:rPr lang="en-US" sz="1400" dirty="0"/>
              <a:t>Any core can drive one / multiple end-to-end VP threads</a:t>
            </a:r>
          </a:p>
          <a:p>
            <a:pPr lvl="1"/>
            <a:r>
              <a:rPr lang="en-US" sz="1400" dirty="0"/>
              <a:t>All pipe, overlay manager and VP register updates for a thread shadowed by asserting </a:t>
            </a:r>
            <a:r>
              <a:rPr lang="en-US" sz="1400" dirty="0" err="1"/>
              <a:t>VPx.GO</a:t>
            </a:r>
            <a:r>
              <a:rPr lang="en-US" sz="1400" dirty="0"/>
              <a:t> bit</a:t>
            </a:r>
          </a:p>
          <a:p>
            <a:pPr lvl="1"/>
            <a:r>
              <a:rPr lang="en-US" sz="1400" dirty="0"/>
              <a:t>All interrupts for pipes and VP in a thread used by the driving core </a:t>
            </a:r>
          </a:p>
          <a:p>
            <a:r>
              <a:rPr lang="en-US" sz="1600" dirty="0"/>
              <a:t>Distributed DSS Initialization</a:t>
            </a:r>
          </a:p>
          <a:p>
            <a:pPr lvl="1"/>
            <a:r>
              <a:rPr lang="en-US" sz="1400" dirty="0"/>
              <a:t>R5F boots up first and initializes DSS</a:t>
            </a:r>
          </a:p>
          <a:p>
            <a:pPr lvl="1"/>
            <a:r>
              <a:rPr lang="en-US" sz="1400" dirty="0" smtClean="0"/>
              <a:t>Any </a:t>
            </a:r>
            <a:r>
              <a:rPr lang="en-US" sz="1400" dirty="0"/>
              <a:t>core who owns a VP thread initializes the thread specific setup</a:t>
            </a:r>
          </a:p>
          <a:p>
            <a:pPr lvl="1"/>
            <a:r>
              <a:rPr lang="en-US" sz="1400" dirty="0" smtClean="0"/>
              <a:t>Pipes </a:t>
            </a:r>
            <a:r>
              <a:rPr lang="en-US" sz="1400" dirty="0"/>
              <a:t>are initialized and setup on-demand</a:t>
            </a:r>
          </a:p>
          <a:p>
            <a:r>
              <a:rPr lang="en-US" sz="1600" dirty="0"/>
              <a:t>Pipe Subscription and IPC based Frame update requests</a:t>
            </a:r>
          </a:p>
          <a:p>
            <a:pPr lvl="1"/>
            <a:r>
              <a:rPr lang="en-US" sz="1400" dirty="0"/>
              <a:t>VP thread owner can</a:t>
            </a:r>
          </a:p>
          <a:p>
            <a:pPr lvl="2"/>
            <a:r>
              <a:rPr lang="en-US" sz="1050" dirty="0"/>
              <a:t>Reserve a set of pipes to be used by local applications</a:t>
            </a:r>
          </a:p>
          <a:p>
            <a:pPr lvl="2"/>
            <a:r>
              <a:rPr lang="en-US" sz="1050" dirty="0"/>
              <a:t>Export a set of pipes to a remote core via a local display-server </a:t>
            </a:r>
          </a:p>
          <a:p>
            <a:pPr lvl="1"/>
            <a:r>
              <a:rPr lang="en-US" sz="1400" dirty="0"/>
              <a:t>Remote cores probe a display-server to get a list of exported pipes</a:t>
            </a:r>
          </a:p>
          <a:p>
            <a:pPr lvl="1"/>
            <a:r>
              <a:rPr lang="en-US" sz="1400" dirty="0"/>
              <a:t>Remote cores send frame update requests to display-server for exported pipes </a:t>
            </a:r>
          </a:p>
          <a:p>
            <a:pPr lvl="1"/>
            <a:endParaRPr lang="en-US" altLang="en-US" sz="1900" dirty="0"/>
          </a:p>
          <a:p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525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511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76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2781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5334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67886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0445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7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Logical HW Split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077676"/>
            <a:ext cx="14594278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1"/>
          <p:cNvSpPr txBox="1">
            <a:spLocks/>
          </p:cNvSpPr>
          <p:nvPr/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525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511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76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2781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5334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67886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0445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27</a:t>
            </a:fld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6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525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511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76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2781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5334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67886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0445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28</a:t>
            </a:fld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4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DSS?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08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DSS: Display Sub System</a:t>
            </a:r>
          </a:p>
          <a:p>
            <a:r>
              <a:rPr lang="en-US" dirty="0"/>
              <a:t>Displays video frames from memory to </a:t>
            </a:r>
            <a:r>
              <a:rPr lang="en-US" dirty="0" smtClean="0"/>
              <a:t>LCD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the logic to output video frames stored in the memory to the external display interfaces.</a:t>
            </a:r>
            <a:endParaRPr lang="en-US" dirty="0" smtClean="0"/>
          </a:p>
          <a:p>
            <a:r>
              <a:rPr lang="en-US" dirty="0" smtClean="0"/>
              <a:t>Performs </a:t>
            </a:r>
            <a:r>
              <a:rPr lang="en-US" dirty="0"/>
              <a:t>multi-layer composition for the display output </a:t>
            </a:r>
            <a:endParaRPr lang="en-US" dirty="0" smtClean="0"/>
          </a:p>
          <a:p>
            <a:r>
              <a:rPr lang="en-US" dirty="0" smtClean="0"/>
              <a:t>Supports a </a:t>
            </a:r>
            <a:r>
              <a:rPr lang="en-US" dirty="0"/>
              <a:t>set of industry standard display interfaces to drive wide range of display panel resolutions</a:t>
            </a:r>
            <a:endParaRPr lang="en-US" dirty="0" smtClean="0"/>
          </a:p>
          <a:p>
            <a:r>
              <a:rPr lang="en-US" dirty="0" smtClean="0"/>
              <a:t>Supports Scaling</a:t>
            </a:r>
            <a:r>
              <a:rPr lang="en-US" dirty="0"/>
              <a:t>, Color Space Conversion, Blending, Color Keying</a:t>
            </a:r>
          </a:p>
          <a:p>
            <a:endParaRPr 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525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511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76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2781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5334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67886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0445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4</a:t>
            </a:fld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DSS Block Diagram for J721E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538288"/>
            <a:ext cx="1259205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1"/>
          <p:cNvSpPr txBox="1">
            <a:spLocks/>
          </p:cNvSpPr>
          <p:nvPr/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525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511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76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2781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5334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67886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0445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5</a:t>
            </a:fld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DSS Hardware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6</a:t>
            </a:fld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0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Four </a:t>
            </a:r>
            <a:r>
              <a:rPr lang="en-US" dirty="0" smtClean="0"/>
              <a:t>Video Pipelines</a:t>
            </a:r>
          </a:p>
          <a:p>
            <a:pPr lvl="1"/>
            <a:r>
              <a:rPr lang="en-US" dirty="0" smtClean="0"/>
              <a:t>Two Video pipelines </a:t>
            </a:r>
            <a:r>
              <a:rPr lang="en-US" dirty="0"/>
              <a:t>- Supporting 8/10-bit/component RGB or 8/10/12-bit/component YUV source data formats with 3/5-tap 16-phase scaler capable of 0.25x to 16x resizing.</a:t>
            </a:r>
          </a:p>
          <a:p>
            <a:pPr lvl="1"/>
            <a:r>
              <a:rPr lang="en-US" dirty="0" smtClean="0"/>
              <a:t>Two </a:t>
            </a:r>
            <a:r>
              <a:rPr lang="en-US" dirty="0" err="1" smtClean="0"/>
              <a:t>Video_Lite</a:t>
            </a:r>
            <a:r>
              <a:rPr lang="en-US" dirty="0" smtClean="0"/>
              <a:t> pipelines </a:t>
            </a:r>
            <a:r>
              <a:rPr lang="en-US" dirty="0"/>
              <a:t>- Supporting 8/10-bit/component RGB or YUV source data formats (including YUV420/422 source data)</a:t>
            </a:r>
            <a:endParaRPr lang="en-US" dirty="0" smtClean="0"/>
          </a:p>
          <a:p>
            <a:pPr lvl="0"/>
            <a:r>
              <a:rPr lang="en-US" dirty="0" smtClean="0"/>
              <a:t>Four Overlay Managers</a:t>
            </a:r>
            <a:endParaRPr lang="en-US" dirty="0"/>
          </a:p>
          <a:p>
            <a:pPr lvl="1"/>
            <a:r>
              <a:rPr lang="en-US" dirty="0"/>
              <a:t>Fully mapped to all input </a:t>
            </a:r>
            <a:r>
              <a:rPr lang="en-US" dirty="0" smtClean="0"/>
              <a:t>pipelines</a:t>
            </a:r>
          </a:p>
          <a:p>
            <a:pPr lvl="1"/>
            <a:r>
              <a:rPr lang="en-US" dirty="0" smtClean="0"/>
              <a:t>Multi-layer </a:t>
            </a:r>
            <a:r>
              <a:rPr lang="en-US" dirty="0"/>
              <a:t>alpha blending  </a:t>
            </a:r>
            <a:endParaRPr lang="en-US" dirty="0" smtClean="0"/>
          </a:p>
          <a:p>
            <a:pPr lvl="0"/>
            <a:r>
              <a:rPr lang="en-US" dirty="0" smtClean="0"/>
              <a:t>Four Video Ports  </a:t>
            </a:r>
            <a:endParaRPr lang="en-US" dirty="0"/>
          </a:p>
          <a:p>
            <a:pPr lvl="1"/>
            <a:r>
              <a:rPr lang="en-US" dirty="0"/>
              <a:t>Support up to four simultaneous 4K display outputs (600MHz pixel clock) </a:t>
            </a:r>
          </a:p>
          <a:p>
            <a:pPr lvl="1"/>
            <a:r>
              <a:rPr lang="en-US" dirty="0"/>
              <a:t>24/30/36-bit per pixel RGB output </a:t>
            </a:r>
          </a:p>
          <a:p>
            <a:pPr lvl="1"/>
            <a:r>
              <a:rPr lang="en-US" dirty="0"/>
              <a:t>Additional 8/10-bit per </a:t>
            </a:r>
            <a:r>
              <a:rPr lang="en-US" dirty="0" smtClean="0"/>
              <a:t>component </a:t>
            </a:r>
            <a:r>
              <a:rPr lang="en-US" dirty="0"/>
              <a:t>YUV422 embedded sync stream (BT1120/BT656) on every output</a:t>
            </a:r>
          </a:p>
          <a:p>
            <a:pPr lvl="0"/>
            <a:r>
              <a:rPr lang="en-US" dirty="0" smtClean="0"/>
              <a:t>One </a:t>
            </a:r>
            <a:r>
              <a:rPr lang="en-US" dirty="0"/>
              <a:t>optional Write-back pipeline with a scaler to perform memory to memory operations or to </a:t>
            </a:r>
            <a:r>
              <a:rPr lang="en-US" dirty="0" smtClean="0"/>
              <a:t>capture </a:t>
            </a:r>
            <a:r>
              <a:rPr lang="en-US" dirty="0"/>
              <a:t>one of the display outputs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DMA controller capable of supporting up to 8K-wide input source frame</a:t>
            </a: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525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511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76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2781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5334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67886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0445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Controller Architecture</a:t>
            </a:r>
            <a:endParaRPr 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525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511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76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2781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5334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67886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0445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13" y="950044"/>
            <a:ext cx="11614872" cy="657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3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Video/Video Lite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503" y="4741700"/>
            <a:ext cx="13541726" cy="2791214"/>
          </a:xfrm>
        </p:spPr>
        <p:txBody>
          <a:bodyPr/>
          <a:lstStyle/>
          <a:p>
            <a:r>
              <a:rPr lang="en-US" dirty="0"/>
              <a:t>The video pipeline is connected to the video DMA buffer controller for the input port and to the overlay manager.  It performs all functionalities of a Graphics pipeline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Polyphase</a:t>
            </a:r>
            <a:r>
              <a:rPr lang="en-US" dirty="0" smtClean="0"/>
              <a:t>-filter </a:t>
            </a:r>
            <a:r>
              <a:rPr lang="en-US" dirty="0"/>
              <a:t>based </a:t>
            </a:r>
            <a:r>
              <a:rPr lang="en-US" dirty="0" smtClean="0"/>
              <a:t>resizer</a:t>
            </a:r>
          </a:p>
          <a:p>
            <a:pPr lvl="1"/>
            <a:r>
              <a:rPr lang="en-US" dirty="0" smtClean="0"/>
              <a:t>Programmable </a:t>
            </a:r>
            <a:r>
              <a:rPr lang="en-US" dirty="0"/>
              <a:t>BCHS (Brightness/Contrast/Hue/Saturation)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err="1" smtClean="0"/>
              <a:t>Luma</a:t>
            </a:r>
            <a:r>
              <a:rPr lang="en-US" dirty="0" smtClean="0"/>
              <a:t>-key support (for Blue-Ray application)</a:t>
            </a:r>
          </a:p>
          <a:p>
            <a:pPr lvl="1"/>
            <a:r>
              <a:rPr lang="en-US" dirty="0" smtClean="0"/>
              <a:t>Crop support at </a:t>
            </a:r>
            <a:r>
              <a:rPr lang="en-US" dirty="0"/>
              <a:t>the output of the video </a:t>
            </a:r>
            <a:r>
              <a:rPr lang="en-US" dirty="0" smtClean="0"/>
              <a:t>pipeline</a:t>
            </a:r>
          </a:p>
          <a:p>
            <a:r>
              <a:rPr lang="en-US" dirty="0" smtClean="0"/>
              <a:t>Video Lite is identical </a:t>
            </a:r>
            <a:r>
              <a:rPr lang="en-US" dirty="0"/>
              <a:t>to the Video pipeline </a:t>
            </a:r>
            <a:r>
              <a:rPr lang="en-US" dirty="0" smtClean="0"/>
              <a:t>except </a:t>
            </a:r>
            <a:r>
              <a:rPr lang="en-US" dirty="0" err="1"/>
              <a:t>p</a:t>
            </a:r>
            <a:r>
              <a:rPr lang="en-US" dirty="0" err="1" smtClean="0"/>
              <a:t>olyphase</a:t>
            </a:r>
            <a:r>
              <a:rPr lang="en-US" dirty="0" smtClean="0"/>
              <a:t>-filter </a:t>
            </a:r>
            <a:r>
              <a:rPr lang="en-US" dirty="0"/>
              <a:t>based resizer is </a:t>
            </a:r>
            <a:r>
              <a:rPr lang="en-US" dirty="0" smtClean="0"/>
              <a:t>not </a:t>
            </a:r>
            <a:r>
              <a:rPr lang="en-US" dirty="0"/>
              <a:t>included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104" y="1185151"/>
            <a:ext cx="95345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 txBox="1">
            <a:spLocks/>
          </p:cNvSpPr>
          <p:nvPr/>
        </p:nvSpPr>
        <p:spPr>
          <a:xfrm>
            <a:off x="11133734" y="7739485"/>
            <a:ext cx="341376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525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30511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5767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61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262781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915334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567886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5220445" algn="l" defTabSz="130511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2B97888F-6AF7-4263-B69D-592D8C33BAC7}" type="slidenum">
              <a:rPr lang="en-US" sz="1100" smtClean="0">
                <a:solidFill>
                  <a:srgbClr val="000000"/>
                </a:solidFill>
              </a:rPr>
              <a:pPr algn="r">
                <a:defRPr/>
              </a:pPr>
              <a:t>9</a:t>
            </a:fld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6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New TI NDA Restrictions">
  <a:themeElements>
    <a:clrScheme name="Custom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_TI_NDARestrictions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_NDARestrictions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TI_NDARestrictions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5_New TI NDA Restrictions">
  <a:themeElements>
    <a:clrScheme name="Custom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2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2_TI_NDARestrictions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2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3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4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TI_NDARestrictions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3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1_New TI NDA Restrictions">
  <a:themeElements>
    <a:clrScheme name="Custom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5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4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8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15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10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16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6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7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New TI NDA Restrictions">
  <a:themeElements>
    <a:clrScheme name="Custom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19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21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9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12_New TI NDA Restrictions">
  <a:themeElements>
    <a:clrScheme name="Custom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17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18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16_New TI NDA Restrictions">
  <a:themeElements>
    <a:clrScheme name="Custom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22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23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24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0_New TI NDA Restrictions">
  <a:themeElements>
    <a:clrScheme name="Custom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25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14_TI NDA Restrictio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17_New TI NDA Restrictions">
  <a:themeElements>
    <a:clrScheme name="Custom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11_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4.xml><?xml version="1.0" encoding="utf-8"?>
<a:theme xmlns:a="http://schemas.openxmlformats.org/drawingml/2006/main" name="27_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5.xml><?xml version="1.0" encoding="utf-8"?>
<a:theme xmlns:a="http://schemas.openxmlformats.org/drawingml/2006/main" name="28_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6.xml><?xml version="1.0" encoding="utf-8"?>
<a:theme xmlns:a="http://schemas.openxmlformats.org/drawingml/2006/main" name="29_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7.xml><?xml version="1.0" encoding="utf-8"?>
<a:theme xmlns:a="http://schemas.openxmlformats.org/drawingml/2006/main" name="20_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4_New TI NDA Restrictions">
  <a:themeElements>
    <a:clrScheme name="Custom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9_New TI NDA Restrictions">
  <a:themeElements>
    <a:clrScheme name="Custom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New TI NDA Restrictions">
  <a:themeElements>
    <a:clrScheme name="Custom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TI_NDARestrictions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New TI NDA Restrictions">
  <a:themeElements>
    <a:clrScheme name="Custom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ppt/theme/themeOverride10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ppt/theme/themeOverride1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ppt/theme/themeOverride2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ppt/theme/themeOverride3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ppt/theme/themeOverride4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ppt/theme/themeOverride5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ppt/theme/themeOverride6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ppt/theme/themeOverride7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ppt/theme/themeOverride8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ppt/theme/themeOverride9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166D48FC1C2C4CB35B3A029FD1BCBB" ma:contentTypeVersion="1" ma:contentTypeDescription="Create a new document." ma:contentTypeScope="" ma:versionID="eb3d8e165433b59083974d5edab70f2d">
  <xsd:schema xmlns:xsd="http://www.w3.org/2001/XMLSchema" xmlns:xs="http://www.w3.org/2001/XMLSchema" xmlns:p="http://schemas.microsoft.com/office/2006/metadata/properties" xmlns:ns2="ecd71431-ebd8-4723-aa1c-f81788cc8bd2" targetNamespace="http://schemas.microsoft.com/office/2006/metadata/properties" ma:root="true" ma:fieldsID="7cb04d47bd9fd46929ef21a528bb4a87" ns2:_="">
    <xsd:import namespace="ecd71431-ebd8-4723-aa1c-f81788cc8bd2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d71431-ebd8-4723-aa1c-f81788cc8b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4E88BB9-A13B-47D5-B2B1-2755661510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07D666-A770-4E99-9AD5-45F8CA0650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d71431-ebd8-4723-aa1c-f81788cc8b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63FF63-E34C-49A6-92AD-F139E513A58A}">
  <ds:schemaRefs>
    <ds:schemaRef ds:uri="http://purl.org/dc/terms/"/>
    <ds:schemaRef ds:uri="http://schemas.openxmlformats.org/package/2006/metadata/core-properties"/>
    <ds:schemaRef ds:uri="http://purl.org/dc/dcmitype/"/>
    <ds:schemaRef ds:uri="ecd71431-ebd8-4723-aa1c-f81788cc8bd2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198648</TotalTime>
  <Words>1499</Words>
  <Application>Microsoft Office PowerPoint</Application>
  <PresentationFormat>Custom</PresentationFormat>
  <Paragraphs>225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76" baseType="lpstr">
      <vt:lpstr>8_New TI NDA Restrictions</vt:lpstr>
      <vt:lpstr>6_TI_NDARestrictions</vt:lpstr>
      <vt:lpstr>13_New TI NDA Restrictions</vt:lpstr>
      <vt:lpstr>10_New TI NDA Restrictions</vt:lpstr>
      <vt:lpstr>14_New TI NDA Restrictions</vt:lpstr>
      <vt:lpstr>19_New TI NDA Restrictions</vt:lpstr>
      <vt:lpstr>2_New TI NDA Restrictions</vt:lpstr>
      <vt:lpstr>5_TI_NDARestrictions</vt:lpstr>
      <vt:lpstr>9_New TI NDA Restrictions</vt:lpstr>
      <vt:lpstr>3_TI_NDARestrictions</vt:lpstr>
      <vt:lpstr>TI_NDARestrictions</vt:lpstr>
      <vt:lpstr>1_TI_NDARestrictions</vt:lpstr>
      <vt:lpstr>15_New TI NDA Restrictions</vt:lpstr>
      <vt:lpstr>12_FinalPowerpoint</vt:lpstr>
      <vt:lpstr>2_TI_NDARestrictions</vt:lpstr>
      <vt:lpstr>1_FinalPowerpoint</vt:lpstr>
      <vt:lpstr>2_FinalPowerpoint</vt:lpstr>
      <vt:lpstr>13_FinalPowerpoint</vt:lpstr>
      <vt:lpstr>14_FinalPowerpoint</vt:lpstr>
      <vt:lpstr>3_FinalPowerpoint</vt:lpstr>
      <vt:lpstr>11_New TI NDA Restrictions</vt:lpstr>
      <vt:lpstr>5_FinalPowerpoint</vt:lpstr>
      <vt:lpstr>4_FinalPowerpoint</vt:lpstr>
      <vt:lpstr>8_FinalPowerpoint</vt:lpstr>
      <vt:lpstr>15_FinalPowerpoint</vt:lpstr>
      <vt:lpstr>10_FinalPowerpoint</vt:lpstr>
      <vt:lpstr>16_FinalPowerpoint</vt:lpstr>
      <vt:lpstr>6_FinalPowerpoint</vt:lpstr>
      <vt:lpstr>7_FinalPowerpoint</vt:lpstr>
      <vt:lpstr>19_FinalPowerpoint</vt:lpstr>
      <vt:lpstr>21_FinalPowerpoint</vt:lpstr>
      <vt:lpstr>9_FinalPowerpoint</vt:lpstr>
      <vt:lpstr>12_New TI NDA Restrictions</vt:lpstr>
      <vt:lpstr>17_FinalPowerpoint</vt:lpstr>
      <vt:lpstr>18_FinalPowerpoint</vt:lpstr>
      <vt:lpstr>16_New TI NDA Restrictions</vt:lpstr>
      <vt:lpstr>22_FinalPowerpoint</vt:lpstr>
      <vt:lpstr>23_FinalPowerpoint</vt:lpstr>
      <vt:lpstr>24_FinalPowerpoint</vt:lpstr>
      <vt:lpstr>25_FinalPowerpoint</vt:lpstr>
      <vt:lpstr>14_TI NDA Restrictions</vt:lpstr>
      <vt:lpstr>17_New TI NDA Restrictions</vt:lpstr>
      <vt:lpstr>11_FinalPowerpoint</vt:lpstr>
      <vt:lpstr>27_FinalPowerpoint</vt:lpstr>
      <vt:lpstr>28_FinalPowerpoint</vt:lpstr>
      <vt:lpstr>29_FinalPowerpoint</vt:lpstr>
      <vt:lpstr>20_FinalPowerpoint</vt:lpstr>
      <vt:lpstr>Visio.Drawing.11</vt:lpstr>
      <vt:lpstr>DSS Overview</vt:lpstr>
      <vt:lpstr>Agenda</vt:lpstr>
      <vt:lpstr>What is DSS?</vt:lpstr>
      <vt:lpstr>Introduction</vt:lpstr>
      <vt:lpstr>DSS Block Diagram for J721E</vt:lpstr>
      <vt:lpstr>DSS Hardware Overview</vt:lpstr>
      <vt:lpstr>Display Controller</vt:lpstr>
      <vt:lpstr>Display Controller Architecture</vt:lpstr>
      <vt:lpstr>Video/Video Lite Pipeline</vt:lpstr>
      <vt:lpstr>Write back Pipeline</vt:lpstr>
      <vt:lpstr>Overlay Manager</vt:lpstr>
      <vt:lpstr>Video Port</vt:lpstr>
      <vt:lpstr>Display Interfaces</vt:lpstr>
      <vt:lpstr>Connectivity Diagram for J721E</vt:lpstr>
      <vt:lpstr>DSS Interrupt Architecture</vt:lpstr>
      <vt:lpstr>DSS Driver Overview</vt:lpstr>
      <vt:lpstr>FVID2 Introduction</vt:lpstr>
      <vt:lpstr>Typical Application Flow</vt:lpstr>
      <vt:lpstr>Directory Structure</vt:lpstr>
      <vt:lpstr>DSS Advance Features</vt:lpstr>
      <vt:lpstr>DSS Safety Checks</vt:lpstr>
      <vt:lpstr>FIFO Buffer Mapping (1/2)</vt:lpstr>
      <vt:lpstr>FIFO Buffer Mapping (2/2)</vt:lpstr>
      <vt:lpstr>Security Isolation</vt:lpstr>
      <vt:lpstr>Display Sharing</vt:lpstr>
      <vt:lpstr>Display Sharing for K3 SoCs</vt:lpstr>
      <vt:lpstr>Design: Logical HW Split</vt:lpstr>
      <vt:lpstr>Thank You!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DSS_Overview</dc:title>
  <dc:creator>Rishabh Garg</dc:creator>
  <cp:lastModifiedBy>Rishabh Garg</cp:lastModifiedBy>
  <cp:revision>1566</cp:revision>
  <cp:lastPrinted>2016-10-20T14:40:15Z</cp:lastPrinted>
  <dcterms:created xsi:type="dcterms:W3CDTF">2007-12-19T20:51:45Z</dcterms:created>
  <dcterms:modified xsi:type="dcterms:W3CDTF">2019-04-02T05:54:47Z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0x01010063166D48FC1C2C4CB35B3A029FD1BCBB</vt:lpwstr>
  </property>
</Properties>
</file>