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 id="2147483694" r:id="rId5"/>
    <p:sldMasterId id="2147483712" r:id="rId6"/>
  </p:sldMasterIdLst>
  <p:notesMasterIdLst>
    <p:notesMasterId r:id="rId33"/>
  </p:notesMasterIdLst>
  <p:handoutMasterIdLst>
    <p:handoutMasterId r:id="rId34"/>
  </p:handoutMasterIdLst>
  <p:sldIdLst>
    <p:sldId id="371" r:id="rId7"/>
    <p:sldId id="498" r:id="rId8"/>
    <p:sldId id="522" r:id="rId9"/>
    <p:sldId id="523" r:id="rId10"/>
    <p:sldId id="546" r:id="rId11"/>
    <p:sldId id="525" r:id="rId12"/>
    <p:sldId id="547" r:id="rId13"/>
    <p:sldId id="527" r:id="rId14"/>
    <p:sldId id="528" r:id="rId15"/>
    <p:sldId id="548" r:id="rId16"/>
    <p:sldId id="530" r:id="rId17"/>
    <p:sldId id="531" r:id="rId18"/>
    <p:sldId id="532" r:id="rId19"/>
    <p:sldId id="533" r:id="rId20"/>
    <p:sldId id="534" r:id="rId21"/>
    <p:sldId id="535" r:id="rId22"/>
    <p:sldId id="536" r:id="rId23"/>
    <p:sldId id="537" r:id="rId24"/>
    <p:sldId id="538" r:id="rId25"/>
    <p:sldId id="539" r:id="rId26"/>
    <p:sldId id="540" r:id="rId27"/>
    <p:sldId id="541" r:id="rId28"/>
    <p:sldId id="542" r:id="rId29"/>
    <p:sldId id="549" r:id="rId30"/>
    <p:sldId id="544" r:id="rId31"/>
    <p:sldId id="545" r:id="rId32"/>
  </p:sldIdLst>
  <p:sldSz cx="9144000" cy="5143500" type="screen16x9"/>
  <p:notesSz cx="6858000" cy="9144000"/>
  <p:custDataLst>
    <p:tags r:id="rId3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snapToGrid="0" snapToObjects="1">
      <p:cViewPr>
        <p:scale>
          <a:sx n="100" d="100"/>
          <a:sy n="100" d="100"/>
        </p:scale>
        <p:origin x="-1944" y="-85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02DE44-B9BC-E047-8F18-45C4361AFDBB}" type="datetimeFigureOut">
              <a:rPr lang="en-US" smtClean="0"/>
              <a:t>8/8/2019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37A328-340C-3A47-AF24-01B7C5594869}" type="slidenum">
              <a:rPr lang="en-US" smtClean="0"/>
              <a:t>‹#›</a:t>
            </a:fld>
            <a:endParaRPr lang="en-US"/>
          </a:p>
        </p:txBody>
      </p:sp>
    </p:spTree>
    <p:extLst>
      <p:ext uri="{BB962C8B-B14F-4D97-AF65-F5344CB8AC3E}">
        <p14:creationId xmlns:p14="http://schemas.microsoft.com/office/powerpoint/2010/main" val="30038005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BB67E5-EE15-7C4E-AED1-553834E5D0E0}" type="datetimeFigureOut">
              <a:rPr lang="en-US" smtClean="0"/>
              <a:t>8/8/2019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080698-7B0F-5D4A-9858-0F3A96D145F7}" type="slidenum">
              <a:rPr lang="en-US" smtClean="0"/>
              <a:t>‹#›</a:t>
            </a:fld>
            <a:endParaRPr lang="en-US"/>
          </a:p>
        </p:txBody>
      </p:sp>
    </p:spTree>
    <p:extLst>
      <p:ext uri="{BB962C8B-B14F-4D97-AF65-F5344CB8AC3E}">
        <p14:creationId xmlns:p14="http://schemas.microsoft.com/office/powerpoint/2010/main" val="22236561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charset="0"/>
            </a:endParaRPr>
          </a:p>
        </p:txBody>
      </p:sp>
      <p:sp>
        <p:nvSpPr>
          <p:cNvPr id="4" name="Slide Number Placeholder 3"/>
          <p:cNvSpPr>
            <a:spLocks noGrp="1"/>
          </p:cNvSpPr>
          <p:nvPr>
            <p:ph type="sldNum" sz="quarter" idx="10"/>
          </p:nvPr>
        </p:nvSpPr>
        <p:spPr/>
        <p:txBody>
          <a:bodyPr/>
          <a:lstStyle/>
          <a:p>
            <a:fld id="{F603C3B5-9CFC-4B60-AD1F-942309290D4C}" type="slidenum">
              <a:rPr lang="en-US" smtClean="0"/>
              <a:pPr/>
              <a:t>3</a:t>
            </a:fld>
            <a:endParaRPr lang="en-US" dirty="0"/>
          </a:p>
        </p:txBody>
      </p:sp>
    </p:spTree>
    <p:extLst>
      <p:ext uri="{BB962C8B-B14F-4D97-AF65-F5344CB8AC3E}">
        <p14:creationId xmlns:p14="http://schemas.microsoft.com/office/powerpoint/2010/main" val="4105612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ea typeface="Verdana" pitchFamily="34" charset="0"/>
                <a:cs typeface="Verdana" pitchFamily="34" charset="0"/>
              </a:rPr>
              <a:t>CSL can be further split into following sub modules Architecture, SOC and IP. Architecture sub module contains API to configure cache, interrupt, ECC for cores such as A15, M4, C66x and EVE.</a:t>
            </a:r>
            <a:r>
              <a:rPr lang="en-US" dirty="0"/>
              <a:t> SOC sub module contains the base address, macros and abstraction for the ADAS </a:t>
            </a:r>
            <a:r>
              <a:rPr lang="en-US" dirty="0" err="1"/>
              <a:t>SoC’s</a:t>
            </a:r>
            <a:r>
              <a:rPr lang="en-US" dirty="0"/>
              <a:t>. Source code and interface to configure different available IP’s in device is part of IP sub module.</a:t>
            </a:r>
          </a:p>
        </p:txBody>
      </p:sp>
      <p:sp>
        <p:nvSpPr>
          <p:cNvPr id="4" name="Slide Number Placeholder 3"/>
          <p:cNvSpPr>
            <a:spLocks noGrp="1"/>
          </p:cNvSpPr>
          <p:nvPr>
            <p:ph type="sldNum" sz="quarter" idx="10"/>
          </p:nvPr>
        </p:nvSpPr>
        <p:spPr/>
        <p:txBody>
          <a:bodyPr/>
          <a:lstStyle/>
          <a:p>
            <a:fld id="{F603C3B5-9CFC-4B60-AD1F-942309290D4C}" type="slidenum">
              <a:rPr lang="en-US" smtClean="0"/>
              <a:pPr/>
              <a:t>15</a:t>
            </a:fld>
            <a:endParaRPr lang="en-US" dirty="0"/>
          </a:p>
        </p:txBody>
      </p:sp>
    </p:spTree>
    <p:extLst>
      <p:ext uri="{BB962C8B-B14F-4D97-AF65-F5344CB8AC3E}">
        <p14:creationId xmlns:p14="http://schemas.microsoft.com/office/powerpoint/2010/main" val="3933765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Arial" charset="0"/>
            </a:endParaRPr>
          </a:p>
        </p:txBody>
      </p:sp>
      <p:sp>
        <p:nvSpPr>
          <p:cNvPr id="4" name="Slide Number Placeholder 3"/>
          <p:cNvSpPr>
            <a:spLocks noGrp="1"/>
          </p:cNvSpPr>
          <p:nvPr>
            <p:ph type="sldNum" sz="quarter" idx="10"/>
          </p:nvPr>
        </p:nvSpPr>
        <p:spPr/>
        <p:txBody>
          <a:bodyPr/>
          <a:lstStyle/>
          <a:p>
            <a:fld id="{F603C3B5-9CFC-4B60-AD1F-942309290D4C}" type="slidenum">
              <a:rPr lang="en-US" smtClean="0"/>
              <a:pPr/>
              <a:t>16</a:t>
            </a:fld>
            <a:endParaRPr lang="en-US" dirty="0"/>
          </a:p>
        </p:txBody>
      </p:sp>
    </p:spTree>
    <p:extLst>
      <p:ext uri="{BB962C8B-B14F-4D97-AF65-F5344CB8AC3E}">
        <p14:creationId xmlns:p14="http://schemas.microsoft.com/office/powerpoint/2010/main" val="3933765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3C3B5-9CFC-4B60-AD1F-942309290D4C}" type="slidenum">
              <a:rPr lang="en-US" smtClean="0"/>
              <a:pPr/>
              <a:t>17</a:t>
            </a:fld>
            <a:endParaRPr lang="en-US" dirty="0"/>
          </a:p>
        </p:txBody>
      </p:sp>
    </p:spTree>
    <p:extLst>
      <p:ext uri="{BB962C8B-B14F-4D97-AF65-F5344CB8AC3E}">
        <p14:creationId xmlns:p14="http://schemas.microsoft.com/office/powerpoint/2010/main" val="3933765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884997" y="8685856"/>
            <a:ext cx="2971433" cy="456570"/>
          </a:xfrm>
          <a:prstGeom prst="rect">
            <a:avLst/>
          </a:prstGeom>
          <a:noFill/>
          <a:ln w="9525">
            <a:noFill/>
            <a:miter lim="800000"/>
            <a:headEnd/>
            <a:tailEnd/>
          </a:ln>
        </p:spPr>
        <p:txBody>
          <a:bodyPr lIns="91432" tIns="45716" rIns="91432" bIns="45716" anchor="b"/>
          <a:lstStyle/>
          <a:p>
            <a:pPr algn="r" defTabSz="915055"/>
            <a:fld id="{3B2DCEF5-C3F9-4A8A-9BFE-12C0522F93D8}" type="slidenum">
              <a:rPr lang="en-US" sz="1200"/>
              <a:pPr algn="r" defTabSz="915055"/>
              <a:t>18</a:t>
            </a:fld>
            <a:endParaRPr lang="en-US" sz="1200" dirty="0"/>
          </a:p>
        </p:txBody>
      </p:sp>
      <p:sp>
        <p:nvSpPr>
          <p:cNvPr id="143363" name="Rectangle 7"/>
          <p:cNvSpPr txBox="1">
            <a:spLocks noGrp="1" noChangeArrowheads="1"/>
          </p:cNvSpPr>
          <p:nvPr/>
        </p:nvSpPr>
        <p:spPr bwMode="auto">
          <a:xfrm>
            <a:off x="3884997" y="8685856"/>
            <a:ext cx="2971433" cy="456570"/>
          </a:xfrm>
          <a:prstGeom prst="rect">
            <a:avLst/>
          </a:prstGeom>
          <a:noFill/>
          <a:ln w="9525">
            <a:noFill/>
            <a:miter lim="800000"/>
            <a:headEnd/>
            <a:tailEnd/>
          </a:ln>
        </p:spPr>
        <p:txBody>
          <a:bodyPr lIns="91432" tIns="45716" rIns="91432" bIns="45716" anchor="b"/>
          <a:lstStyle/>
          <a:p>
            <a:pPr algn="r" defTabSz="915055"/>
            <a:fld id="{14571C1E-5A21-4D21-9EB0-8EA3FFE144D0}" type="slidenum">
              <a:rPr lang="en-US" sz="1200"/>
              <a:pPr algn="r" defTabSz="915055"/>
              <a:t>18</a:t>
            </a:fld>
            <a:endParaRPr lang="en-US" sz="1200" dirty="0"/>
          </a:p>
        </p:txBody>
      </p:sp>
      <p:sp>
        <p:nvSpPr>
          <p:cNvPr id="143364" name="Rectangle 2"/>
          <p:cNvSpPr>
            <a:spLocks noGrp="1" noRot="1" noChangeAspect="1" noChangeArrowheads="1" noTextEdit="1"/>
          </p:cNvSpPr>
          <p:nvPr>
            <p:ph type="sldImg"/>
          </p:nvPr>
        </p:nvSpPr>
        <p:spPr>
          <a:xfrm>
            <a:off x="381000" y="685800"/>
            <a:ext cx="6094413" cy="3429000"/>
          </a:xfrm>
          <a:ln/>
        </p:spPr>
      </p:sp>
      <p:sp>
        <p:nvSpPr>
          <p:cNvPr id="143365" name="Rectangle 3"/>
          <p:cNvSpPr>
            <a:spLocks noGrp="1" noChangeArrowheads="1"/>
          </p:cNvSpPr>
          <p:nvPr>
            <p:ph type="body" idx="1"/>
          </p:nvPr>
        </p:nvSpPr>
        <p:spPr>
          <a:noFill/>
          <a:ln/>
        </p:spPr>
        <p:txBody>
          <a:bodyPr lIns="91432" tIns="45716" rIns="91432" bIns="45716"/>
          <a:lstStyle/>
          <a:p>
            <a:pPr lvl="0">
              <a:defRPr/>
            </a:pPr>
            <a:endParaRPr lang="en-US" sz="14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Arial" charset="0"/>
            </a:endParaRPr>
          </a:p>
        </p:txBody>
      </p:sp>
      <p:sp>
        <p:nvSpPr>
          <p:cNvPr id="4" name="Slide Number Placeholder 3"/>
          <p:cNvSpPr>
            <a:spLocks noGrp="1"/>
          </p:cNvSpPr>
          <p:nvPr>
            <p:ph type="sldNum" sz="quarter" idx="10"/>
          </p:nvPr>
        </p:nvSpPr>
        <p:spPr/>
        <p:txBody>
          <a:bodyPr/>
          <a:lstStyle/>
          <a:p>
            <a:fld id="{F603C3B5-9CFC-4B60-AD1F-942309290D4C}" type="slidenum">
              <a:rPr lang="en-US" smtClean="0"/>
              <a:pPr/>
              <a:t>19</a:t>
            </a:fld>
            <a:endParaRPr lang="en-US" dirty="0"/>
          </a:p>
        </p:txBody>
      </p:sp>
    </p:spTree>
    <p:extLst>
      <p:ext uri="{BB962C8B-B14F-4D97-AF65-F5344CB8AC3E}">
        <p14:creationId xmlns:p14="http://schemas.microsoft.com/office/powerpoint/2010/main" val="3933765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Arial" charset="0"/>
            </a:endParaRPr>
          </a:p>
        </p:txBody>
      </p:sp>
      <p:sp>
        <p:nvSpPr>
          <p:cNvPr id="4" name="Slide Number Placeholder 3"/>
          <p:cNvSpPr>
            <a:spLocks noGrp="1"/>
          </p:cNvSpPr>
          <p:nvPr>
            <p:ph type="sldNum" sz="quarter" idx="10"/>
          </p:nvPr>
        </p:nvSpPr>
        <p:spPr/>
        <p:txBody>
          <a:bodyPr/>
          <a:lstStyle/>
          <a:p>
            <a:fld id="{F603C3B5-9CFC-4B60-AD1F-942309290D4C}" type="slidenum">
              <a:rPr lang="en-US" smtClean="0"/>
              <a:pPr/>
              <a:t>20</a:t>
            </a:fld>
            <a:endParaRPr lang="en-US" dirty="0"/>
          </a:p>
        </p:txBody>
      </p:sp>
    </p:spTree>
    <p:extLst>
      <p:ext uri="{BB962C8B-B14F-4D97-AF65-F5344CB8AC3E}">
        <p14:creationId xmlns:p14="http://schemas.microsoft.com/office/powerpoint/2010/main" val="3933765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Arial" charset="0"/>
            </a:endParaRPr>
          </a:p>
        </p:txBody>
      </p:sp>
      <p:sp>
        <p:nvSpPr>
          <p:cNvPr id="4" name="Slide Number Placeholder 3"/>
          <p:cNvSpPr>
            <a:spLocks noGrp="1"/>
          </p:cNvSpPr>
          <p:nvPr>
            <p:ph type="sldNum" sz="quarter" idx="10"/>
          </p:nvPr>
        </p:nvSpPr>
        <p:spPr/>
        <p:txBody>
          <a:bodyPr/>
          <a:lstStyle/>
          <a:p>
            <a:fld id="{F603C3B5-9CFC-4B60-AD1F-942309290D4C}" type="slidenum">
              <a:rPr lang="en-US" smtClean="0"/>
              <a:pPr/>
              <a:t>21</a:t>
            </a:fld>
            <a:endParaRPr lang="en-US" dirty="0"/>
          </a:p>
        </p:txBody>
      </p:sp>
    </p:spTree>
    <p:extLst>
      <p:ext uri="{BB962C8B-B14F-4D97-AF65-F5344CB8AC3E}">
        <p14:creationId xmlns:p14="http://schemas.microsoft.com/office/powerpoint/2010/main" val="3933765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3C3B5-9CFC-4B60-AD1F-942309290D4C}" type="slidenum">
              <a:rPr lang="en-US" smtClean="0"/>
              <a:pPr/>
              <a:t>22</a:t>
            </a:fld>
            <a:endParaRPr lang="en-US" dirty="0"/>
          </a:p>
        </p:txBody>
      </p:sp>
    </p:spTree>
    <p:extLst>
      <p:ext uri="{BB962C8B-B14F-4D97-AF65-F5344CB8AC3E}">
        <p14:creationId xmlns:p14="http://schemas.microsoft.com/office/powerpoint/2010/main" val="3933765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3C3B5-9CFC-4B60-AD1F-942309290D4C}" type="slidenum">
              <a:rPr lang="en-US" smtClean="0"/>
              <a:pPr/>
              <a:t>23</a:t>
            </a:fld>
            <a:endParaRPr lang="en-US" dirty="0"/>
          </a:p>
        </p:txBody>
      </p:sp>
    </p:spTree>
    <p:extLst>
      <p:ext uri="{BB962C8B-B14F-4D97-AF65-F5344CB8AC3E}">
        <p14:creationId xmlns:p14="http://schemas.microsoft.com/office/powerpoint/2010/main" val="3933765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Arial" charset="0"/>
            </a:endParaRPr>
          </a:p>
        </p:txBody>
      </p:sp>
      <p:sp>
        <p:nvSpPr>
          <p:cNvPr id="4" name="Slide Number Placeholder 3"/>
          <p:cNvSpPr>
            <a:spLocks noGrp="1"/>
          </p:cNvSpPr>
          <p:nvPr>
            <p:ph type="sldNum" sz="quarter" idx="10"/>
          </p:nvPr>
        </p:nvSpPr>
        <p:spPr/>
        <p:txBody>
          <a:bodyPr/>
          <a:lstStyle/>
          <a:p>
            <a:fld id="{F603C3B5-9CFC-4B60-AD1F-942309290D4C}" type="slidenum">
              <a:rPr lang="en-US" smtClean="0"/>
              <a:pPr/>
              <a:t>25</a:t>
            </a:fld>
            <a:endParaRPr lang="en-US" dirty="0"/>
          </a:p>
        </p:txBody>
      </p:sp>
    </p:spTree>
    <p:extLst>
      <p:ext uri="{BB962C8B-B14F-4D97-AF65-F5344CB8AC3E}">
        <p14:creationId xmlns:p14="http://schemas.microsoft.com/office/powerpoint/2010/main" val="3933765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charset="0"/>
            </a:endParaRPr>
          </a:p>
        </p:txBody>
      </p:sp>
      <p:sp>
        <p:nvSpPr>
          <p:cNvPr id="4" name="Slide Number Placeholder 3"/>
          <p:cNvSpPr>
            <a:spLocks noGrp="1"/>
          </p:cNvSpPr>
          <p:nvPr>
            <p:ph type="sldNum" sz="quarter" idx="10"/>
          </p:nvPr>
        </p:nvSpPr>
        <p:spPr/>
        <p:txBody>
          <a:bodyPr/>
          <a:lstStyle/>
          <a:p>
            <a:fld id="{F603C3B5-9CFC-4B60-AD1F-942309290D4C}" type="slidenum">
              <a:rPr lang="en-US" smtClean="0"/>
              <a:pPr/>
              <a:t>4</a:t>
            </a:fld>
            <a:endParaRPr lang="en-US" dirty="0"/>
          </a:p>
        </p:txBody>
      </p:sp>
    </p:spTree>
    <p:extLst>
      <p:ext uri="{BB962C8B-B14F-4D97-AF65-F5344CB8AC3E}">
        <p14:creationId xmlns:p14="http://schemas.microsoft.com/office/powerpoint/2010/main" val="4105612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3C3B5-9CFC-4B60-AD1F-942309290D4C}" type="slidenum">
              <a:rPr lang="en-US" smtClean="0"/>
              <a:pPr/>
              <a:t>26</a:t>
            </a:fld>
            <a:endParaRPr lang="en-US" dirty="0"/>
          </a:p>
        </p:txBody>
      </p:sp>
    </p:spTree>
    <p:extLst>
      <p:ext uri="{BB962C8B-B14F-4D97-AF65-F5344CB8AC3E}">
        <p14:creationId xmlns:p14="http://schemas.microsoft.com/office/powerpoint/2010/main" val="1659572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3C3B5-9CFC-4B60-AD1F-942309290D4C}" type="slidenum">
              <a:rPr lang="en-US" smtClean="0"/>
              <a:pPr/>
              <a:t>6</a:t>
            </a:fld>
            <a:endParaRPr lang="en-US" dirty="0"/>
          </a:p>
        </p:txBody>
      </p:sp>
    </p:spTree>
    <p:extLst>
      <p:ext uri="{BB962C8B-B14F-4D97-AF65-F5344CB8AC3E}">
        <p14:creationId xmlns:p14="http://schemas.microsoft.com/office/powerpoint/2010/main" val="1262470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603C3B5-9CFC-4B60-AD1F-942309290D4C}" type="slidenum">
              <a:rPr lang="en-US" smtClean="0"/>
              <a:pPr/>
              <a:t>8</a:t>
            </a:fld>
            <a:endParaRPr lang="en-US" dirty="0"/>
          </a:p>
        </p:txBody>
      </p:sp>
    </p:spTree>
    <p:extLst>
      <p:ext uri="{BB962C8B-B14F-4D97-AF65-F5344CB8AC3E}">
        <p14:creationId xmlns:p14="http://schemas.microsoft.com/office/powerpoint/2010/main" val="2345260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603C3B5-9CFC-4B60-AD1F-942309290D4C}" type="slidenum">
              <a:rPr lang="en-US" smtClean="0"/>
              <a:pPr/>
              <a:t>9</a:t>
            </a:fld>
            <a:endParaRPr lang="en-US" dirty="0"/>
          </a:p>
        </p:txBody>
      </p:sp>
    </p:spTree>
    <p:extLst>
      <p:ext uri="{BB962C8B-B14F-4D97-AF65-F5344CB8AC3E}">
        <p14:creationId xmlns:p14="http://schemas.microsoft.com/office/powerpoint/2010/main" val="2345260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Arial" charset="0"/>
            </a:endParaRPr>
          </a:p>
        </p:txBody>
      </p:sp>
      <p:sp>
        <p:nvSpPr>
          <p:cNvPr id="4" name="Slide Number Placeholder 3"/>
          <p:cNvSpPr>
            <a:spLocks noGrp="1"/>
          </p:cNvSpPr>
          <p:nvPr>
            <p:ph type="sldNum" sz="quarter" idx="10"/>
          </p:nvPr>
        </p:nvSpPr>
        <p:spPr/>
        <p:txBody>
          <a:bodyPr/>
          <a:lstStyle/>
          <a:p>
            <a:fld id="{F603C3B5-9CFC-4B60-AD1F-942309290D4C}" type="slidenum">
              <a:rPr lang="en-US" smtClean="0"/>
              <a:pPr/>
              <a:t>11</a:t>
            </a:fld>
            <a:endParaRPr lang="en-US" dirty="0"/>
          </a:p>
        </p:txBody>
      </p:sp>
    </p:spTree>
    <p:extLst>
      <p:ext uri="{BB962C8B-B14F-4D97-AF65-F5344CB8AC3E}">
        <p14:creationId xmlns:p14="http://schemas.microsoft.com/office/powerpoint/2010/main" val="3933765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Arial" charset="0"/>
            </a:endParaRPr>
          </a:p>
        </p:txBody>
      </p:sp>
      <p:sp>
        <p:nvSpPr>
          <p:cNvPr id="4" name="Slide Number Placeholder 3"/>
          <p:cNvSpPr>
            <a:spLocks noGrp="1"/>
          </p:cNvSpPr>
          <p:nvPr>
            <p:ph type="sldNum" sz="quarter" idx="10"/>
          </p:nvPr>
        </p:nvSpPr>
        <p:spPr/>
        <p:txBody>
          <a:bodyPr/>
          <a:lstStyle/>
          <a:p>
            <a:fld id="{F603C3B5-9CFC-4B60-AD1F-942309290D4C}" type="slidenum">
              <a:rPr lang="en-US" smtClean="0"/>
              <a:pPr/>
              <a:t>12</a:t>
            </a:fld>
            <a:endParaRPr lang="en-US" dirty="0"/>
          </a:p>
        </p:txBody>
      </p:sp>
    </p:spTree>
    <p:extLst>
      <p:ext uri="{BB962C8B-B14F-4D97-AF65-F5344CB8AC3E}">
        <p14:creationId xmlns:p14="http://schemas.microsoft.com/office/powerpoint/2010/main" val="3933765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Arial" charset="0"/>
            </a:endParaRPr>
          </a:p>
        </p:txBody>
      </p:sp>
      <p:sp>
        <p:nvSpPr>
          <p:cNvPr id="4" name="Slide Number Placeholder 3"/>
          <p:cNvSpPr>
            <a:spLocks noGrp="1"/>
          </p:cNvSpPr>
          <p:nvPr>
            <p:ph type="sldNum" sz="quarter" idx="10"/>
          </p:nvPr>
        </p:nvSpPr>
        <p:spPr/>
        <p:txBody>
          <a:bodyPr/>
          <a:lstStyle/>
          <a:p>
            <a:fld id="{F603C3B5-9CFC-4B60-AD1F-942309290D4C}" type="slidenum">
              <a:rPr lang="en-US" smtClean="0"/>
              <a:pPr/>
              <a:t>13</a:t>
            </a:fld>
            <a:endParaRPr lang="en-US" dirty="0"/>
          </a:p>
        </p:txBody>
      </p:sp>
    </p:spTree>
    <p:extLst>
      <p:ext uri="{BB962C8B-B14F-4D97-AF65-F5344CB8AC3E}">
        <p14:creationId xmlns:p14="http://schemas.microsoft.com/office/powerpoint/2010/main" val="3933765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Arial" charset="0"/>
              </a:rPr>
              <a:t>Chip Support Library or CSL constitutes a set of well-defined APIs that abstract low-level details of the underlying </a:t>
            </a:r>
            <a:r>
              <a:rPr lang="en-US" dirty="0" err="1">
                <a:latin typeface="Arial" charset="0"/>
              </a:rPr>
              <a:t>SoC</a:t>
            </a:r>
            <a:r>
              <a:rPr lang="en-US" dirty="0">
                <a:latin typeface="Arial" charset="0"/>
              </a:rPr>
              <a:t> device so that a user can control configure and have read/write access to peripherals. </a:t>
            </a:r>
          </a:p>
          <a:p>
            <a:r>
              <a:rPr lang="en-US" dirty="0">
                <a:latin typeface="Arial" charset="0"/>
              </a:rPr>
              <a:t>CSL is realized as twin-layer – a basic register-layer and a more abstracted functional-layer. The lower register layer comprises of a very basic set of macros and type definitions. The upper functional layer comprises of “C” functions that has an increased degree of abstraction and provide directed control of underlying hardware.</a:t>
            </a:r>
          </a:p>
          <a:p>
            <a:r>
              <a:rPr lang="en-US" dirty="0">
                <a:latin typeface="Arial" charset="0"/>
              </a:rPr>
              <a:t>CSL does not model the device state machine and also does not manage data-movement over underlying hardware devices</a:t>
            </a:r>
          </a:p>
        </p:txBody>
      </p:sp>
      <p:sp>
        <p:nvSpPr>
          <p:cNvPr id="4" name="Slide Number Placeholder 3"/>
          <p:cNvSpPr>
            <a:spLocks noGrp="1"/>
          </p:cNvSpPr>
          <p:nvPr>
            <p:ph type="sldNum" sz="quarter" idx="10"/>
          </p:nvPr>
        </p:nvSpPr>
        <p:spPr/>
        <p:txBody>
          <a:bodyPr/>
          <a:lstStyle/>
          <a:p>
            <a:fld id="{F603C3B5-9CFC-4B60-AD1F-942309290D4C}" type="slidenum">
              <a:rPr lang="en-US" smtClean="0"/>
              <a:pPr/>
              <a:t>14</a:t>
            </a:fld>
            <a:endParaRPr lang="en-US" dirty="0"/>
          </a:p>
        </p:txBody>
      </p:sp>
    </p:spTree>
    <p:extLst>
      <p:ext uri="{BB962C8B-B14F-4D97-AF65-F5344CB8AC3E}">
        <p14:creationId xmlns:p14="http://schemas.microsoft.com/office/powerpoint/2010/main" val="3933765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457326"/>
            <a:ext cx="8458200" cy="1102519"/>
          </a:xfrm>
        </p:spPr>
        <p:txBody>
          <a:bodyPr/>
          <a:lstStyle>
            <a:lvl1pPr>
              <a:defRPr sz="3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6"/>
            <a:ext cx="8458200" cy="1114425"/>
          </a:xfrm>
          <a:ln/>
        </p:spPr>
        <p:txBody>
          <a:bodyPr/>
          <a:lstStyle>
            <a:lvl1pPr marL="0" indent="0">
              <a:buFontTx/>
              <a:buNone/>
              <a:defRPr b="1"/>
            </a:lvl1pPr>
          </a:lstStyle>
          <a:p>
            <a:r>
              <a:rPr lang="en-US"/>
              <a:t>Click to edit Master subtitle style</a:t>
            </a:r>
          </a:p>
        </p:txBody>
      </p:sp>
      <p:sp>
        <p:nvSpPr>
          <p:cNvPr id="4" name="Rectangle 24"/>
          <p:cNvSpPr>
            <a:spLocks noGrp="1" noChangeArrowheads="1"/>
          </p:cNvSpPr>
          <p:nvPr>
            <p:ph type="sldNum" sz="quarter" idx="10"/>
          </p:nvPr>
        </p:nvSpPr>
        <p:spPr>
          <a:xfrm>
            <a:off x="6642100" y="4529139"/>
            <a:ext cx="2133600" cy="154781"/>
          </a:xfrm>
          <a:prstGeom prst="rect">
            <a:avLst/>
          </a:prstGeom>
        </p:spPr>
        <p:txBody>
          <a:bodyPr/>
          <a:lstStyle>
            <a:lvl1pPr>
              <a:defRPr/>
            </a:lvl1pPr>
          </a:lstStyle>
          <a:p>
            <a:pPr defTabSz="685800" fontAlgn="base">
              <a:spcBef>
                <a:spcPct val="0"/>
              </a:spcBef>
              <a:spcAft>
                <a:spcPct val="0"/>
              </a:spcAft>
              <a:defRPr/>
            </a:pPr>
            <a:fld id="{AE7985EE-CC81-4AD9-9FD5-46D7FDA8E03F}" type="slidenum">
              <a:rPr lang="en-US" smtClean="0">
                <a:solidFill>
                  <a:srgbClr val="000000"/>
                </a:solidFill>
              </a:rPr>
              <a:pPr defTabSz="685800" fontAlgn="base">
                <a:spcBef>
                  <a:spcPct val="0"/>
                </a:spcBef>
                <a:spcAft>
                  <a:spcPct val="0"/>
                </a:spcAft>
                <a:defRPr/>
              </a:pPr>
              <a:t>‹#›</a:t>
            </a:fld>
            <a:endParaRPr lang="en-US" dirty="0">
              <a:solidFill>
                <a:srgbClr val="000000"/>
              </a:solidFill>
            </a:endParaRPr>
          </a:p>
        </p:txBody>
      </p:sp>
    </p:spTree>
    <p:extLst>
      <p:ext uri="{BB962C8B-B14F-4D97-AF65-F5344CB8AC3E}">
        <p14:creationId xmlns:p14="http://schemas.microsoft.com/office/powerpoint/2010/main" val="601534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descr="TI training slides BG3.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8274" y="0"/>
            <a:ext cx="9162274" cy="4413956"/>
          </a:xfrm>
          <a:prstGeom prst="rect">
            <a:avLst/>
          </a:prstGeom>
        </p:spPr>
      </p:pic>
      <p:sp>
        <p:nvSpPr>
          <p:cNvPr id="3074" name="Rectangle 2"/>
          <p:cNvSpPr>
            <a:spLocks noGrp="1" noChangeArrowheads="1"/>
          </p:cNvSpPr>
          <p:nvPr>
            <p:ph type="ctrTitle"/>
          </p:nvPr>
        </p:nvSpPr>
        <p:spPr>
          <a:xfrm>
            <a:off x="433211" y="284561"/>
            <a:ext cx="8458200" cy="1102519"/>
          </a:xfrm>
          <a:noFill/>
        </p:spPr>
        <p:txBody>
          <a:bodyPr/>
          <a:lstStyle>
            <a:lvl1pPr>
              <a:defRPr sz="28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1" y="3515070"/>
            <a:ext cx="8458200" cy="898886"/>
          </a:xfrm>
          <a:ln/>
        </p:spPr>
        <p:txBody>
          <a:bodyPr/>
          <a:lstStyle>
            <a:lvl1pPr marL="0" indent="0">
              <a:buFontTx/>
              <a:buNone/>
              <a:defRPr sz="1600" b="1"/>
            </a:lvl1pPr>
          </a:lstStyle>
          <a:p>
            <a:r>
              <a:rPr lang="en-US"/>
              <a:t>Click to edit Master subtitle style</a:t>
            </a:r>
          </a:p>
        </p:txBody>
      </p:sp>
      <p:sp>
        <p:nvSpPr>
          <p:cNvPr id="7" name="Rectangle 24"/>
          <p:cNvSpPr>
            <a:spLocks noGrp="1" noChangeArrowheads="1"/>
          </p:cNvSpPr>
          <p:nvPr>
            <p:ph type="sldNum" sz="quarter" idx="10"/>
          </p:nvPr>
        </p:nvSpPr>
        <p:spPr>
          <a:xfrm>
            <a:off x="6958584" y="4837177"/>
            <a:ext cx="2133600" cy="154782"/>
          </a:xfrm>
        </p:spPr>
        <p:txBody>
          <a:bodyPr/>
          <a:lstStyle>
            <a:lvl1pPr>
              <a:defRPr/>
            </a:lvl1pPr>
          </a:lstStyle>
          <a:p>
            <a:pPr>
              <a:defRPr/>
            </a:pPr>
            <a:fld id="{03BA23CF-AA30-4A18-B744-605C3E9DBF07}" type="slidenum">
              <a:rPr lang="en-US">
                <a:solidFill>
                  <a:srgbClr val="000000"/>
                </a:solidFill>
              </a:rPr>
              <a:pPr>
                <a:defRPr/>
              </a:pPr>
              <a:t>‹#›</a:t>
            </a:fld>
            <a:endParaRPr lang="en-US">
              <a:solidFill>
                <a:srgbClr val="000000"/>
              </a:solidFill>
            </a:endParaRPr>
          </a:p>
        </p:txBody>
      </p:sp>
      <p:pic>
        <p:nvPicPr>
          <p:cNvPr id="6" name="Picture 2" descr="C:\Users\sarah.dunn2\AppData\Local\Microsoft\Windows\Temporary Internet Files\Content.Outlook\A2YVRHIL\BannerOption1.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 y="1647289"/>
            <a:ext cx="91440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9208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11" name="Picture 10" descr="TI training slides BG3.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62274" cy="4413956"/>
          </a:xfrm>
          <a:prstGeom prst="rect">
            <a:avLst/>
          </a:prstGeom>
        </p:spPr>
      </p:pic>
      <p:sp>
        <p:nvSpPr>
          <p:cNvPr id="3074" name="Rectangle 2"/>
          <p:cNvSpPr>
            <a:spLocks noGrp="1" noChangeArrowheads="1"/>
          </p:cNvSpPr>
          <p:nvPr>
            <p:ph type="ctrTitle"/>
          </p:nvPr>
        </p:nvSpPr>
        <p:spPr>
          <a:xfrm>
            <a:off x="342900" y="1457332"/>
            <a:ext cx="8458200" cy="1102519"/>
          </a:xfrm>
          <a:noFill/>
        </p:spPr>
        <p:txBody>
          <a:bodyPr/>
          <a:lstStyle>
            <a:lvl1pPr>
              <a:defRPr sz="2800">
                <a:solidFill>
                  <a:schemeClr val="tx2"/>
                </a:solidFill>
              </a:defRPr>
            </a:lvl1pPr>
          </a:lstStyle>
          <a:p>
            <a:r>
              <a:rPr lang="en-US" dirty="0"/>
              <a:t>Click to edit Master title style</a:t>
            </a:r>
          </a:p>
        </p:txBody>
      </p:sp>
      <p:sp>
        <p:nvSpPr>
          <p:cNvPr id="10" name="Rectangle 6"/>
          <p:cNvSpPr>
            <a:spLocks noGrp="1" noChangeArrowheads="1"/>
          </p:cNvSpPr>
          <p:nvPr>
            <p:ph type="sldNum" sz="quarter" idx="4"/>
          </p:nvPr>
        </p:nvSpPr>
        <p:spPr bwMode="auto">
          <a:xfrm>
            <a:off x="6962781" y="4837510"/>
            <a:ext cx="2133600" cy="154782"/>
          </a:xfrm>
          <a:prstGeom prst="rect">
            <a:avLst/>
          </a:prstGeom>
          <a:noFill/>
          <a:ln w="9525">
            <a:noFill/>
            <a:miter lim="800000"/>
            <a:headEnd/>
            <a:tailEnd/>
          </a:ln>
          <a:effectLst/>
        </p:spPr>
        <p:txBody>
          <a:bodyPr vert="horz" wrap="square" lIns="47612" tIns="23805" rIns="47612" bIns="23805" numCol="1" anchor="ctr" anchorCtr="0" compatLnSpc="1">
            <a:prstTxWarp prst="textNoShape">
              <a:avLst/>
            </a:prstTxWarp>
          </a:bodyPr>
          <a:lstStyle>
            <a:lvl1pPr algn="r">
              <a:defRPr sz="700"/>
            </a:lvl1pPr>
          </a:lstStyle>
          <a:p>
            <a:pPr>
              <a:defRPr/>
            </a:pPr>
            <a:fld id="{B6C70261-DCF8-4A97-9502-E8EEF2364CDE}" type="slidenum">
              <a:rPr lang="en-US">
                <a:solidFill>
                  <a:srgbClr val="000000"/>
                </a:solidFill>
              </a:rPr>
              <a:pPr>
                <a:defRPr/>
              </a:pPr>
              <a:t>‹#›</a:t>
            </a:fld>
            <a:endParaRPr lang="en-US">
              <a:solidFill>
                <a:srgbClr val="000000"/>
              </a:solidFill>
            </a:endParaRPr>
          </a:p>
        </p:txBody>
      </p:sp>
      <p:sp>
        <p:nvSpPr>
          <p:cNvPr id="3075" name="Rectangle 3"/>
          <p:cNvSpPr>
            <a:spLocks noGrp="1" noChangeArrowheads="1"/>
          </p:cNvSpPr>
          <p:nvPr>
            <p:ph type="subTitle" idx="1"/>
          </p:nvPr>
        </p:nvSpPr>
        <p:spPr>
          <a:xfrm>
            <a:off x="342900" y="2774159"/>
            <a:ext cx="8458200" cy="1114425"/>
          </a:xfrm>
          <a:ln/>
        </p:spPr>
        <p:txBody>
          <a:bodyPr/>
          <a:lstStyle>
            <a:lvl1pPr marL="0" indent="0">
              <a:buFontTx/>
              <a:buNone/>
              <a:defRPr sz="1600" b="1"/>
            </a:lvl1pPr>
          </a:lstStyle>
          <a:p>
            <a:r>
              <a:rPr lang="en-US"/>
              <a:t>Click to edit Master subtitle style</a:t>
            </a:r>
          </a:p>
        </p:txBody>
      </p:sp>
      <p:grpSp>
        <p:nvGrpSpPr>
          <p:cNvPr id="16" name="Group 15"/>
          <p:cNvGrpSpPr/>
          <p:nvPr userDrawn="1"/>
        </p:nvGrpSpPr>
        <p:grpSpPr>
          <a:xfrm>
            <a:off x="0" y="4706938"/>
            <a:ext cx="8826500" cy="388620"/>
            <a:chOff x="0" y="6321425"/>
            <a:chExt cx="10591800" cy="466344"/>
          </a:xfrm>
        </p:grpSpPr>
        <p:sp>
          <p:nvSpPr>
            <p:cNvPr id="17" name="Rectangle 16"/>
            <p:cNvSpPr/>
            <p:nvPr userDrawn="1"/>
          </p:nvSpPr>
          <p:spPr>
            <a:xfrm>
              <a:off x="0" y="6321425"/>
              <a:ext cx="10591800"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endParaRPr>
            </a:p>
          </p:txBody>
        </p:sp>
        <p:pic>
          <p:nvPicPr>
            <p:cNvPr id="18" name="Picture 27" descr="ti_logo_powerpoint_1_line.png"/>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8593138" y="6440488"/>
              <a:ext cx="1874837" cy="231775"/>
            </a:xfrm>
            <a:prstGeom prst="rect">
              <a:avLst/>
            </a:prstGeom>
            <a:noFill/>
            <a:ln w="9525">
              <a:noFill/>
              <a:miter lim="800000"/>
              <a:headEnd/>
              <a:tailEnd/>
            </a:ln>
          </p:spPr>
        </p:pic>
      </p:grpSp>
      <p:sp>
        <p:nvSpPr>
          <p:cNvPr id="12" name="Text Box 31"/>
          <p:cNvSpPr txBox="1">
            <a:spLocks noChangeArrowheads="1"/>
          </p:cNvSpPr>
          <p:nvPr userDrawn="1"/>
        </p:nvSpPr>
        <p:spPr bwMode="auto">
          <a:xfrm>
            <a:off x="334014" y="4813962"/>
            <a:ext cx="2111375" cy="184642"/>
          </a:xfrm>
          <a:prstGeom prst="rect">
            <a:avLst/>
          </a:prstGeom>
          <a:noFill/>
          <a:ln w="9525">
            <a:noFill/>
            <a:miter lim="800000"/>
            <a:headEnd/>
            <a:tailEnd/>
          </a:ln>
          <a:effectLst/>
        </p:spPr>
        <p:txBody>
          <a:bodyPr lIns="76179" tIns="38088" rIns="76179" bIns="38088">
            <a:spAutoFit/>
          </a:bodyPr>
          <a:lstStyle/>
          <a:p>
            <a:pPr defTabSz="761790" fontAlgn="base">
              <a:spcBef>
                <a:spcPct val="50000"/>
              </a:spcBef>
              <a:spcAft>
                <a:spcPct val="0"/>
              </a:spcAft>
              <a:defRPr/>
            </a:pPr>
            <a:r>
              <a:rPr lang="en-US" sz="700" dirty="0">
                <a:solidFill>
                  <a:srgbClr val="000000"/>
                </a:solidFill>
              </a:rPr>
              <a:t>TI </a:t>
            </a:r>
            <a:r>
              <a:rPr lang="en-US" sz="700" dirty="0" smtClean="0">
                <a:solidFill>
                  <a:srgbClr val="000000"/>
                </a:solidFill>
              </a:rPr>
              <a:t>Confidential – NDA Restrictions</a:t>
            </a:r>
            <a:endParaRPr lang="en-US" sz="700" dirty="0">
              <a:solidFill>
                <a:srgbClr val="000000"/>
              </a:solidFill>
            </a:endParaRPr>
          </a:p>
        </p:txBody>
      </p:sp>
    </p:spTree>
    <p:extLst>
      <p:ext uri="{BB962C8B-B14F-4D97-AF65-F5344CB8AC3E}">
        <p14:creationId xmlns:p14="http://schemas.microsoft.com/office/powerpoint/2010/main" val="873225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10" name="Picture 9" descr="TI training slides BG1.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0"/>
            <a:ext cx="9153769" cy="5143500"/>
          </a:xfrm>
          <a:prstGeom prst="rect">
            <a:avLst/>
          </a:prstGeom>
        </p:spPr>
      </p:pic>
      <p:sp>
        <p:nvSpPr>
          <p:cNvPr id="3074" name="Rectangle 2"/>
          <p:cNvSpPr>
            <a:spLocks noGrp="1" noChangeArrowheads="1"/>
          </p:cNvSpPr>
          <p:nvPr>
            <p:ph type="ctrTitle"/>
          </p:nvPr>
        </p:nvSpPr>
        <p:spPr>
          <a:xfrm>
            <a:off x="342900" y="1457332"/>
            <a:ext cx="8458200" cy="1102519"/>
          </a:xfrm>
          <a:noFill/>
        </p:spPr>
        <p:txBody>
          <a:bodyPr/>
          <a:lstStyle>
            <a:lvl1pPr>
              <a:defRPr sz="33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9"/>
            <a:ext cx="8458200" cy="1114425"/>
          </a:xfrm>
          <a:ln/>
        </p:spPr>
        <p:txBody>
          <a:bodyPr/>
          <a:lstStyle>
            <a:lvl1pPr marL="0" indent="0">
              <a:buFontTx/>
              <a:buNone/>
              <a:defRPr b="1"/>
            </a:lvl1pPr>
          </a:lstStyle>
          <a:p>
            <a:r>
              <a:rPr lang="en-US"/>
              <a:t>Click to edit Master subtitle style</a:t>
            </a:r>
          </a:p>
        </p:txBody>
      </p:sp>
      <p:sp>
        <p:nvSpPr>
          <p:cNvPr id="7" name="Rectangle 24"/>
          <p:cNvSpPr>
            <a:spLocks noGrp="1" noChangeArrowheads="1"/>
          </p:cNvSpPr>
          <p:nvPr>
            <p:ph type="sldNum" sz="quarter" idx="10"/>
          </p:nvPr>
        </p:nvSpPr>
        <p:spPr>
          <a:xfrm>
            <a:off x="6958584" y="4837177"/>
            <a:ext cx="2133600" cy="154782"/>
          </a:xfrm>
        </p:spPr>
        <p:txBody>
          <a:bodyPr/>
          <a:lstStyle>
            <a:lvl1pPr>
              <a:defRPr/>
            </a:lvl1pPr>
          </a:lstStyle>
          <a:p>
            <a:pPr>
              <a:defRPr/>
            </a:pPr>
            <a:fld id="{A18096A3-1C74-4210-9B46-F757C8F29AA0}" type="slidenum">
              <a:rPr lang="en-US">
                <a:solidFill>
                  <a:srgbClr val="000000"/>
                </a:solidFill>
              </a:rPr>
              <a:pPr>
                <a:defRPr/>
              </a:pPr>
              <a:t>‹#›</a:t>
            </a:fld>
            <a:endParaRPr lang="en-US">
              <a:solidFill>
                <a:srgbClr val="000000"/>
              </a:solidFill>
            </a:endParaRPr>
          </a:p>
        </p:txBody>
      </p:sp>
      <p:grpSp>
        <p:nvGrpSpPr>
          <p:cNvPr id="20" name="Group 19"/>
          <p:cNvGrpSpPr/>
          <p:nvPr userDrawn="1"/>
        </p:nvGrpSpPr>
        <p:grpSpPr>
          <a:xfrm>
            <a:off x="0" y="4706938"/>
            <a:ext cx="8826500" cy="388620"/>
            <a:chOff x="0" y="6321425"/>
            <a:chExt cx="10591800" cy="466344"/>
          </a:xfrm>
        </p:grpSpPr>
        <p:sp>
          <p:nvSpPr>
            <p:cNvPr id="21" name="Rectangle 20"/>
            <p:cNvSpPr/>
            <p:nvPr userDrawn="1"/>
          </p:nvSpPr>
          <p:spPr>
            <a:xfrm>
              <a:off x="0" y="6321425"/>
              <a:ext cx="10591800"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endParaRPr>
            </a:p>
          </p:txBody>
        </p:sp>
        <p:pic>
          <p:nvPicPr>
            <p:cNvPr id="22" name="Picture 27" descr="ti_logo_powerpoint_1_line.png"/>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8593138" y="6440488"/>
              <a:ext cx="1874837" cy="231775"/>
            </a:xfrm>
            <a:prstGeom prst="rect">
              <a:avLst/>
            </a:prstGeom>
            <a:noFill/>
            <a:ln w="9525">
              <a:noFill/>
              <a:miter lim="800000"/>
              <a:headEnd/>
              <a:tailEnd/>
            </a:ln>
          </p:spPr>
        </p:pic>
      </p:grpSp>
      <p:sp>
        <p:nvSpPr>
          <p:cNvPr id="23" name="Text Box 31"/>
          <p:cNvSpPr txBox="1">
            <a:spLocks noChangeArrowheads="1"/>
          </p:cNvSpPr>
          <p:nvPr userDrawn="1"/>
        </p:nvSpPr>
        <p:spPr bwMode="auto">
          <a:xfrm>
            <a:off x="342901" y="4814642"/>
            <a:ext cx="2111375" cy="184642"/>
          </a:xfrm>
          <a:prstGeom prst="rect">
            <a:avLst/>
          </a:prstGeom>
          <a:noFill/>
          <a:ln w="9525">
            <a:noFill/>
            <a:miter lim="800000"/>
            <a:headEnd/>
            <a:tailEnd/>
          </a:ln>
          <a:effectLst/>
        </p:spPr>
        <p:txBody>
          <a:bodyPr lIns="76179" tIns="38088" rIns="76179" bIns="38088">
            <a:spAutoFit/>
          </a:bodyPr>
          <a:lstStyle/>
          <a:p>
            <a:pPr defTabSz="761790" fontAlgn="base">
              <a:spcBef>
                <a:spcPct val="50000"/>
              </a:spcBef>
              <a:spcAft>
                <a:spcPct val="0"/>
              </a:spcAft>
              <a:defRPr/>
            </a:pPr>
            <a:r>
              <a:rPr lang="en-US" sz="700" dirty="0" smtClean="0">
                <a:solidFill>
                  <a:srgbClr val="000000"/>
                </a:solidFill>
              </a:rPr>
              <a:t>TI Confidential – NDA Restrictions</a:t>
            </a:r>
            <a:endParaRPr lang="en-US" sz="700" dirty="0">
              <a:solidFill>
                <a:srgbClr val="000000"/>
              </a:solidFill>
            </a:endParaRPr>
          </a:p>
        </p:txBody>
      </p:sp>
    </p:spTree>
    <p:extLst>
      <p:ext uri="{BB962C8B-B14F-4D97-AF65-F5344CB8AC3E}">
        <p14:creationId xmlns:p14="http://schemas.microsoft.com/office/powerpoint/2010/main" val="17078428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10" name="Picture 9" descr="selected_powerpoint_bg_1_1280x720.jpg"/>
          <p:cNvPicPr>
            <a:picLocks noChangeAspect="1"/>
          </p:cNvPicPr>
          <p:nvPr userDrawn="1"/>
        </p:nvPicPr>
        <p:blipFill>
          <a:blip r:embed="rId2" cstate="print"/>
          <a:stretch>
            <a:fillRect/>
          </a:stretch>
        </p:blipFill>
        <p:spPr>
          <a:xfrm>
            <a:off x="0" y="0"/>
            <a:ext cx="9144000" cy="5143500"/>
          </a:xfrm>
          <a:prstGeom prst="rect">
            <a:avLst/>
          </a:prstGeom>
        </p:spPr>
      </p:pic>
      <p:sp>
        <p:nvSpPr>
          <p:cNvPr id="3074" name="Rectangle 2"/>
          <p:cNvSpPr>
            <a:spLocks noGrp="1" noChangeArrowheads="1"/>
          </p:cNvSpPr>
          <p:nvPr>
            <p:ph type="ctrTitle"/>
          </p:nvPr>
        </p:nvSpPr>
        <p:spPr>
          <a:xfrm>
            <a:off x="342900" y="1457332"/>
            <a:ext cx="8458200" cy="1102519"/>
          </a:xfrm>
          <a:noFill/>
        </p:spPr>
        <p:txBody>
          <a:bodyPr/>
          <a:lstStyle>
            <a:lvl1pPr>
              <a:defRPr sz="33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9"/>
            <a:ext cx="8458200" cy="1114425"/>
          </a:xfrm>
          <a:ln/>
        </p:spPr>
        <p:txBody>
          <a:bodyPr/>
          <a:lstStyle>
            <a:lvl1pPr marL="0" indent="0">
              <a:buFontTx/>
              <a:buNone/>
              <a:defRPr b="1"/>
            </a:lvl1pPr>
          </a:lstStyle>
          <a:p>
            <a:r>
              <a:rPr lang="en-US"/>
              <a:t>Click to edit Master subtitle style</a:t>
            </a:r>
          </a:p>
        </p:txBody>
      </p:sp>
      <p:grpSp>
        <p:nvGrpSpPr>
          <p:cNvPr id="20" name="Group 19"/>
          <p:cNvGrpSpPr/>
          <p:nvPr userDrawn="1"/>
        </p:nvGrpSpPr>
        <p:grpSpPr>
          <a:xfrm>
            <a:off x="0" y="4706938"/>
            <a:ext cx="8826500" cy="388620"/>
            <a:chOff x="0" y="6321425"/>
            <a:chExt cx="10591800" cy="466344"/>
          </a:xfrm>
        </p:grpSpPr>
        <p:sp>
          <p:nvSpPr>
            <p:cNvPr id="21" name="Rectangle 20"/>
            <p:cNvSpPr/>
            <p:nvPr userDrawn="1"/>
          </p:nvSpPr>
          <p:spPr>
            <a:xfrm>
              <a:off x="0" y="6321425"/>
              <a:ext cx="10591800"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endParaRPr>
            </a:p>
          </p:txBody>
        </p:sp>
        <p:pic>
          <p:nvPicPr>
            <p:cNvPr id="22" name="Picture 27" descr="ti_logo_powerpoint_1_line.png"/>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8593138" y="6440488"/>
              <a:ext cx="1874837" cy="231775"/>
            </a:xfrm>
            <a:prstGeom prst="rect">
              <a:avLst/>
            </a:prstGeom>
            <a:noFill/>
            <a:ln w="9525">
              <a:noFill/>
              <a:miter lim="800000"/>
              <a:headEnd/>
              <a:tailEnd/>
            </a:ln>
          </p:spPr>
        </p:pic>
      </p:grpSp>
      <p:sp>
        <p:nvSpPr>
          <p:cNvPr id="11" name="Rectangle 24"/>
          <p:cNvSpPr txBox="1">
            <a:spLocks noChangeArrowheads="1"/>
          </p:cNvSpPr>
          <p:nvPr userDrawn="1"/>
        </p:nvSpPr>
        <p:spPr bwMode="auto">
          <a:xfrm>
            <a:off x="6958584" y="4837177"/>
            <a:ext cx="2133600" cy="154782"/>
          </a:xfrm>
          <a:prstGeom prst="rect">
            <a:avLst/>
          </a:prstGeom>
          <a:noFill/>
          <a:ln w="9525">
            <a:noFill/>
            <a:miter lim="800000"/>
            <a:headEnd/>
            <a:tailEnd/>
          </a:ln>
          <a:effectLst/>
        </p:spPr>
        <p:txBody>
          <a:bodyPr vert="horz" wrap="square" lIns="76179" tIns="38088" rIns="76179" bIns="38088" numCol="1" anchor="ctr" anchorCtr="0" compatLnSpc="1">
            <a:prstTxWarp prst="textNoShape">
              <a:avLst/>
            </a:prstTxWarp>
          </a:bodyPr>
          <a:lstStyle>
            <a:defPPr>
              <a:defRPr lang="en-US"/>
            </a:defPPr>
            <a:lvl1pPr algn="r" rtl="0" fontAlgn="base">
              <a:spcBef>
                <a:spcPct val="0"/>
              </a:spcBef>
              <a:spcAft>
                <a:spcPct val="0"/>
              </a:spcAft>
              <a:defRPr sz="700" kern="1200">
                <a:solidFill>
                  <a:schemeClr val="tx1"/>
                </a:solidFill>
                <a:latin typeface="Arial" charset="0"/>
                <a:ea typeface="+mn-ea"/>
                <a:cs typeface="+mn-cs"/>
              </a:defRPr>
            </a:lvl1pPr>
            <a:lvl2pPr marL="380895" algn="l" rtl="0" fontAlgn="base">
              <a:spcBef>
                <a:spcPct val="0"/>
              </a:spcBef>
              <a:spcAft>
                <a:spcPct val="0"/>
              </a:spcAft>
              <a:defRPr kern="1200">
                <a:solidFill>
                  <a:schemeClr val="tx1"/>
                </a:solidFill>
                <a:latin typeface="Arial" charset="0"/>
                <a:ea typeface="+mn-ea"/>
                <a:cs typeface="+mn-cs"/>
              </a:defRPr>
            </a:lvl2pPr>
            <a:lvl3pPr marL="761790" algn="l" rtl="0" fontAlgn="base">
              <a:spcBef>
                <a:spcPct val="0"/>
              </a:spcBef>
              <a:spcAft>
                <a:spcPct val="0"/>
              </a:spcAft>
              <a:defRPr kern="1200">
                <a:solidFill>
                  <a:schemeClr val="tx1"/>
                </a:solidFill>
                <a:latin typeface="Arial" charset="0"/>
                <a:ea typeface="+mn-ea"/>
                <a:cs typeface="+mn-cs"/>
              </a:defRPr>
            </a:lvl3pPr>
            <a:lvl4pPr marL="1142683" algn="l" rtl="0" fontAlgn="base">
              <a:spcBef>
                <a:spcPct val="0"/>
              </a:spcBef>
              <a:spcAft>
                <a:spcPct val="0"/>
              </a:spcAft>
              <a:defRPr kern="1200">
                <a:solidFill>
                  <a:schemeClr val="tx1"/>
                </a:solidFill>
                <a:latin typeface="Arial" charset="0"/>
                <a:ea typeface="+mn-ea"/>
                <a:cs typeface="+mn-cs"/>
              </a:defRPr>
            </a:lvl4pPr>
            <a:lvl5pPr marL="1523573" algn="l" rtl="0" fontAlgn="base">
              <a:spcBef>
                <a:spcPct val="0"/>
              </a:spcBef>
              <a:spcAft>
                <a:spcPct val="0"/>
              </a:spcAft>
              <a:defRPr kern="1200">
                <a:solidFill>
                  <a:schemeClr val="tx1"/>
                </a:solidFill>
                <a:latin typeface="Arial" charset="0"/>
                <a:ea typeface="+mn-ea"/>
                <a:cs typeface="+mn-cs"/>
              </a:defRPr>
            </a:lvl5pPr>
            <a:lvl6pPr marL="1904467" algn="l" defTabSz="761790" rtl="0" eaLnBrk="1" latinLnBrk="0" hangingPunct="1">
              <a:defRPr kern="1200">
                <a:solidFill>
                  <a:schemeClr val="tx1"/>
                </a:solidFill>
                <a:latin typeface="Arial" charset="0"/>
                <a:ea typeface="+mn-ea"/>
                <a:cs typeface="+mn-cs"/>
              </a:defRPr>
            </a:lvl6pPr>
            <a:lvl7pPr marL="2285362" algn="l" defTabSz="761790" rtl="0" eaLnBrk="1" latinLnBrk="0" hangingPunct="1">
              <a:defRPr kern="1200">
                <a:solidFill>
                  <a:schemeClr val="tx1"/>
                </a:solidFill>
                <a:latin typeface="Arial" charset="0"/>
                <a:ea typeface="+mn-ea"/>
                <a:cs typeface="+mn-cs"/>
              </a:defRPr>
            </a:lvl7pPr>
            <a:lvl8pPr marL="2666253" algn="l" defTabSz="761790" rtl="0" eaLnBrk="1" latinLnBrk="0" hangingPunct="1">
              <a:defRPr kern="1200">
                <a:solidFill>
                  <a:schemeClr val="tx1"/>
                </a:solidFill>
                <a:latin typeface="Arial" charset="0"/>
                <a:ea typeface="+mn-ea"/>
                <a:cs typeface="+mn-cs"/>
              </a:defRPr>
            </a:lvl8pPr>
            <a:lvl9pPr marL="3047146" algn="l" defTabSz="761790" rtl="0" eaLnBrk="1" latinLnBrk="0" hangingPunct="1">
              <a:defRPr kern="1200">
                <a:solidFill>
                  <a:schemeClr val="tx1"/>
                </a:solidFill>
                <a:latin typeface="Arial" charset="0"/>
                <a:ea typeface="+mn-ea"/>
                <a:cs typeface="+mn-cs"/>
              </a:defRPr>
            </a:lvl9pPr>
          </a:lstStyle>
          <a:p>
            <a:pPr defTabSz="914400">
              <a:defRPr/>
            </a:pPr>
            <a:fld id="{A18096A3-1C74-4210-9B46-F757C8F29AA0}" type="slidenum">
              <a:rPr lang="en-US" smtClean="0">
                <a:solidFill>
                  <a:srgbClr val="000000"/>
                </a:solidFill>
              </a:rPr>
              <a:pPr defTabSz="914400">
                <a:defRPr/>
              </a:pPr>
              <a:t>‹#›</a:t>
            </a:fld>
            <a:endParaRPr lang="en-US">
              <a:solidFill>
                <a:srgbClr val="000000"/>
              </a:solidFill>
            </a:endParaRPr>
          </a:p>
        </p:txBody>
      </p:sp>
      <p:sp>
        <p:nvSpPr>
          <p:cNvPr id="12" name="Text Box 31"/>
          <p:cNvSpPr txBox="1">
            <a:spLocks noChangeArrowheads="1"/>
          </p:cNvSpPr>
          <p:nvPr userDrawn="1"/>
        </p:nvSpPr>
        <p:spPr bwMode="auto">
          <a:xfrm>
            <a:off x="342901" y="4814642"/>
            <a:ext cx="2111375" cy="184642"/>
          </a:xfrm>
          <a:prstGeom prst="rect">
            <a:avLst/>
          </a:prstGeom>
          <a:noFill/>
          <a:ln w="9525">
            <a:noFill/>
            <a:miter lim="800000"/>
            <a:headEnd/>
            <a:tailEnd/>
          </a:ln>
          <a:effectLst/>
        </p:spPr>
        <p:txBody>
          <a:bodyPr lIns="76179" tIns="38088" rIns="76179" bIns="38088">
            <a:spAutoFit/>
          </a:bodyPr>
          <a:lstStyle/>
          <a:p>
            <a:pPr defTabSz="761790" fontAlgn="base">
              <a:spcBef>
                <a:spcPct val="50000"/>
              </a:spcBef>
              <a:spcAft>
                <a:spcPct val="0"/>
              </a:spcAft>
              <a:defRPr/>
            </a:pPr>
            <a:r>
              <a:rPr lang="en-US" sz="700" dirty="0" smtClean="0">
                <a:solidFill>
                  <a:srgbClr val="000000"/>
                </a:solidFill>
              </a:rPr>
              <a:t>TI Confidential – NDA Restrictions</a:t>
            </a:r>
            <a:endParaRPr lang="en-US" sz="700" dirty="0">
              <a:solidFill>
                <a:srgbClr val="000000"/>
              </a:solidFill>
            </a:endParaRPr>
          </a:p>
        </p:txBody>
      </p:sp>
    </p:spTree>
    <p:extLst>
      <p:ext uri="{BB962C8B-B14F-4D97-AF65-F5344CB8AC3E}">
        <p14:creationId xmlns:p14="http://schemas.microsoft.com/office/powerpoint/2010/main" val="384194141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a:ln/>
        </p:spPr>
        <p:txBody>
          <a:bodyPr/>
          <a:lstStyle>
            <a:lvl1pPr>
              <a:defRPr/>
            </a:lvl1pPr>
          </a:lstStyle>
          <a:p>
            <a:pPr>
              <a:defRPr/>
            </a:pPr>
            <a:fld id="{2B97888F-6AF7-4263-B69D-592D8C33BAC7}" type="slidenum">
              <a:rPr lang="en-US">
                <a:solidFill>
                  <a:srgbClr val="000000"/>
                </a:solidFill>
              </a:rPr>
              <a:pPr>
                <a:defRPr/>
              </a:pPr>
              <a:t>‹#›</a:t>
            </a:fld>
            <a:endParaRPr lang="en-US">
              <a:solidFill>
                <a:srgbClr val="000000"/>
              </a:solidFill>
            </a:endParaRPr>
          </a:p>
        </p:txBody>
      </p:sp>
      <p:sp>
        <p:nvSpPr>
          <p:cNvPr id="2" name="Title 1"/>
          <p:cNvSpPr>
            <a:spLocks noGrp="1"/>
          </p:cNvSpPr>
          <p:nvPr>
            <p:ph type="title"/>
          </p:nvPr>
        </p:nvSpPr>
        <p:spPr>
          <a:blipFill>
            <a:blip r:embed="rId2"/>
            <a:stretch>
              <a:fillRect/>
            </a:stretch>
          </a:blipFill>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9" y="786357"/>
            <a:ext cx="8467725" cy="3709449"/>
          </a:xfrm>
        </p:spPr>
        <p:txBody>
          <a:bodyPr/>
          <a:lstStyle>
            <a:lvl1pPr>
              <a:spcBef>
                <a:spcPts val="667"/>
              </a:spcBef>
              <a:defRPr/>
            </a:lvl1pPr>
            <a:lvl3pPr>
              <a:defRPr sz="1500"/>
            </a:lvl3pPr>
            <a:lvl4pPr>
              <a:defRPr sz="15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4724606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24"/>
          <p:cNvSpPr>
            <a:spLocks noGrp="1" noChangeArrowheads="1"/>
          </p:cNvSpPr>
          <p:nvPr>
            <p:ph type="sldNum" sz="quarter" idx="10"/>
          </p:nvPr>
        </p:nvSpPr>
        <p:spPr>
          <a:xfrm>
            <a:off x="6958584" y="4837177"/>
            <a:ext cx="2133600" cy="154782"/>
          </a:xfrm>
        </p:spPr>
        <p:txBody>
          <a:bodyPr/>
          <a:lstStyle>
            <a:lvl1pPr>
              <a:defRPr/>
            </a:lvl1pPr>
          </a:lstStyle>
          <a:p>
            <a:pPr>
              <a:defRPr/>
            </a:pPr>
            <a:fld id="{A18096A3-1C74-4210-9B46-F757C8F29AA0}" type="slidenum">
              <a:rPr lang="en-US">
                <a:solidFill>
                  <a:srgbClr val="000000"/>
                </a:solidFill>
              </a:rPr>
              <a:pPr>
                <a:defRPr/>
              </a:pPr>
              <a:t>‹#›</a:t>
            </a:fld>
            <a:endParaRPr lang="en-US">
              <a:solidFill>
                <a:srgbClr val="000000"/>
              </a:solidFill>
            </a:endParaRPr>
          </a:p>
        </p:txBody>
      </p:sp>
      <p:sp>
        <p:nvSpPr>
          <p:cNvPr id="2" name="Title 1"/>
          <p:cNvSpPr>
            <a:spLocks noGrp="1"/>
          </p:cNvSpPr>
          <p:nvPr>
            <p:ph type="title"/>
          </p:nvPr>
        </p:nvSpPr>
        <p:spPr>
          <a:xfrm>
            <a:off x="722313" y="3305178"/>
            <a:ext cx="7772400" cy="1021557"/>
          </a:xfrm>
        </p:spPr>
        <p:txBody>
          <a:bodyPr anchor="t"/>
          <a:lstStyle>
            <a:lvl1pPr algn="l">
              <a:defRPr sz="2000" b="0" cap="all">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700"/>
            </a:lvl1pPr>
            <a:lvl2pPr marL="380895" indent="0">
              <a:buNone/>
              <a:defRPr sz="1500"/>
            </a:lvl2pPr>
            <a:lvl3pPr marL="761790" indent="0">
              <a:buNone/>
              <a:defRPr sz="1300"/>
            </a:lvl3pPr>
            <a:lvl4pPr marL="1142683" indent="0">
              <a:buNone/>
              <a:defRPr sz="1200"/>
            </a:lvl4pPr>
            <a:lvl5pPr marL="1523573" indent="0">
              <a:buNone/>
              <a:defRPr sz="1200"/>
            </a:lvl5pPr>
            <a:lvl6pPr marL="1904467" indent="0">
              <a:buNone/>
              <a:defRPr sz="1200"/>
            </a:lvl6pPr>
            <a:lvl7pPr marL="2285362" indent="0">
              <a:buNone/>
              <a:defRPr sz="1200"/>
            </a:lvl7pPr>
            <a:lvl8pPr marL="2666253" indent="0">
              <a:buNone/>
              <a:defRPr sz="1200"/>
            </a:lvl8pPr>
            <a:lvl9pPr marL="3047146" indent="0">
              <a:buNone/>
              <a:defRPr sz="1200"/>
            </a:lvl9pPr>
          </a:lstStyle>
          <a:p>
            <a:pPr lvl="0"/>
            <a:r>
              <a:rPr lang="en-US" smtClean="0"/>
              <a:t>Click to edit Master text styles</a:t>
            </a:r>
          </a:p>
        </p:txBody>
      </p:sp>
    </p:spTree>
    <p:extLst>
      <p:ext uri="{BB962C8B-B14F-4D97-AF65-F5344CB8AC3E}">
        <p14:creationId xmlns:p14="http://schemas.microsoft.com/office/powerpoint/2010/main" val="194696121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stretch>
              <a:fillRect/>
            </a:stretch>
          </a:blipFill>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33376" y="889398"/>
            <a:ext cx="4157663" cy="3519488"/>
          </a:xfrm>
          <a:noFill/>
          <a:ln w="9525" algn="ctr">
            <a:noFill/>
            <a:miter lim="800000"/>
            <a:headEnd/>
            <a:tailEnd/>
          </a:ln>
        </p:spPr>
        <p:txBody>
          <a:bodyPr vert="horz" wrap="square" lIns="47612" tIns="23805" rIns="47612" bIns="23805"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3438" y="889398"/>
            <a:ext cx="4157662" cy="3519488"/>
          </a:xfrm>
          <a:noFill/>
          <a:ln w="9525" algn="ctr">
            <a:noFill/>
            <a:miter lim="800000"/>
            <a:headEnd/>
            <a:tailEnd/>
          </a:ln>
        </p:spPr>
        <p:txBody>
          <a:bodyPr vert="horz" wrap="square" lIns="47612" tIns="23805" rIns="47612" bIns="23805"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500">
                <a:solidFill>
                  <a:schemeClr val="tx1"/>
                </a:solidFill>
                <a:latin typeface="+mn-lt"/>
                <a:ea typeface="+mn-ea"/>
                <a:cs typeface="+mn-cs"/>
              </a:defRPr>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pPr>
              <a:defRPr/>
            </a:pPr>
            <a:fld id="{B53548F6-AAA9-4A8D-A869-511B3DFE325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5349012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600" y="109728"/>
            <a:ext cx="8595360" cy="347472"/>
          </a:xfrm>
        </p:spPr>
        <p:txBody>
          <a:bodyPr/>
          <a:lstStyle>
            <a:lvl1pPr>
              <a:defRPr>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699775"/>
            <a:ext cx="4040188" cy="479822"/>
          </a:xfrm>
        </p:spPr>
        <p:txBody>
          <a:bodyPr anchor="b"/>
          <a:lstStyle>
            <a:lvl1pPr marL="0" indent="0">
              <a:buNone/>
              <a:defRPr sz="2000" b="1"/>
            </a:lvl1pPr>
            <a:lvl2pPr marL="380895" indent="0">
              <a:buNone/>
              <a:defRPr sz="1700" b="1"/>
            </a:lvl2pPr>
            <a:lvl3pPr marL="761790" indent="0">
              <a:buNone/>
              <a:defRPr sz="1500" b="1"/>
            </a:lvl3pPr>
            <a:lvl4pPr marL="1142683" indent="0">
              <a:buNone/>
              <a:defRPr sz="1300" b="1"/>
            </a:lvl4pPr>
            <a:lvl5pPr marL="1523573" indent="0">
              <a:buNone/>
              <a:defRPr sz="1300" b="1"/>
            </a:lvl5pPr>
            <a:lvl6pPr marL="1904467" indent="0">
              <a:buNone/>
              <a:defRPr sz="1300" b="1"/>
            </a:lvl6pPr>
            <a:lvl7pPr marL="2285362" indent="0">
              <a:buNone/>
              <a:defRPr sz="1300" b="1"/>
            </a:lvl7pPr>
            <a:lvl8pPr marL="2666253" indent="0">
              <a:buNone/>
              <a:defRPr sz="1300" b="1"/>
            </a:lvl8pPr>
            <a:lvl9pPr marL="3047146"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0" y="1179597"/>
            <a:ext cx="4040188" cy="2963466"/>
          </a:xfrm>
          <a:noFill/>
          <a:ln w="9525" algn="ctr">
            <a:noFill/>
            <a:miter lim="800000"/>
            <a:headEnd/>
            <a:tailEnd/>
          </a:ln>
        </p:spPr>
        <p:txBody>
          <a:bodyPr vert="horz" wrap="square" lIns="47612" tIns="23805" rIns="47612" bIns="23805"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700" smtClean="0">
                <a:solidFill>
                  <a:schemeClr val="tx1"/>
                </a:solidFill>
                <a:latin typeface="+mn-lt"/>
                <a:ea typeface="+mn-ea"/>
                <a:cs typeface="+mn-cs"/>
              </a:defRPr>
            </a:lvl2pPr>
            <a:lvl3pPr algn="l" rtl="0" eaLnBrk="0" fontAlgn="base" hangingPunct="0">
              <a:spcAft>
                <a:spcPct val="0"/>
              </a:spcAft>
              <a:defRPr lang="en-US" sz="1700" smtClean="0">
                <a:solidFill>
                  <a:schemeClr val="tx1"/>
                </a:solidFill>
                <a:latin typeface="+mn-lt"/>
                <a:ea typeface="+mn-ea"/>
                <a:cs typeface="+mn-cs"/>
              </a:defRPr>
            </a:lvl3pPr>
            <a:lvl4pPr algn="l" rtl="0" eaLnBrk="0" fontAlgn="base" hangingPunct="0">
              <a:spcAft>
                <a:spcPct val="0"/>
              </a:spcAft>
              <a:defRPr lang="en-US" sz="17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699775"/>
            <a:ext cx="4041775" cy="479822"/>
          </a:xfrm>
        </p:spPr>
        <p:txBody>
          <a:bodyPr anchor="b"/>
          <a:lstStyle>
            <a:lvl1pPr marL="0" indent="0">
              <a:buNone/>
              <a:defRPr sz="2000" b="1"/>
            </a:lvl1pPr>
            <a:lvl2pPr marL="380895" indent="0">
              <a:buNone/>
              <a:defRPr sz="1700" b="1"/>
            </a:lvl2pPr>
            <a:lvl3pPr marL="761790" indent="0">
              <a:buNone/>
              <a:defRPr sz="1500" b="1"/>
            </a:lvl3pPr>
            <a:lvl4pPr marL="1142683" indent="0">
              <a:buNone/>
              <a:defRPr sz="1300" b="1"/>
            </a:lvl4pPr>
            <a:lvl5pPr marL="1523573" indent="0">
              <a:buNone/>
              <a:defRPr sz="1300" b="1"/>
            </a:lvl5pPr>
            <a:lvl6pPr marL="1904467" indent="0">
              <a:buNone/>
              <a:defRPr sz="1300" b="1"/>
            </a:lvl6pPr>
            <a:lvl7pPr marL="2285362" indent="0">
              <a:buNone/>
              <a:defRPr sz="1300" b="1"/>
            </a:lvl7pPr>
            <a:lvl8pPr marL="2666253" indent="0">
              <a:buNone/>
              <a:defRPr sz="1300" b="1"/>
            </a:lvl8pPr>
            <a:lvl9pPr marL="3047146"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9" y="1179597"/>
            <a:ext cx="4041775" cy="2963466"/>
          </a:xfrm>
          <a:noFill/>
          <a:ln w="9525" algn="ctr">
            <a:noFill/>
            <a:miter lim="800000"/>
            <a:headEnd/>
            <a:tailEnd/>
          </a:ln>
        </p:spPr>
        <p:txBody>
          <a:bodyPr vert="horz" wrap="square" lIns="47612" tIns="23805" rIns="47612" bIns="23805"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700" smtClean="0">
                <a:solidFill>
                  <a:schemeClr val="tx1"/>
                </a:solidFill>
                <a:latin typeface="+mn-lt"/>
                <a:ea typeface="+mn-ea"/>
                <a:cs typeface="+mn-cs"/>
              </a:defRPr>
            </a:lvl2pPr>
            <a:lvl3pPr algn="l" rtl="0" eaLnBrk="0" fontAlgn="base" hangingPunct="0">
              <a:spcAft>
                <a:spcPct val="0"/>
              </a:spcAft>
              <a:defRPr lang="en-US" sz="1700" smtClean="0">
                <a:solidFill>
                  <a:schemeClr val="tx1"/>
                </a:solidFill>
                <a:latin typeface="+mn-lt"/>
                <a:ea typeface="+mn-ea"/>
                <a:cs typeface="+mn-cs"/>
              </a:defRPr>
            </a:lvl3pPr>
            <a:lvl4pPr algn="l" rtl="0" eaLnBrk="0" fontAlgn="base" hangingPunct="0">
              <a:spcAft>
                <a:spcPct val="0"/>
              </a:spcAft>
              <a:defRPr lang="en-US" sz="17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204C35C9-3222-4444-B33E-8AB075BE83C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1381357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stretch>
              <a:fillRect/>
            </a:stretch>
          </a:blipFill>
        </p:spPr>
        <p:txBody>
          <a:bodyPr/>
          <a:lstStyle>
            <a:lvl1pPr>
              <a:defRPr>
                <a:solidFill>
                  <a:schemeClr val="tx2"/>
                </a:solidFill>
              </a:defRPr>
            </a:lvl1p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D4C52F08-588C-488E-A5AB-DF69250DE8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7333423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D430B41-3034-4777-B6DE-71856D98569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8299007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Lst>
          </a:blip>
          <a:srcRect/>
          <a:stretch>
            <a:fillRect/>
          </a:stretch>
        </p:blipFill>
        <p:spPr bwMode="auto">
          <a:xfrm>
            <a:off x="0" y="0"/>
            <a:ext cx="9144000" cy="5143500"/>
          </a:xfrm>
          <a:prstGeom prst="rect">
            <a:avLst/>
          </a:prstGeom>
          <a:noFill/>
          <a:ln w="9525">
            <a:noFill/>
            <a:miter lim="800000"/>
            <a:headEnd/>
            <a:tailEnd/>
          </a:ln>
        </p:spPr>
      </p:pic>
      <p:sp>
        <p:nvSpPr>
          <p:cNvPr id="3074" name="Rectangle 2"/>
          <p:cNvSpPr>
            <a:spLocks noGrp="1" noChangeArrowheads="1"/>
          </p:cNvSpPr>
          <p:nvPr>
            <p:ph type="ctrTitle"/>
          </p:nvPr>
        </p:nvSpPr>
        <p:spPr>
          <a:xfrm>
            <a:off x="342900" y="1457326"/>
            <a:ext cx="8458200" cy="1102519"/>
          </a:xfrm>
        </p:spPr>
        <p:txBody>
          <a:bodyPr/>
          <a:lstStyle>
            <a:lvl1pPr>
              <a:defRPr sz="3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330003"/>
            <a:ext cx="8458200" cy="628545"/>
          </a:xfrm>
          <a:ln/>
        </p:spPr>
        <p:txBody>
          <a:bodyPr/>
          <a:lstStyle>
            <a:lvl1pPr marL="0" indent="0">
              <a:buFontTx/>
              <a:buNone/>
              <a:defRPr sz="2000" b="1">
                <a:solidFill>
                  <a:schemeClr val="tx1">
                    <a:lumMod val="65000"/>
                    <a:lumOff val="35000"/>
                  </a:schemeClr>
                </a:solidFill>
              </a:defRPr>
            </a:lvl1pPr>
          </a:lstStyle>
          <a:p>
            <a:r>
              <a:rPr lang="en-US" dirty="0"/>
              <a:t>Click to edit Master subtitle style</a:t>
            </a:r>
          </a:p>
        </p:txBody>
      </p:sp>
      <p:grpSp>
        <p:nvGrpSpPr>
          <p:cNvPr id="8" name="Group 7"/>
          <p:cNvGrpSpPr/>
          <p:nvPr userDrawn="1"/>
        </p:nvGrpSpPr>
        <p:grpSpPr>
          <a:xfrm>
            <a:off x="-34800" y="4652282"/>
            <a:ext cx="8874108" cy="354258"/>
            <a:chOff x="-34800" y="4652282"/>
            <a:chExt cx="8874108" cy="354258"/>
          </a:xfrm>
        </p:grpSpPr>
        <p:sp>
          <p:nvSpPr>
            <p:cNvPr id="9" name="Rectangle 8"/>
            <p:cNvSpPr/>
            <p:nvPr userDrawn="1"/>
          </p:nvSpPr>
          <p:spPr>
            <a:xfrm>
              <a:off x="-1" y="4652282"/>
              <a:ext cx="8836528" cy="344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pic>
          <p:nvPicPr>
            <p:cNvPr id="10" name="Picture 9" descr="ti_logo_powerpoint_1_line.png"/>
            <p:cNvPicPr>
              <a:picLocks noChangeAspect="1"/>
            </p:cNvPicPr>
            <p:nvPr userDrawn="1"/>
          </p:nvPicPr>
          <p:blipFill>
            <a:blip r:embed="rId4" cstate="print"/>
            <a:stretch>
              <a:fillRect/>
            </a:stretch>
          </p:blipFill>
          <p:spPr>
            <a:xfrm>
              <a:off x="7143651" y="4742198"/>
              <a:ext cx="1567826" cy="193747"/>
            </a:xfrm>
            <a:prstGeom prst="rect">
              <a:avLst/>
            </a:prstGeom>
          </p:spPr>
        </p:pic>
        <p:grpSp>
          <p:nvGrpSpPr>
            <p:cNvPr id="11" name="Group 10"/>
            <p:cNvGrpSpPr/>
            <p:nvPr userDrawn="1"/>
          </p:nvGrpSpPr>
          <p:grpSpPr>
            <a:xfrm>
              <a:off x="-34800" y="4654430"/>
              <a:ext cx="8874108" cy="352110"/>
              <a:chOff x="-7620" y="6323077"/>
              <a:chExt cx="8814816" cy="466344"/>
            </a:xfrm>
          </p:grpSpPr>
          <p:cxnSp>
            <p:nvCxnSpPr>
              <p:cNvPr id="12" name="Straight Connector 11"/>
              <p:cNvCxnSpPr/>
              <p:nvPr userDrawn="1"/>
            </p:nvCxnSpPr>
            <p:spPr>
              <a:xfrm>
                <a:off x="-7620" y="678942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userDrawn="1"/>
            </p:nvCxnSpPr>
            <p:spPr>
              <a:xfrm>
                <a:off x="-7620" y="632460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rot="16200000">
                <a:off x="8571262" y="6556249"/>
                <a:ext cx="466344"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grpSp>
      </p:grpSp>
      <p:sp>
        <p:nvSpPr>
          <p:cNvPr id="15" name="Text Box 31"/>
          <p:cNvSpPr txBox="1">
            <a:spLocks noChangeArrowheads="1"/>
          </p:cNvSpPr>
          <p:nvPr userDrawn="1"/>
        </p:nvSpPr>
        <p:spPr bwMode="auto">
          <a:xfrm>
            <a:off x="457200" y="4451208"/>
            <a:ext cx="2533650" cy="215440"/>
          </a:xfrm>
          <a:prstGeom prst="rect">
            <a:avLst/>
          </a:prstGeom>
          <a:noFill/>
          <a:ln w="9525">
            <a:noFill/>
            <a:miter lim="800000"/>
            <a:headEnd/>
            <a:tailEnd/>
          </a:ln>
          <a:effectLst/>
        </p:spPr>
        <p:txBody>
          <a:bodyPr lIns="91435" tIns="45718" rIns="91435" bIns="45718">
            <a:spAutoFit/>
          </a:bodyPr>
          <a:lstStyle/>
          <a:p>
            <a:pPr marL="0" marR="0" indent="0" algn="l" defTabSz="914354" rtl="0" eaLnBrk="1" fontAlgn="base" latinLnBrk="0" hangingPunct="1">
              <a:lnSpc>
                <a:spcPct val="100000"/>
              </a:lnSpc>
              <a:spcBef>
                <a:spcPct val="50000"/>
              </a:spcBef>
              <a:spcAft>
                <a:spcPct val="0"/>
              </a:spcAft>
              <a:buClrTx/>
              <a:buSzTx/>
              <a:buFontTx/>
              <a:buNone/>
              <a:tabLst/>
              <a:defRPr/>
            </a:pPr>
            <a:r>
              <a:rPr lang="en-US" sz="800" dirty="0">
                <a:latin typeface="Arial"/>
                <a:cs typeface="Arial"/>
              </a:rPr>
              <a:t>TI </a:t>
            </a:r>
            <a:r>
              <a:rPr lang="en-US" sz="800" dirty="0" smtClean="0">
                <a:latin typeface="Arial"/>
                <a:cs typeface="Arial"/>
              </a:rPr>
              <a:t>Confidential – NDA Restrictions</a:t>
            </a:r>
            <a:endParaRPr lang="en-US" sz="800" dirty="0">
              <a:latin typeface="Arial"/>
              <a:cs typeface="Arial"/>
            </a:endParaRPr>
          </a:p>
        </p:txBody>
      </p:sp>
    </p:spTree>
    <p:extLst>
      <p:ext uri="{BB962C8B-B14F-4D97-AF65-F5344CB8AC3E}">
        <p14:creationId xmlns:p14="http://schemas.microsoft.com/office/powerpoint/2010/main" val="26706223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8"/>
            <a:ext cx="3008313" cy="871538"/>
          </a:xfrm>
        </p:spPr>
        <p:txBody>
          <a:bodyPr anchor="ctr"/>
          <a:lstStyle>
            <a:lvl1pPr algn="l">
              <a:defRPr sz="1800" b="0">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9"/>
            <a:ext cx="5111750" cy="4389835"/>
          </a:xfrm>
          <a:noFill/>
          <a:ln w="9525" algn="ctr">
            <a:noFill/>
            <a:miter lim="800000"/>
            <a:headEnd/>
            <a:tailEnd/>
          </a:ln>
        </p:spPr>
        <p:txBody>
          <a:bodyPr vert="horz" wrap="square" lIns="47612" tIns="23805" rIns="47612" bIns="23805"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500">
                <a:solidFill>
                  <a:schemeClr val="tx1"/>
                </a:solidFill>
                <a:latin typeface="+mn-lt"/>
                <a:ea typeface="+mn-ea"/>
                <a:cs typeface="+mn-cs"/>
              </a:defRPr>
            </a:lvl5pPr>
            <a:lvl6pPr>
              <a:defRPr sz="1700"/>
            </a:lvl6pPr>
            <a:lvl7pPr>
              <a:defRPr sz="1700"/>
            </a:lvl7pPr>
            <a:lvl8pPr>
              <a:defRPr sz="1700"/>
            </a:lvl8pPr>
            <a:lvl9pPr>
              <a:defRPr sz="17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5"/>
            <a:ext cx="3008313" cy="3518298"/>
          </a:xfrm>
        </p:spPr>
        <p:txBody>
          <a:bodyPr/>
          <a:lstStyle>
            <a:lvl1pPr marL="0" indent="0">
              <a:buNone/>
              <a:defRPr sz="1700"/>
            </a:lvl1pPr>
            <a:lvl2pPr marL="380895" indent="0">
              <a:buNone/>
              <a:defRPr sz="1000"/>
            </a:lvl2pPr>
            <a:lvl3pPr marL="761790" indent="0">
              <a:buNone/>
              <a:defRPr sz="800"/>
            </a:lvl3pPr>
            <a:lvl4pPr marL="1142683" indent="0">
              <a:buNone/>
              <a:defRPr sz="700"/>
            </a:lvl4pPr>
            <a:lvl5pPr marL="1523573" indent="0">
              <a:buNone/>
              <a:defRPr sz="700"/>
            </a:lvl5pPr>
            <a:lvl6pPr marL="1904467" indent="0">
              <a:buNone/>
              <a:defRPr sz="700"/>
            </a:lvl6pPr>
            <a:lvl7pPr marL="2285362" indent="0">
              <a:buNone/>
              <a:defRPr sz="700"/>
            </a:lvl7pPr>
            <a:lvl8pPr marL="2666253" indent="0">
              <a:buNone/>
              <a:defRPr sz="700"/>
            </a:lvl8pPr>
            <a:lvl9pPr marL="3047146" indent="0">
              <a:buNone/>
              <a:defRPr sz="7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9B97EEC-B5BC-42C5-B73F-31CC660D4D8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4840520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3"/>
          </a:xfrm>
        </p:spPr>
        <p:txBody>
          <a:bodyPr anchor="ctr"/>
          <a:lstStyle>
            <a:lvl1pPr algn="l">
              <a:defRPr sz="1800" b="0">
                <a:solidFill>
                  <a:schemeClr val="tx2"/>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2"/>
            <a:ext cx="5486400" cy="3086100"/>
          </a:xfrm>
        </p:spPr>
        <p:txBody>
          <a:bodyPr/>
          <a:lstStyle>
            <a:lvl1pPr marL="0" indent="0">
              <a:buNone/>
              <a:defRPr sz="2700"/>
            </a:lvl1pPr>
            <a:lvl2pPr marL="380895" indent="0">
              <a:buNone/>
              <a:defRPr sz="2300"/>
            </a:lvl2pPr>
            <a:lvl3pPr marL="761790" indent="0">
              <a:buNone/>
              <a:defRPr sz="2000"/>
            </a:lvl3pPr>
            <a:lvl4pPr marL="1142683" indent="0">
              <a:buNone/>
              <a:defRPr sz="1700"/>
            </a:lvl4pPr>
            <a:lvl5pPr marL="1523573" indent="0">
              <a:buNone/>
              <a:defRPr sz="1700"/>
            </a:lvl5pPr>
            <a:lvl6pPr marL="1904467" indent="0">
              <a:buNone/>
              <a:defRPr sz="1700"/>
            </a:lvl6pPr>
            <a:lvl7pPr marL="2285362" indent="0">
              <a:buNone/>
              <a:defRPr sz="1700"/>
            </a:lvl7pPr>
            <a:lvl8pPr marL="2666253" indent="0">
              <a:buNone/>
              <a:defRPr sz="1700"/>
            </a:lvl8pPr>
            <a:lvl9pPr marL="3047146" indent="0">
              <a:buNone/>
              <a:defRPr sz="1700"/>
            </a:lvl9pPr>
          </a:lstStyle>
          <a:p>
            <a:pPr lvl="0"/>
            <a:endParaRPr lang="en-US" noProof="0" smtClean="0"/>
          </a:p>
        </p:txBody>
      </p:sp>
      <p:sp>
        <p:nvSpPr>
          <p:cNvPr id="4" name="Text Placeholder 3"/>
          <p:cNvSpPr>
            <a:spLocks noGrp="1"/>
          </p:cNvSpPr>
          <p:nvPr>
            <p:ph type="body" sz="half" idx="2"/>
          </p:nvPr>
        </p:nvSpPr>
        <p:spPr>
          <a:xfrm>
            <a:off x="1792288" y="4025504"/>
            <a:ext cx="5486400" cy="603647"/>
          </a:xfrm>
          <a:noFill/>
          <a:ln w="9525" algn="ctr">
            <a:noFill/>
            <a:miter lim="800000"/>
            <a:headEnd/>
            <a:tailEnd/>
          </a:ln>
        </p:spPr>
        <p:txBody>
          <a:bodyPr vert="horz" wrap="square" lIns="47612" tIns="23805" rIns="47612" bIns="23805" numCol="1" anchor="t" anchorCtr="0" compatLnSpc="1">
            <a:prstTxWarp prst="textNoShape">
              <a:avLst/>
            </a:prstTxWarp>
          </a:bodyPr>
          <a:lstStyle>
            <a:lvl1pPr marL="0" indent="0" algn="l" rtl="0" eaLnBrk="0" fontAlgn="base" hangingPunct="0">
              <a:spcAft>
                <a:spcPct val="0"/>
              </a:spcAft>
              <a:buNone/>
              <a:defRPr lang="en-US" sz="1700" smtClean="0">
                <a:solidFill>
                  <a:schemeClr val="tx1"/>
                </a:solidFill>
                <a:latin typeface="+mn-lt"/>
                <a:ea typeface="+mn-ea"/>
                <a:cs typeface="+mn-cs"/>
              </a:defRPr>
            </a:lvl1pPr>
            <a:lvl2pPr marL="380895" indent="0">
              <a:buNone/>
              <a:defRPr sz="1000"/>
            </a:lvl2pPr>
            <a:lvl3pPr marL="761790" indent="0">
              <a:buNone/>
              <a:defRPr sz="800"/>
            </a:lvl3pPr>
            <a:lvl4pPr marL="1142683" indent="0">
              <a:buNone/>
              <a:defRPr sz="700"/>
            </a:lvl4pPr>
            <a:lvl5pPr marL="1523573" indent="0">
              <a:buNone/>
              <a:defRPr sz="700"/>
            </a:lvl5pPr>
            <a:lvl6pPr marL="1904467" indent="0">
              <a:buNone/>
              <a:defRPr sz="700"/>
            </a:lvl6pPr>
            <a:lvl7pPr marL="2285362" indent="0">
              <a:buNone/>
              <a:defRPr sz="700"/>
            </a:lvl7pPr>
            <a:lvl8pPr marL="2666253" indent="0">
              <a:buNone/>
              <a:defRPr sz="700"/>
            </a:lvl8pPr>
            <a:lvl9pPr marL="3047146" indent="0">
              <a:buNone/>
              <a:defRPr sz="7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E55F34B-1C25-4090-A4A7-9CEE84F430B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618472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stretch>
              <a:fillRect/>
            </a:stretch>
          </a:blipFill>
        </p:spPr>
        <p:txBody>
          <a:bodyPr/>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34FE2BCE-81FD-49AD-8F3F-8C803C0A891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7751677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4" y="107157"/>
            <a:ext cx="2141537" cy="4301728"/>
          </a:xfrm>
        </p:spPr>
        <p:txBody>
          <a:bodyPr vert="eaVert"/>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31775" y="107157"/>
            <a:ext cx="6275388" cy="4301728"/>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9AB3E699-3BC5-4E82-A48B-54CC42B0E66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9426401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D4C52F08-588C-488E-A5AB-DF69250DE862}" type="slidenum">
              <a:rPr lang="en-US">
                <a:solidFill>
                  <a:srgbClr val="000000"/>
                </a:solidFill>
              </a:rPr>
              <a:pPr>
                <a:defRPr/>
              </a:pPr>
              <a:t>‹#›</a:t>
            </a:fld>
            <a:endParaRPr lang="en-US">
              <a:solidFill>
                <a:srgbClr val="000000"/>
              </a:solidFill>
            </a:endParaRPr>
          </a:p>
        </p:txBody>
      </p:sp>
      <p:sp>
        <p:nvSpPr>
          <p:cNvPr id="4" name="Content Placeholder 2"/>
          <p:cNvSpPr>
            <a:spLocks noGrp="1"/>
          </p:cNvSpPr>
          <p:nvPr>
            <p:ph idx="1"/>
          </p:nvPr>
        </p:nvSpPr>
        <p:spPr>
          <a:xfrm>
            <a:off x="333376" y="786352"/>
            <a:ext cx="8467725" cy="3709449"/>
          </a:xfrm>
        </p:spPr>
        <p:txBody>
          <a:bodyPr/>
          <a:lstStyle>
            <a:lvl1pPr>
              <a:spcBef>
                <a:spcPts val="667"/>
              </a:spcBef>
              <a:defRPr/>
            </a:lvl1pPr>
            <a:lvl3pPr>
              <a:defRPr sz="1500"/>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55849581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295400" y="205979"/>
            <a:ext cx="6877050" cy="421481"/>
          </a:xfrm>
        </p:spPr>
        <p:txBody>
          <a:bodyPr/>
          <a:lstStyle/>
          <a:p>
            <a:r>
              <a:rPr lang="en-US" smtClean="0"/>
              <a:t>Click to edit Master title style</a:t>
            </a:r>
            <a:endParaRPr lang="en-AU"/>
          </a:p>
        </p:txBody>
      </p:sp>
      <p:sp>
        <p:nvSpPr>
          <p:cNvPr id="3" name="Date Placeholder 2"/>
          <p:cNvSpPr>
            <a:spLocks noGrp="1"/>
          </p:cNvSpPr>
          <p:nvPr>
            <p:ph type="dt" sz="half" idx="10"/>
          </p:nvPr>
        </p:nvSpPr>
        <p:spPr>
          <a:xfrm>
            <a:off x="457200" y="4786314"/>
            <a:ext cx="2133600" cy="254794"/>
          </a:xfrm>
          <a:prstGeom prst="rect">
            <a:avLst/>
          </a:prstGeom>
        </p:spPr>
        <p:txBody>
          <a:bodyPr/>
          <a:lstStyle>
            <a:lvl1pPr>
              <a:defRPr/>
            </a:lvl1pPr>
          </a:lstStyle>
          <a:p>
            <a:pPr defTabSz="914400" fontAlgn="base">
              <a:spcBef>
                <a:spcPct val="0"/>
              </a:spcBef>
              <a:spcAft>
                <a:spcPct val="0"/>
              </a:spcAft>
            </a:pPr>
            <a:r>
              <a:rPr lang="en-US" altLang="zh-CN">
                <a:solidFill>
                  <a:srgbClr val="000000"/>
                </a:solidFill>
                <a:cs typeface="Arial" charset="0"/>
              </a:rPr>
              <a:t>ASTC</a:t>
            </a:r>
            <a:endParaRPr lang="en-US" altLang="zh-CN" sz="1438">
              <a:solidFill>
                <a:srgbClr val="000000"/>
              </a:solidFill>
              <a:latin typeface="Tahoma" panose="020B0604030504040204" pitchFamily="34" charset="0"/>
              <a:cs typeface="Arial" charset="0"/>
            </a:endParaRPr>
          </a:p>
        </p:txBody>
      </p:sp>
      <p:sp>
        <p:nvSpPr>
          <p:cNvPr id="4" name="Footer Placeholder 3"/>
          <p:cNvSpPr>
            <a:spLocks noGrp="1"/>
          </p:cNvSpPr>
          <p:nvPr>
            <p:ph type="ftr" sz="quarter" idx="11"/>
          </p:nvPr>
        </p:nvSpPr>
        <p:spPr>
          <a:xfrm>
            <a:off x="3124200" y="4786314"/>
            <a:ext cx="2895600" cy="254794"/>
          </a:xfrm>
          <a:prstGeom prst="rect">
            <a:avLst/>
          </a:prstGeom>
        </p:spPr>
        <p:txBody>
          <a:bodyPr/>
          <a:lstStyle>
            <a:lvl1pPr>
              <a:defRPr/>
            </a:lvl1pPr>
          </a:lstStyle>
          <a:p>
            <a:pPr defTabSz="914400" fontAlgn="base">
              <a:spcBef>
                <a:spcPct val="0"/>
              </a:spcBef>
              <a:spcAft>
                <a:spcPct val="0"/>
              </a:spcAft>
            </a:pPr>
            <a:r>
              <a:rPr lang="en-US" altLang="zh-CN">
                <a:solidFill>
                  <a:srgbClr val="000000"/>
                </a:solidFill>
                <a:cs typeface="Arial" charset="0"/>
              </a:rPr>
              <a:t>Commercial Proprietary Information</a:t>
            </a:r>
          </a:p>
          <a:p>
            <a:pPr defTabSz="914400" fontAlgn="base">
              <a:spcBef>
                <a:spcPct val="0"/>
              </a:spcBef>
              <a:spcAft>
                <a:spcPct val="0"/>
              </a:spcAft>
            </a:pPr>
            <a:r>
              <a:rPr lang="en-US" altLang="zh-CN">
                <a:solidFill>
                  <a:srgbClr val="000000"/>
                </a:solidFill>
                <a:cs typeface="Arial" charset="0"/>
              </a:rPr>
              <a:t>Distributed under NDA Only</a:t>
            </a:r>
            <a:endParaRPr lang="en-US" altLang="zh-CN" sz="1438">
              <a:solidFill>
                <a:srgbClr val="000000"/>
              </a:solidFill>
              <a:latin typeface="Tahoma" panose="020B0604030504040204" pitchFamily="34" charset="0"/>
              <a:cs typeface="Arial" charset="0"/>
            </a:endParaRPr>
          </a:p>
        </p:txBody>
      </p:sp>
      <p:sp>
        <p:nvSpPr>
          <p:cNvPr id="5" name="Slide Number Placeholder 4"/>
          <p:cNvSpPr>
            <a:spLocks noGrp="1"/>
          </p:cNvSpPr>
          <p:nvPr>
            <p:ph type="sldNum" sz="quarter" idx="12"/>
          </p:nvPr>
        </p:nvSpPr>
        <p:spPr>
          <a:xfrm>
            <a:off x="6553200" y="4786314"/>
            <a:ext cx="2133600" cy="254794"/>
          </a:xfrm>
          <a:prstGeom prst="rect">
            <a:avLst/>
          </a:prstGeom>
        </p:spPr>
        <p:txBody>
          <a:bodyPr/>
          <a:lstStyle>
            <a:lvl1pPr>
              <a:defRPr/>
            </a:lvl1pPr>
          </a:lstStyle>
          <a:p>
            <a:fld id="{CB28D2E1-23B2-46D1-B087-6B0894B25083}" type="slidenum">
              <a:rPr lang="en-US" altLang="en-US">
                <a:solidFill>
                  <a:srgbClr val="000000"/>
                </a:solidFill>
              </a:rPr>
              <a:pPr/>
              <a:t>‹#›</a:t>
            </a:fld>
            <a:endParaRPr lang="en-US" altLang="en-US" sz="1625">
              <a:solidFill>
                <a:srgbClr val="000000"/>
              </a:solidFill>
              <a:latin typeface="Tahoma" panose="020B0604030504040204" pitchFamily="34" charset="0"/>
            </a:endParaRPr>
          </a:p>
        </p:txBody>
      </p:sp>
    </p:spTree>
    <p:extLst>
      <p:ext uri="{BB962C8B-B14F-4D97-AF65-F5344CB8AC3E}">
        <p14:creationId xmlns:p14="http://schemas.microsoft.com/office/powerpoint/2010/main" val="38745413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295400" y="205979"/>
            <a:ext cx="6877050" cy="421481"/>
          </a:xfrm>
        </p:spPr>
        <p:txBody>
          <a:bodyPr/>
          <a:lstStyle/>
          <a:p>
            <a:r>
              <a:rPr lang="en-US" smtClean="0"/>
              <a:t>Click to edit Master title style</a:t>
            </a:r>
            <a:endParaRPr lang="en-AU"/>
          </a:p>
        </p:txBody>
      </p:sp>
      <p:sp>
        <p:nvSpPr>
          <p:cNvPr id="3" name="Date Placeholder 2"/>
          <p:cNvSpPr>
            <a:spLocks noGrp="1"/>
          </p:cNvSpPr>
          <p:nvPr>
            <p:ph type="dt" sz="half" idx="10"/>
          </p:nvPr>
        </p:nvSpPr>
        <p:spPr>
          <a:xfrm>
            <a:off x="457200" y="4786314"/>
            <a:ext cx="2133600" cy="254794"/>
          </a:xfrm>
          <a:prstGeom prst="rect">
            <a:avLst/>
          </a:prstGeom>
        </p:spPr>
        <p:txBody>
          <a:bodyPr/>
          <a:lstStyle>
            <a:lvl1pPr>
              <a:defRPr/>
            </a:lvl1pPr>
          </a:lstStyle>
          <a:p>
            <a:pPr defTabSz="914400" fontAlgn="base">
              <a:spcBef>
                <a:spcPct val="0"/>
              </a:spcBef>
              <a:spcAft>
                <a:spcPct val="0"/>
              </a:spcAft>
            </a:pPr>
            <a:r>
              <a:rPr lang="en-US" altLang="zh-CN">
                <a:solidFill>
                  <a:srgbClr val="000000"/>
                </a:solidFill>
                <a:cs typeface="Arial" charset="0"/>
              </a:rPr>
              <a:t>ASTC</a:t>
            </a:r>
            <a:endParaRPr lang="en-US" altLang="zh-CN" sz="1438">
              <a:solidFill>
                <a:srgbClr val="000000"/>
              </a:solidFill>
              <a:latin typeface="Tahoma" panose="020B0604030504040204" pitchFamily="34" charset="0"/>
              <a:cs typeface="Arial" charset="0"/>
            </a:endParaRPr>
          </a:p>
        </p:txBody>
      </p:sp>
      <p:sp>
        <p:nvSpPr>
          <p:cNvPr id="4" name="Footer Placeholder 3"/>
          <p:cNvSpPr>
            <a:spLocks noGrp="1"/>
          </p:cNvSpPr>
          <p:nvPr>
            <p:ph type="ftr" sz="quarter" idx="11"/>
          </p:nvPr>
        </p:nvSpPr>
        <p:spPr>
          <a:xfrm>
            <a:off x="3124200" y="4786314"/>
            <a:ext cx="2895600" cy="254794"/>
          </a:xfrm>
          <a:prstGeom prst="rect">
            <a:avLst/>
          </a:prstGeom>
        </p:spPr>
        <p:txBody>
          <a:bodyPr/>
          <a:lstStyle>
            <a:lvl1pPr>
              <a:defRPr/>
            </a:lvl1pPr>
          </a:lstStyle>
          <a:p>
            <a:pPr defTabSz="914400" fontAlgn="base">
              <a:spcBef>
                <a:spcPct val="0"/>
              </a:spcBef>
              <a:spcAft>
                <a:spcPct val="0"/>
              </a:spcAft>
            </a:pPr>
            <a:r>
              <a:rPr lang="en-US" altLang="zh-CN">
                <a:solidFill>
                  <a:srgbClr val="000000"/>
                </a:solidFill>
                <a:cs typeface="Arial" charset="0"/>
              </a:rPr>
              <a:t>Commercial Proprietary Information</a:t>
            </a:r>
          </a:p>
          <a:p>
            <a:pPr defTabSz="914400" fontAlgn="base">
              <a:spcBef>
                <a:spcPct val="0"/>
              </a:spcBef>
              <a:spcAft>
                <a:spcPct val="0"/>
              </a:spcAft>
            </a:pPr>
            <a:r>
              <a:rPr lang="en-US" altLang="zh-CN">
                <a:solidFill>
                  <a:srgbClr val="000000"/>
                </a:solidFill>
                <a:cs typeface="Arial" charset="0"/>
              </a:rPr>
              <a:t>Distributed under NDA Only</a:t>
            </a:r>
            <a:endParaRPr lang="en-US" altLang="zh-CN" sz="1438">
              <a:solidFill>
                <a:srgbClr val="000000"/>
              </a:solidFill>
              <a:latin typeface="Tahoma" panose="020B0604030504040204" pitchFamily="34" charset="0"/>
              <a:cs typeface="Arial" charset="0"/>
            </a:endParaRPr>
          </a:p>
        </p:txBody>
      </p:sp>
      <p:sp>
        <p:nvSpPr>
          <p:cNvPr id="5" name="Slide Number Placeholder 4"/>
          <p:cNvSpPr>
            <a:spLocks noGrp="1"/>
          </p:cNvSpPr>
          <p:nvPr>
            <p:ph type="sldNum" sz="quarter" idx="12"/>
          </p:nvPr>
        </p:nvSpPr>
        <p:spPr>
          <a:xfrm>
            <a:off x="6553200" y="4786314"/>
            <a:ext cx="2133600" cy="254794"/>
          </a:xfrm>
          <a:prstGeom prst="rect">
            <a:avLst/>
          </a:prstGeom>
        </p:spPr>
        <p:txBody>
          <a:bodyPr/>
          <a:lstStyle>
            <a:lvl1pPr>
              <a:defRPr/>
            </a:lvl1pPr>
          </a:lstStyle>
          <a:p>
            <a:fld id="{CB28D2E1-23B2-46D1-B087-6B0894B25083}" type="slidenum">
              <a:rPr lang="en-US" altLang="en-US">
                <a:solidFill>
                  <a:srgbClr val="000000"/>
                </a:solidFill>
              </a:rPr>
              <a:pPr/>
              <a:t>‹#›</a:t>
            </a:fld>
            <a:endParaRPr lang="en-US" altLang="en-US" sz="1625">
              <a:solidFill>
                <a:srgbClr val="000000"/>
              </a:solidFill>
              <a:latin typeface="Tahoma" panose="020B0604030504040204" pitchFamily="34" charset="0"/>
            </a:endParaRPr>
          </a:p>
        </p:txBody>
      </p:sp>
    </p:spTree>
    <p:extLst>
      <p:ext uri="{BB962C8B-B14F-4D97-AF65-F5344CB8AC3E}">
        <p14:creationId xmlns:p14="http://schemas.microsoft.com/office/powerpoint/2010/main" val="19358549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descr="selected_powerpoint_bg_1_grey1280x720.jpg"/>
          <p:cNvPicPr>
            <a:picLocks noChangeAspect="1"/>
          </p:cNvPicPr>
          <p:nvPr userDrawn="1"/>
        </p:nvPicPr>
        <p:blipFill>
          <a:blip r:embed="rId2" cstate="print"/>
          <a:stretch>
            <a:fillRect/>
          </a:stretch>
        </p:blipFill>
        <p:spPr>
          <a:xfrm>
            <a:off x="-50" y="28"/>
            <a:ext cx="9144000" cy="5143500"/>
          </a:xfrm>
          <a:prstGeom prst="rect">
            <a:avLst/>
          </a:prstGeom>
        </p:spPr>
      </p:pic>
      <p:sp>
        <p:nvSpPr>
          <p:cNvPr id="3074" name="Rectangle 2"/>
          <p:cNvSpPr>
            <a:spLocks noGrp="1" noChangeArrowheads="1"/>
          </p:cNvSpPr>
          <p:nvPr>
            <p:ph type="ctrTitle"/>
          </p:nvPr>
        </p:nvSpPr>
        <p:spPr>
          <a:xfrm>
            <a:off x="571546" y="2000256"/>
            <a:ext cx="8000913" cy="571494"/>
          </a:xfrm>
        </p:spPr>
        <p:txBody>
          <a:bodyPr/>
          <a:lstStyle>
            <a:lvl1pPr>
              <a:defRPr sz="3300">
                <a:solidFill>
                  <a:schemeClr val="tx2"/>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571546" y="3143245"/>
            <a:ext cx="8000913" cy="1142988"/>
          </a:xfrm>
          <a:ln/>
        </p:spPr>
        <p:txBody>
          <a:bodyPr/>
          <a:lstStyle>
            <a:lvl1pPr marL="0" indent="0">
              <a:buFontTx/>
              <a:buNone/>
              <a:defRPr b="1"/>
            </a:lvl1pPr>
          </a:lstStyle>
          <a:p>
            <a:r>
              <a:rPr lang="en-US" smtClean="0"/>
              <a:t>Click to edit Master subtitle style</a:t>
            </a:r>
            <a:endParaRPr lang="en-US"/>
          </a:p>
        </p:txBody>
      </p:sp>
      <p:sp>
        <p:nvSpPr>
          <p:cNvPr id="12" name="Text Box 31"/>
          <p:cNvSpPr txBox="1">
            <a:spLocks noChangeArrowheads="1"/>
          </p:cNvSpPr>
          <p:nvPr userDrawn="1"/>
        </p:nvSpPr>
        <p:spPr bwMode="auto">
          <a:xfrm>
            <a:off x="448968" y="4766295"/>
            <a:ext cx="2111375" cy="184642"/>
          </a:xfrm>
          <a:prstGeom prst="rect">
            <a:avLst/>
          </a:prstGeom>
          <a:noFill/>
          <a:ln w="9525">
            <a:noFill/>
            <a:miter lim="800000"/>
            <a:headEnd/>
            <a:tailEnd/>
          </a:ln>
          <a:effectLst/>
        </p:spPr>
        <p:txBody>
          <a:bodyPr lIns="76179" tIns="38088" rIns="76179" bIns="38088">
            <a:spAutoFit/>
          </a:bodyPr>
          <a:lstStyle/>
          <a:p>
            <a:pPr defTabSz="761790" fontAlgn="base">
              <a:spcBef>
                <a:spcPct val="50000"/>
              </a:spcBef>
              <a:spcAft>
                <a:spcPct val="0"/>
              </a:spcAft>
              <a:defRPr/>
            </a:pPr>
            <a:r>
              <a:rPr lang="en-US" sz="700" dirty="0">
                <a:solidFill>
                  <a:srgbClr val="000000"/>
                </a:solidFill>
              </a:rPr>
              <a:t>TI </a:t>
            </a:r>
            <a:r>
              <a:rPr lang="en-US" sz="700" dirty="0" smtClean="0">
                <a:solidFill>
                  <a:srgbClr val="000000"/>
                </a:solidFill>
              </a:rPr>
              <a:t>Confidential – NDA Restrictions</a:t>
            </a:r>
            <a:endParaRPr lang="en-US" sz="700" dirty="0">
              <a:solidFill>
                <a:srgbClr val="000000"/>
              </a:solidFill>
            </a:endParaRPr>
          </a:p>
        </p:txBody>
      </p:sp>
      <p:grpSp>
        <p:nvGrpSpPr>
          <p:cNvPr id="15" name="Group 14"/>
          <p:cNvGrpSpPr/>
          <p:nvPr userDrawn="1"/>
        </p:nvGrpSpPr>
        <p:grpSpPr>
          <a:xfrm>
            <a:off x="-18952" y="4743422"/>
            <a:ext cx="8801003" cy="388620"/>
            <a:chOff x="-30325" y="7589475"/>
            <a:chExt cx="14081605" cy="621792"/>
          </a:xfrm>
        </p:grpSpPr>
        <p:sp>
          <p:nvSpPr>
            <p:cNvPr id="16" name="Rectangle 15"/>
            <p:cNvSpPr/>
            <p:nvPr userDrawn="1"/>
          </p:nvSpPr>
          <p:spPr>
            <a:xfrm>
              <a:off x="-30325" y="7589475"/>
              <a:ext cx="14081605" cy="621792"/>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endParaRPr>
            </a:p>
          </p:txBody>
        </p:sp>
        <p:pic>
          <p:nvPicPr>
            <p:cNvPr id="17" name="Picture 27" descr="ti_logo_powerpoint_1_line.png"/>
            <p:cNvPicPr>
              <a:picLocks noChangeAspect="1"/>
            </p:cNvPicPr>
            <p:nvPr userDrawn="1"/>
          </p:nvPicPr>
          <p:blipFill>
            <a:blip r:embed="rId3" cstate="print"/>
            <a:srcRect/>
            <a:stretch>
              <a:fillRect/>
            </a:stretch>
          </p:blipFill>
          <p:spPr bwMode="auto">
            <a:xfrm>
              <a:off x="11394095" y="7748226"/>
              <a:ext cx="2492562" cy="309033"/>
            </a:xfrm>
            <a:prstGeom prst="rect">
              <a:avLst/>
            </a:prstGeom>
            <a:noFill/>
            <a:ln w="9525">
              <a:noFill/>
              <a:miter lim="800000"/>
              <a:headEnd/>
              <a:tailEnd/>
            </a:ln>
          </p:spPr>
        </p:pic>
      </p:grpSp>
      <p:sp>
        <p:nvSpPr>
          <p:cNvPr id="18" name="Text Box 31"/>
          <p:cNvSpPr txBox="1">
            <a:spLocks noChangeArrowheads="1"/>
          </p:cNvSpPr>
          <p:nvPr userDrawn="1"/>
        </p:nvSpPr>
        <p:spPr bwMode="auto">
          <a:xfrm>
            <a:off x="448968" y="4844520"/>
            <a:ext cx="2111375" cy="184642"/>
          </a:xfrm>
          <a:prstGeom prst="rect">
            <a:avLst/>
          </a:prstGeom>
          <a:noFill/>
          <a:ln w="9525">
            <a:noFill/>
            <a:miter lim="800000"/>
            <a:headEnd/>
            <a:tailEnd/>
          </a:ln>
          <a:effectLst/>
        </p:spPr>
        <p:txBody>
          <a:bodyPr lIns="76179" tIns="38088" rIns="76179" bIns="38088">
            <a:spAutoFit/>
          </a:bodyPr>
          <a:lstStyle/>
          <a:p>
            <a:pPr defTabSz="761790" fontAlgn="base">
              <a:spcBef>
                <a:spcPct val="50000"/>
              </a:spcBef>
              <a:spcAft>
                <a:spcPct val="0"/>
              </a:spcAft>
              <a:defRPr/>
            </a:pPr>
            <a:r>
              <a:rPr lang="en-US" sz="700" dirty="0">
                <a:solidFill>
                  <a:srgbClr val="000000"/>
                </a:solidFill>
              </a:rPr>
              <a:t>TI </a:t>
            </a:r>
            <a:r>
              <a:rPr lang="en-US" sz="700" dirty="0" smtClean="0">
                <a:solidFill>
                  <a:srgbClr val="000000"/>
                </a:solidFill>
              </a:rPr>
              <a:t>Confidential – NDA Restrictions</a:t>
            </a:r>
            <a:endParaRPr lang="en-US" sz="700" dirty="0">
              <a:solidFill>
                <a:srgbClr val="000000"/>
              </a:solidFill>
            </a:endParaRPr>
          </a:p>
        </p:txBody>
      </p:sp>
      <p:sp>
        <p:nvSpPr>
          <p:cNvPr id="13" name="Rectangle 6"/>
          <p:cNvSpPr txBox="1">
            <a:spLocks noChangeArrowheads="1"/>
          </p:cNvSpPr>
          <p:nvPr userDrawn="1"/>
        </p:nvSpPr>
        <p:spPr bwMode="auto">
          <a:xfrm>
            <a:off x="3505200" y="4874395"/>
            <a:ext cx="2133600" cy="154782"/>
          </a:xfrm>
          <a:prstGeom prst="rect">
            <a:avLst/>
          </a:prstGeom>
          <a:noFill/>
          <a:ln w="9525">
            <a:noFill/>
            <a:miter lim="800000"/>
            <a:headEnd/>
            <a:tailEnd/>
          </a:ln>
          <a:effectLst/>
        </p:spPr>
        <p:txBody>
          <a:bodyPr vert="horz" wrap="square" lIns="76179" tIns="38088" rIns="76179" bIns="38088" numCol="1" anchor="t" anchorCtr="0" compatLnSpc="1">
            <a:prstTxWarp prst="textNoShape">
              <a:avLst/>
            </a:prstTxWarp>
          </a:bodyPr>
          <a:lstStyle>
            <a:defPPr>
              <a:defRPr lang="en-US"/>
            </a:defPPr>
            <a:lvl1pPr algn="ctr" rtl="0" fontAlgn="base">
              <a:spcBef>
                <a:spcPct val="0"/>
              </a:spcBef>
              <a:spcAft>
                <a:spcPct val="0"/>
              </a:spcAft>
              <a:defRPr sz="1100" kern="1200">
                <a:solidFill>
                  <a:schemeClr val="tx1"/>
                </a:solidFill>
                <a:latin typeface="Arial" charset="0"/>
                <a:ea typeface="+mn-ea"/>
                <a:cs typeface="+mn-cs"/>
              </a:defRPr>
            </a:lvl1pPr>
            <a:lvl2pPr marL="609432" algn="l" rtl="0" fontAlgn="base">
              <a:spcBef>
                <a:spcPct val="0"/>
              </a:spcBef>
              <a:spcAft>
                <a:spcPct val="0"/>
              </a:spcAft>
              <a:defRPr kern="1200">
                <a:solidFill>
                  <a:schemeClr val="tx1"/>
                </a:solidFill>
                <a:latin typeface="Arial" charset="0"/>
                <a:ea typeface="+mn-ea"/>
                <a:cs typeface="+mn-cs"/>
              </a:defRPr>
            </a:lvl2pPr>
            <a:lvl3pPr marL="1218864" algn="l" rtl="0" fontAlgn="base">
              <a:spcBef>
                <a:spcPct val="0"/>
              </a:spcBef>
              <a:spcAft>
                <a:spcPct val="0"/>
              </a:spcAft>
              <a:defRPr kern="1200">
                <a:solidFill>
                  <a:schemeClr val="tx1"/>
                </a:solidFill>
                <a:latin typeface="Arial" charset="0"/>
                <a:ea typeface="+mn-ea"/>
                <a:cs typeface="+mn-cs"/>
              </a:defRPr>
            </a:lvl3pPr>
            <a:lvl4pPr marL="1828293" algn="l" rtl="0" fontAlgn="base">
              <a:spcBef>
                <a:spcPct val="0"/>
              </a:spcBef>
              <a:spcAft>
                <a:spcPct val="0"/>
              </a:spcAft>
              <a:defRPr kern="1200">
                <a:solidFill>
                  <a:schemeClr val="tx1"/>
                </a:solidFill>
                <a:latin typeface="Arial" charset="0"/>
                <a:ea typeface="+mn-ea"/>
                <a:cs typeface="+mn-cs"/>
              </a:defRPr>
            </a:lvl4pPr>
            <a:lvl5pPr marL="2437717" algn="l" rtl="0" fontAlgn="base">
              <a:spcBef>
                <a:spcPct val="0"/>
              </a:spcBef>
              <a:spcAft>
                <a:spcPct val="0"/>
              </a:spcAft>
              <a:defRPr kern="1200">
                <a:solidFill>
                  <a:schemeClr val="tx1"/>
                </a:solidFill>
                <a:latin typeface="Arial" charset="0"/>
                <a:ea typeface="+mn-ea"/>
                <a:cs typeface="+mn-cs"/>
              </a:defRPr>
            </a:lvl5pPr>
            <a:lvl6pPr marL="3047147" algn="l" defTabSz="1218864" rtl="0" eaLnBrk="1" latinLnBrk="0" hangingPunct="1">
              <a:defRPr kern="1200">
                <a:solidFill>
                  <a:schemeClr val="tx1"/>
                </a:solidFill>
                <a:latin typeface="Arial" charset="0"/>
                <a:ea typeface="+mn-ea"/>
                <a:cs typeface="+mn-cs"/>
              </a:defRPr>
            </a:lvl6pPr>
            <a:lvl7pPr marL="3656579" algn="l" defTabSz="1218864" rtl="0" eaLnBrk="1" latinLnBrk="0" hangingPunct="1">
              <a:defRPr kern="1200">
                <a:solidFill>
                  <a:schemeClr val="tx1"/>
                </a:solidFill>
                <a:latin typeface="Arial" charset="0"/>
                <a:ea typeface="+mn-ea"/>
                <a:cs typeface="+mn-cs"/>
              </a:defRPr>
            </a:lvl7pPr>
            <a:lvl8pPr marL="4266005" algn="l" defTabSz="1218864" rtl="0" eaLnBrk="1" latinLnBrk="0" hangingPunct="1">
              <a:defRPr kern="1200">
                <a:solidFill>
                  <a:schemeClr val="tx1"/>
                </a:solidFill>
                <a:latin typeface="Arial" charset="0"/>
                <a:ea typeface="+mn-ea"/>
                <a:cs typeface="+mn-cs"/>
              </a:defRPr>
            </a:lvl8pPr>
            <a:lvl9pPr marL="4875434" algn="l" defTabSz="1218864" rtl="0" eaLnBrk="1" latinLnBrk="0" hangingPunct="1">
              <a:defRPr kern="1200">
                <a:solidFill>
                  <a:schemeClr val="tx1"/>
                </a:solidFill>
                <a:latin typeface="Arial" charset="0"/>
                <a:ea typeface="+mn-ea"/>
                <a:cs typeface="+mn-cs"/>
              </a:defRPr>
            </a:lvl9pPr>
          </a:lstStyle>
          <a:p>
            <a:pPr defTabSz="914400">
              <a:defRPr/>
            </a:pPr>
            <a:fld id="{B6C70261-DCF8-4A97-9502-E8EEF2364CDE}" type="slidenum">
              <a:rPr lang="en-US" smtClean="0">
                <a:solidFill>
                  <a:srgbClr val="000000"/>
                </a:solidFill>
              </a:rPr>
              <a:pPr defTabSz="914400">
                <a:defRPr/>
              </a:pPr>
              <a:t>‹#›</a:t>
            </a:fld>
            <a:endParaRPr lang="en-US">
              <a:solidFill>
                <a:srgbClr val="000000"/>
              </a:solidFill>
            </a:endParaRPr>
          </a:p>
        </p:txBody>
      </p:sp>
    </p:spTree>
    <p:extLst>
      <p:ext uri="{BB962C8B-B14F-4D97-AF65-F5344CB8AC3E}">
        <p14:creationId xmlns:p14="http://schemas.microsoft.com/office/powerpoint/2010/main" val="193319350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2948" y="800122"/>
            <a:ext cx="8434295" cy="3829008"/>
          </a:xfrm>
        </p:spPr>
        <p:txBody>
          <a:bodyPr/>
          <a:lstStyle>
            <a:lvl1pPr>
              <a:spcBef>
                <a:spcPts val="667"/>
              </a:spcBef>
              <a:defRPr/>
            </a:lvl1pPr>
            <a:lvl3pPr>
              <a:defRPr sz="1100"/>
            </a:lvl3pPr>
            <a:lvl4pPr>
              <a:defRPr sz="1000"/>
            </a:lvl4pPr>
            <a:lvl5pP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Rectangle 6"/>
          <p:cNvSpPr>
            <a:spLocks noGrp="1" noChangeArrowheads="1"/>
          </p:cNvSpPr>
          <p:nvPr>
            <p:ph type="sldNum" sz="quarter" idx="4"/>
          </p:nvPr>
        </p:nvSpPr>
        <p:spPr bwMode="auto">
          <a:xfrm>
            <a:off x="3505200" y="4874395"/>
            <a:ext cx="2133600" cy="154782"/>
          </a:xfrm>
          <a:prstGeom prst="rect">
            <a:avLst/>
          </a:prstGeom>
          <a:noFill/>
          <a:ln w="9525">
            <a:noFill/>
            <a:miter lim="800000"/>
            <a:headEnd/>
            <a:tailEnd/>
          </a:ln>
          <a:effectLst/>
        </p:spPr>
        <p:txBody>
          <a:bodyPr vert="horz" wrap="square" lIns="76179" tIns="38088" rIns="76179" bIns="38088" numCol="1" anchor="t" anchorCtr="0" compatLnSpc="1">
            <a:prstTxWarp prst="textNoShape">
              <a:avLst/>
            </a:prstTxWarp>
          </a:bodyPr>
          <a:lstStyle>
            <a:lvl1pPr algn="ctr">
              <a:defRPr sz="700"/>
            </a:lvl1pPr>
          </a:lstStyle>
          <a:p>
            <a:pPr>
              <a:defRPr/>
            </a:pPr>
            <a:fld id="{B6C70261-DCF8-4A97-9502-E8EEF2364CDE}"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6109020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42949" y="800122"/>
            <a:ext cx="4171904" cy="3829008"/>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500" smtClean="0">
                <a:solidFill>
                  <a:schemeClr val="tx1"/>
                </a:solidFill>
                <a:latin typeface="+mn-lt"/>
                <a:ea typeface="+mn-ea"/>
                <a:cs typeface="+mn-cs"/>
              </a:defRPr>
            </a:lvl1pPr>
            <a:lvl2pPr algn="l" rtl="0" eaLnBrk="0" fontAlgn="base" hangingPunct="0">
              <a:spcAft>
                <a:spcPct val="0"/>
              </a:spcAft>
              <a:defRPr lang="en-US" sz="1300" smtClean="0">
                <a:solidFill>
                  <a:schemeClr val="tx1"/>
                </a:solidFill>
                <a:latin typeface="+mn-lt"/>
                <a:ea typeface="+mn-ea"/>
                <a:cs typeface="+mn-cs"/>
              </a:defRPr>
            </a:lvl2pPr>
            <a:lvl3pPr algn="l" rtl="0" eaLnBrk="0" fontAlgn="base" hangingPunct="0">
              <a:spcAft>
                <a:spcPct val="0"/>
              </a:spcAft>
              <a:defRPr lang="en-US" sz="1100" smtClean="0">
                <a:solidFill>
                  <a:schemeClr val="tx1"/>
                </a:solidFill>
                <a:latin typeface="+mn-lt"/>
                <a:ea typeface="+mn-ea"/>
                <a:cs typeface="+mn-cs"/>
              </a:defRPr>
            </a:lvl3pPr>
            <a:lvl4pPr algn="l" rtl="0" eaLnBrk="0" fontAlgn="base" hangingPunct="0">
              <a:spcAft>
                <a:spcPct val="0"/>
              </a:spcAft>
              <a:defRPr lang="en-US" sz="1000" smtClean="0">
                <a:solidFill>
                  <a:schemeClr val="tx1"/>
                </a:solidFill>
                <a:latin typeface="+mn-lt"/>
                <a:ea typeface="+mn-ea"/>
                <a:cs typeface="+mn-cs"/>
              </a:defRPr>
            </a:lvl4pPr>
            <a:lvl5pPr algn="l" rtl="0" eaLnBrk="0" fontAlgn="base" hangingPunct="0">
              <a:spcAft>
                <a:spcPct val="0"/>
              </a:spcAft>
              <a:defRPr lang="en-US" sz="900">
                <a:solidFill>
                  <a:schemeClr val="tx1"/>
                </a:solidFill>
                <a:latin typeface="+mn-lt"/>
                <a:ea typeface="+mn-ea"/>
                <a:cs typeface="+mn-cs"/>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0899" y="800122"/>
            <a:ext cx="4114755" cy="3829008"/>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500" smtClean="0">
                <a:solidFill>
                  <a:schemeClr val="tx1"/>
                </a:solidFill>
                <a:latin typeface="+mn-lt"/>
                <a:ea typeface="+mn-ea"/>
                <a:cs typeface="+mn-cs"/>
              </a:defRPr>
            </a:lvl1pPr>
            <a:lvl2pPr algn="l" rtl="0" eaLnBrk="0" fontAlgn="base" hangingPunct="0">
              <a:spcAft>
                <a:spcPct val="0"/>
              </a:spcAft>
              <a:defRPr lang="en-US" sz="1300" smtClean="0">
                <a:solidFill>
                  <a:schemeClr val="tx1"/>
                </a:solidFill>
                <a:latin typeface="+mn-lt"/>
                <a:ea typeface="+mn-ea"/>
                <a:cs typeface="+mn-cs"/>
              </a:defRPr>
            </a:lvl2pPr>
            <a:lvl3pPr algn="l" rtl="0" eaLnBrk="0" fontAlgn="base" hangingPunct="0">
              <a:spcAft>
                <a:spcPct val="0"/>
              </a:spcAft>
              <a:defRPr lang="en-US" sz="1100" smtClean="0">
                <a:solidFill>
                  <a:schemeClr val="tx1"/>
                </a:solidFill>
                <a:latin typeface="+mn-lt"/>
                <a:ea typeface="+mn-ea"/>
                <a:cs typeface="+mn-cs"/>
              </a:defRPr>
            </a:lvl3pPr>
            <a:lvl4pPr algn="l" rtl="0" eaLnBrk="0" fontAlgn="base" hangingPunct="0">
              <a:spcAft>
                <a:spcPct val="0"/>
              </a:spcAft>
              <a:defRPr lang="en-US" sz="1000" smtClean="0">
                <a:solidFill>
                  <a:schemeClr val="tx1"/>
                </a:solidFill>
                <a:latin typeface="+mn-lt"/>
                <a:ea typeface="+mn-ea"/>
                <a:cs typeface="+mn-cs"/>
              </a:defRPr>
            </a:lvl4pPr>
            <a:lvl5pPr algn="l" rtl="0" eaLnBrk="0" fontAlgn="base" hangingPunct="0">
              <a:spcAft>
                <a:spcPct val="0"/>
              </a:spcAft>
              <a:defRPr lang="en-US" sz="900">
                <a:solidFill>
                  <a:schemeClr val="tx1"/>
                </a:solidFill>
                <a:latin typeface="+mn-lt"/>
                <a:ea typeface="+mn-ea"/>
                <a:cs typeface="+mn-cs"/>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4"/>
          </p:nvPr>
        </p:nvSpPr>
        <p:spPr bwMode="auto">
          <a:xfrm>
            <a:off x="3505200" y="4874395"/>
            <a:ext cx="2133600" cy="154782"/>
          </a:xfrm>
          <a:prstGeom prst="rect">
            <a:avLst/>
          </a:prstGeom>
          <a:noFill/>
          <a:ln w="9525">
            <a:noFill/>
            <a:miter lim="800000"/>
            <a:headEnd/>
            <a:tailEnd/>
          </a:ln>
          <a:effectLst/>
        </p:spPr>
        <p:txBody>
          <a:bodyPr vert="horz" wrap="square" lIns="76179" tIns="38088" rIns="76179" bIns="38088" numCol="1" anchor="t" anchorCtr="0" compatLnSpc="1">
            <a:prstTxWarp prst="textNoShape">
              <a:avLst/>
            </a:prstTxWarp>
          </a:bodyPr>
          <a:lstStyle>
            <a:lvl1pPr algn="ctr">
              <a:defRPr sz="700"/>
            </a:lvl1pPr>
          </a:lstStyle>
          <a:p>
            <a:pPr>
              <a:defRPr/>
            </a:pPr>
            <a:fld id="{B6C70261-DCF8-4A97-9502-E8EEF2364CDE}"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183639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userDrawn="1"/>
        </p:nvPicPr>
        <p:blipFill>
          <a:blip r:embed="rId2" cstate="print"/>
          <a:srcRect/>
          <a:stretch>
            <a:fillRect/>
          </a:stretch>
        </p:blipFill>
        <p:spPr bwMode="auto">
          <a:xfrm>
            <a:off x="0" y="0"/>
            <a:ext cx="9144000" cy="5143500"/>
          </a:xfrm>
          <a:prstGeom prst="rect">
            <a:avLst/>
          </a:prstGeom>
          <a:noFill/>
          <a:ln w="9525">
            <a:noFill/>
            <a:miter lim="800000"/>
            <a:headEnd/>
            <a:tailEnd/>
          </a:ln>
        </p:spPr>
      </p:pic>
      <p:sp>
        <p:nvSpPr>
          <p:cNvPr id="3074" name="Rectangle 2"/>
          <p:cNvSpPr>
            <a:spLocks noGrp="1" noChangeArrowheads="1"/>
          </p:cNvSpPr>
          <p:nvPr>
            <p:ph type="ctrTitle"/>
          </p:nvPr>
        </p:nvSpPr>
        <p:spPr>
          <a:xfrm>
            <a:off x="342900" y="1457326"/>
            <a:ext cx="8458200" cy="1102519"/>
          </a:xfrm>
        </p:spPr>
        <p:txBody>
          <a:bodyPr/>
          <a:lstStyle>
            <a:lvl1pPr>
              <a:defRPr sz="3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6"/>
            <a:ext cx="8458200" cy="1114425"/>
          </a:xfrm>
          <a:ln/>
        </p:spPr>
        <p:txBody>
          <a:bodyPr/>
          <a:lstStyle>
            <a:lvl1pPr marL="0" indent="0">
              <a:buFontTx/>
              <a:buNone/>
              <a:defRPr b="1"/>
            </a:lvl1pPr>
          </a:lstStyle>
          <a:p>
            <a:r>
              <a:rPr lang="en-US"/>
              <a:t>Click to edit Master subtitle style</a:t>
            </a:r>
          </a:p>
        </p:txBody>
      </p:sp>
      <p:grpSp>
        <p:nvGrpSpPr>
          <p:cNvPr id="8" name="Group 7"/>
          <p:cNvGrpSpPr/>
          <p:nvPr userDrawn="1"/>
        </p:nvGrpSpPr>
        <p:grpSpPr>
          <a:xfrm>
            <a:off x="-34800" y="4652282"/>
            <a:ext cx="8874108" cy="354258"/>
            <a:chOff x="-34800" y="4652282"/>
            <a:chExt cx="8874108" cy="354258"/>
          </a:xfrm>
        </p:grpSpPr>
        <p:sp>
          <p:nvSpPr>
            <p:cNvPr id="9" name="Rectangle 8"/>
            <p:cNvSpPr/>
            <p:nvPr userDrawn="1"/>
          </p:nvSpPr>
          <p:spPr>
            <a:xfrm>
              <a:off x="-1" y="4652282"/>
              <a:ext cx="8836528" cy="344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pic>
          <p:nvPicPr>
            <p:cNvPr id="10" name="Picture 9" descr="ti_logo_powerpoint_1_line.png"/>
            <p:cNvPicPr>
              <a:picLocks noChangeAspect="1"/>
            </p:cNvPicPr>
            <p:nvPr userDrawn="1"/>
          </p:nvPicPr>
          <p:blipFill>
            <a:blip r:embed="rId3" cstate="print"/>
            <a:stretch>
              <a:fillRect/>
            </a:stretch>
          </p:blipFill>
          <p:spPr>
            <a:xfrm>
              <a:off x="7143651" y="4742198"/>
              <a:ext cx="1567826" cy="193747"/>
            </a:xfrm>
            <a:prstGeom prst="rect">
              <a:avLst/>
            </a:prstGeom>
          </p:spPr>
        </p:pic>
        <p:grpSp>
          <p:nvGrpSpPr>
            <p:cNvPr id="11" name="Group 10"/>
            <p:cNvGrpSpPr/>
            <p:nvPr userDrawn="1"/>
          </p:nvGrpSpPr>
          <p:grpSpPr>
            <a:xfrm>
              <a:off x="-34800" y="4654430"/>
              <a:ext cx="8874108" cy="352110"/>
              <a:chOff x="-7620" y="6323077"/>
              <a:chExt cx="8814816" cy="466344"/>
            </a:xfrm>
          </p:grpSpPr>
          <p:cxnSp>
            <p:nvCxnSpPr>
              <p:cNvPr id="12" name="Straight Connector 11"/>
              <p:cNvCxnSpPr/>
              <p:nvPr userDrawn="1"/>
            </p:nvCxnSpPr>
            <p:spPr>
              <a:xfrm>
                <a:off x="-7620" y="678942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userDrawn="1"/>
            </p:nvCxnSpPr>
            <p:spPr>
              <a:xfrm>
                <a:off x="-7620" y="632460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rot="16200000">
                <a:off x="8571262" y="6556249"/>
                <a:ext cx="466344"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grpSp>
      </p:grpSp>
      <p:sp>
        <p:nvSpPr>
          <p:cNvPr id="15" name="Text Box 31"/>
          <p:cNvSpPr txBox="1">
            <a:spLocks noChangeArrowheads="1"/>
          </p:cNvSpPr>
          <p:nvPr userDrawn="1"/>
        </p:nvSpPr>
        <p:spPr bwMode="auto">
          <a:xfrm>
            <a:off x="457200" y="4451208"/>
            <a:ext cx="2533650" cy="215440"/>
          </a:xfrm>
          <a:prstGeom prst="rect">
            <a:avLst/>
          </a:prstGeom>
          <a:noFill/>
          <a:ln w="9525">
            <a:noFill/>
            <a:miter lim="800000"/>
            <a:headEnd/>
            <a:tailEnd/>
          </a:ln>
          <a:effectLst/>
        </p:spPr>
        <p:txBody>
          <a:bodyPr lIns="91435" tIns="45718" rIns="91435" bIns="45718">
            <a:spAutoFit/>
          </a:bodyPr>
          <a:lstStyle/>
          <a:p>
            <a:pPr marL="0" marR="0" indent="0" algn="l" defTabSz="914354" rtl="0" eaLnBrk="1" fontAlgn="base" latinLnBrk="0" hangingPunct="1">
              <a:lnSpc>
                <a:spcPct val="100000"/>
              </a:lnSpc>
              <a:spcBef>
                <a:spcPct val="50000"/>
              </a:spcBef>
              <a:spcAft>
                <a:spcPct val="0"/>
              </a:spcAft>
              <a:buClrTx/>
              <a:buSzTx/>
              <a:buFontTx/>
              <a:buNone/>
              <a:tabLst/>
              <a:defRPr/>
            </a:pPr>
            <a:r>
              <a:rPr lang="en-US" sz="800" dirty="0">
                <a:latin typeface="Arial"/>
                <a:cs typeface="Arial"/>
              </a:rPr>
              <a:t>TI </a:t>
            </a:r>
            <a:r>
              <a:rPr lang="en-US" sz="800" dirty="0" smtClean="0">
                <a:latin typeface="Arial"/>
                <a:cs typeface="Arial"/>
              </a:rPr>
              <a:t>Confidential – NDA Restrictions</a:t>
            </a:r>
            <a:endParaRPr lang="en-US" sz="800" dirty="0">
              <a:latin typeface="Arial"/>
              <a:cs typeface="Arial"/>
            </a:endParaRPr>
          </a:p>
        </p:txBody>
      </p:sp>
    </p:spTree>
    <p:extLst>
      <p:ext uri="{BB962C8B-B14F-4D97-AF65-F5344CB8AC3E}">
        <p14:creationId xmlns:p14="http://schemas.microsoft.com/office/powerpoint/2010/main" val="21946909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4" name="Rectangle 6"/>
          <p:cNvSpPr>
            <a:spLocks noGrp="1" noChangeArrowheads="1"/>
          </p:cNvSpPr>
          <p:nvPr>
            <p:ph type="sldNum" sz="quarter" idx="4"/>
          </p:nvPr>
        </p:nvSpPr>
        <p:spPr bwMode="auto">
          <a:xfrm>
            <a:off x="3505200" y="4874395"/>
            <a:ext cx="2133600" cy="154782"/>
          </a:xfrm>
          <a:prstGeom prst="rect">
            <a:avLst/>
          </a:prstGeom>
          <a:noFill/>
          <a:ln w="9525">
            <a:noFill/>
            <a:miter lim="800000"/>
            <a:headEnd/>
            <a:tailEnd/>
          </a:ln>
          <a:effectLst/>
        </p:spPr>
        <p:txBody>
          <a:bodyPr vert="horz" wrap="square" lIns="76179" tIns="38088" rIns="76179" bIns="38088" numCol="1" anchor="t" anchorCtr="0" compatLnSpc="1">
            <a:prstTxWarp prst="textNoShape">
              <a:avLst/>
            </a:prstTxWarp>
          </a:bodyPr>
          <a:lstStyle>
            <a:lvl1pPr algn="ctr">
              <a:defRPr sz="700"/>
            </a:lvl1pPr>
          </a:lstStyle>
          <a:p>
            <a:pPr>
              <a:defRPr/>
            </a:pPr>
            <a:fld id="{B6C70261-DCF8-4A97-9502-E8EEF2364CDE}"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914796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D430B41-3034-4777-B6DE-71856D98569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200653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8" y="786352"/>
            <a:ext cx="8467725" cy="3709449"/>
          </a:xfrm>
        </p:spPr>
        <p:txBody>
          <a:bodyPr/>
          <a:lstStyle>
            <a:lvl1pPr>
              <a:spcBef>
                <a:spcPts val="600"/>
              </a:spcBef>
              <a:defRPr/>
            </a:lvl1pPr>
            <a:lvl3pPr>
              <a:defRPr sz="1350"/>
            </a:lvl3pPr>
            <a:lvl4pPr>
              <a:defRPr sz="1350"/>
            </a:lvl4pPr>
            <a:lvl5pPr>
              <a:defRPr sz="13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xfrm>
            <a:off x="6642100" y="4537474"/>
            <a:ext cx="2133600" cy="154781"/>
          </a:xfrm>
          <a:prstGeom prst="rect">
            <a:avLst/>
          </a:prstGeom>
          <a:ln/>
        </p:spPr>
        <p:txBody>
          <a:bodyPr/>
          <a:lstStyle>
            <a:lvl1pPr>
              <a:defRPr/>
            </a:lvl1pPr>
          </a:lstStyle>
          <a:p>
            <a:pPr defTabSz="685800" fontAlgn="base">
              <a:spcBef>
                <a:spcPct val="0"/>
              </a:spcBef>
              <a:spcAft>
                <a:spcPct val="0"/>
              </a:spcAft>
              <a:defRPr/>
            </a:pPr>
            <a:fld id="{128E319A-B9F6-4FB7-9BDD-0D517CA1CB71}" type="slidenum">
              <a:rPr lang="en-US" smtClean="0">
                <a:solidFill>
                  <a:srgbClr val="000000"/>
                </a:solidFill>
              </a:rPr>
              <a:pPr defTabSz="685800" fontAlgn="base">
                <a:spcBef>
                  <a:spcPct val="0"/>
                </a:spcBef>
                <a:spcAft>
                  <a:spcPct val="0"/>
                </a:spcAft>
                <a:defRPr/>
              </a:pPr>
              <a:t>‹#›</a:t>
            </a:fld>
            <a:endParaRPr lang="en-US" dirty="0">
              <a:solidFill>
                <a:srgbClr val="000000"/>
              </a:solidFill>
            </a:endParaRPr>
          </a:p>
        </p:txBody>
      </p:sp>
    </p:spTree>
    <p:extLst>
      <p:ext uri="{BB962C8B-B14F-4D97-AF65-F5344CB8AC3E}">
        <p14:creationId xmlns:p14="http://schemas.microsoft.com/office/powerpoint/2010/main" val="11223758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
        <p:nvSpPr>
          <p:cNvPr id="4" name="Rectangle 6"/>
          <p:cNvSpPr>
            <a:spLocks noGrp="1" noChangeArrowheads="1"/>
          </p:cNvSpPr>
          <p:nvPr>
            <p:ph type="sldNum" sz="quarter" idx="10"/>
          </p:nvPr>
        </p:nvSpPr>
        <p:spPr>
          <a:xfrm>
            <a:off x="6638925" y="4537474"/>
            <a:ext cx="2133600" cy="154781"/>
          </a:xfrm>
          <a:prstGeom prst="rect">
            <a:avLst/>
          </a:prstGeom>
        </p:spPr>
        <p:txBody>
          <a:bodyPr/>
          <a:lstStyle>
            <a:lvl1pPr>
              <a:defRPr/>
            </a:lvl1pPr>
          </a:lstStyle>
          <a:p>
            <a:pPr defTabSz="685800" fontAlgn="base">
              <a:spcBef>
                <a:spcPct val="0"/>
              </a:spcBef>
              <a:spcAft>
                <a:spcPct val="0"/>
              </a:spcAft>
              <a:defRPr/>
            </a:pPr>
            <a:fld id="{D7140732-6B15-4CAF-B543-928C6AC0DB07}" type="slidenum">
              <a:rPr lang="en-US" smtClean="0">
                <a:solidFill>
                  <a:srgbClr val="000000"/>
                </a:solidFill>
              </a:rPr>
              <a:pPr defTabSz="685800" fontAlgn="base">
                <a:spcBef>
                  <a:spcPct val="0"/>
                </a:spcBef>
                <a:spcAft>
                  <a:spcPct val="0"/>
                </a:spcAft>
                <a:defRPr/>
              </a:pPr>
              <a:t>‹#›</a:t>
            </a:fld>
            <a:endParaRPr lang="en-US" dirty="0">
              <a:solidFill>
                <a:srgbClr val="000000"/>
              </a:solidFill>
            </a:endParaRPr>
          </a:p>
        </p:txBody>
      </p:sp>
    </p:spTree>
    <p:extLst>
      <p:ext uri="{BB962C8B-B14F-4D97-AF65-F5344CB8AC3E}">
        <p14:creationId xmlns:p14="http://schemas.microsoft.com/office/powerpoint/2010/main" val="3218380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33378" y="889398"/>
            <a:ext cx="4157663" cy="35194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889398"/>
            <a:ext cx="4157662" cy="35194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xfrm>
            <a:off x="6642100" y="4537474"/>
            <a:ext cx="2133600" cy="154781"/>
          </a:xfrm>
          <a:prstGeom prst="rect">
            <a:avLst/>
          </a:prstGeom>
          <a:ln/>
        </p:spPr>
        <p:txBody>
          <a:bodyPr/>
          <a:lstStyle>
            <a:lvl1pPr>
              <a:defRPr/>
            </a:lvl1pPr>
          </a:lstStyle>
          <a:p>
            <a:pPr defTabSz="685800" fontAlgn="base">
              <a:spcBef>
                <a:spcPct val="0"/>
              </a:spcBef>
              <a:spcAft>
                <a:spcPct val="0"/>
              </a:spcAft>
              <a:defRPr/>
            </a:pPr>
            <a:fld id="{FC2AE31A-61E9-4E19-AF45-4FD09FAE3580}" type="slidenum">
              <a:rPr lang="en-US" smtClean="0">
                <a:solidFill>
                  <a:srgbClr val="000000"/>
                </a:solidFill>
              </a:rPr>
              <a:pPr defTabSz="685800" fontAlgn="base">
                <a:spcBef>
                  <a:spcPct val="0"/>
                </a:spcBef>
                <a:spcAft>
                  <a:spcPct val="0"/>
                </a:spcAft>
                <a:defRPr/>
              </a:pPr>
              <a:t>‹#›</a:t>
            </a:fld>
            <a:endParaRPr lang="en-US" dirty="0">
              <a:solidFill>
                <a:srgbClr val="000000"/>
              </a:solidFill>
            </a:endParaRPr>
          </a:p>
        </p:txBody>
      </p:sp>
    </p:spTree>
    <p:extLst>
      <p:ext uri="{BB962C8B-B14F-4D97-AF65-F5344CB8AC3E}">
        <p14:creationId xmlns:p14="http://schemas.microsoft.com/office/powerpoint/2010/main" val="332434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noChangeArrowheads="1"/>
          </p:cNvSpPr>
          <p:nvPr>
            <p:ph type="sldNum" sz="quarter" idx="10"/>
          </p:nvPr>
        </p:nvSpPr>
        <p:spPr>
          <a:xfrm>
            <a:off x="6642100" y="4537474"/>
            <a:ext cx="2133600" cy="154781"/>
          </a:xfrm>
          <a:prstGeom prst="rect">
            <a:avLst/>
          </a:prstGeom>
          <a:ln/>
        </p:spPr>
        <p:txBody>
          <a:bodyPr/>
          <a:lstStyle>
            <a:lvl1pPr>
              <a:defRPr/>
            </a:lvl1pPr>
          </a:lstStyle>
          <a:p>
            <a:pPr defTabSz="685800" fontAlgn="base">
              <a:spcBef>
                <a:spcPct val="0"/>
              </a:spcBef>
              <a:spcAft>
                <a:spcPct val="0"/>
              </a:spcAft>
              <a:defRPr/>
            </a:pPr>
            <a:fld id="{3395B813-1BD9-4237-82E7-7716EB0C6990}" type="slidenum">
              <a:rPr lang="en-US" smtClean="0">
                <a:solidFill>
                  <a:srgbClr val="000000"/>
                </a:solidFill>
              </a:rPr>
              <a:pPr defTabSz="685800" fontAlgn="base">
                <a:spcBef>
                  <a:spcPct val="0"/>
                </a:spcBef>
                <a:spcAft>
                  <a:spcPct val="0"/>
                </a:spcAft>
                <a:defRPr/>
              </a:pPr>
              <a:t>‹#›</a:t>
            </a:fld>
            <a:endParaRPr lang="en-US" dirty="0">
              <a:solidFill>
                <a:srgbClr val="000000"/>
              </a:solidFill>
            </a:endParaRPr>
          </a:p>
        </p:txBody>
      </p:sp>
    </p:spTree>
    <p:extLst>
      <p:ext uri="{BB962C8B-B14F-4D97-AF65-F5344CB8AC3E}">
        <p14:creationId xmlns:p14="http://schemas.microsoft.com/office/powerpoint/2010/main" val="328897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23576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4038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image" Target="../media/image4.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1.png"/><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3.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3" y="4743450"/>
            <a:ext cx="8804275"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endParaRPr lang="en-US" sz="1350" dirty="0">
              <a:solidFill>
                <a:srgbClr val="FFFFFF"/>
              </a:solidFill>
            </a:endParaRPr>
          </a:p>
        </p:txBody>
      </p:sp>
      <p:sp>
        <p:nvSpPr>
          <p:cNvPr id="19" name="Rectangle 18"/>
          <p:cNvSpPr/>
          <p:nvPr userDrawn="1"/>
        </p:nvSpPr>
        <p:spPr>
          <a:xfrm>
            <a:off x="41278" y="4743450"/>
            <a:ext cx="8740775"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endParaRPr lang="en-US" sz="1350" dirty="0">
              <a:solidFill>
                <a:srgbClr val="FFFFFF"/>
              </a:solidFill>
            </a:endParaRPr>
          </a:p>
        </p:txBody>
      </p:sp>
      <p:sp>
        <p:nvSpPr>
          <p:cNvPr id="1029" name="Rectangle 2"/>
          <p:cNvSpPr>
            <a:spLocks noGrp="1" noChangeArrowheads="1"/>
          </p:cNvSpPr>
          <p:nvPr>
            <p:ph type="title"/>
          </p:nvPr>
        </p:nvSpPr>
        <p:spPr bwMode="auto">
          <a:xfrm>
            <a:off x="231775" y="107156"/>
            <a:ext cx="8458200" cy="61079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3"/>
          <p:cNvSpPr>
            <a:spLocks noGrp="1" noChangeArrowheads="1"/>
          </p:cNvSpPr>
          <p:nvPr>
            <p:ph type="body" idx="1"/>
          </p:nvPr>
        </p:nvSpPr>
        <p:spPr bwMode="auto">
          <a:xfrm>
            <a:off x="333378" y="794149"/>
            <a:ext cx="8467725" cy="370165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1" name="Group 10"/>
          <p:cNvGrpSpPr/>
          <p:nvPr userDrawn="1"/>
        </p:nvGrpSpPr>
        <p:grpSpPr>
          <a:xfrm>
            <a:off x="-34800" y="4652282"/>
            <a:ext cx="8874108" cy="354258"/>
            <a:chOff x="-34800" y="4652282"/>
            <a:chExt cx="8874108" cy="354258"/>
          </a:xfrm>
        </p:grpSpPr>
        <p:sp>
          <p:nvSpPr>
            <p:cNvPr id="12" name="Rectangle 11"/>
            <p:cNvSpPr/>
            <p:nvPr userDrawn="1"/>
          </p:nvSpPr>
          <p:spPr>
            <a:xfrm>
              <a:off x="-1" y="4652282"/>
              <a:ext cx="8836528" cy="344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pic>
          <p:nvPicPr>
            <p:cNvPr id="16" name="Picture 15" descr="ti_logo_powerpoint_1_line.png"/>
            <p:cNvPicPr>
              <a:picLocks noChangeAspect="1"/>
            </p:cNvPicPr>
            <p:nvPr userDrawn="1"/>
          </p:nvPicPr>
          <p:blipFill>
            <a:blip r:embed="rId11" cstate="print"/>
            <a:stretch>
              <a:fillRect/>
            </a:stretch>
          </p:blipFill>
          <p:spPr>
            <a:xfrm>
              <a:off x="7143651" y="4742198"/>
              <a:ext cx="1567826" cy="193747"/>
            </a:xfrm>
            <a:prstGeom prst="rect">
              <a:avLst/>
            </a:prstGeom>
          </p:spPr>
        </p:pic>
        <p:grpSp>
          <p:nvGrpSpPr>
            <p:cNvPr id="17" name="Group 16"/>
            <p:cNvGrpSpPr/>
            <p:nvPr userDrawn="1"/>
          </p:nvGrpSpPr>
          <p:grpSpPr>
            <a:xfrm>
              <a:off x="-34800" y="4654430"/>
              <a:ext cx="8874108" cy="352110"/>
              <a:chOff x="-7620" y="6323077"/>
              <a:chExt cx="8814816" cy="466344"/>
            </a:xfrm>
          </p:grpSpPr>
          <p:cxnSp>
            <p:nvCxnSpPr>
              <p:cNvPr id="18" name="Straight Connector 17"/>
              <p:cNvCxnSpPr/>
              <p:nvPr userDrawn="1"/>
            </p:nvCxnSpPr>
            <p:spPr>
              <a:xfrm>
                <a:off x="-7620" y="678942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21" name="Straight Connector 20"/>
              <p:cNvCxnSpPr/>
              <p:nvPr userDrawn="1"/>
            </p:nvCxnSpPr>
            <p:spPr>
              <a:xfrm>
                <a:off x="-7620" y="632460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userDrawn="1"/>
            </p:nvCxnSpPr>
            <p:spPr>
              <a:xfrm rot="16200000">
                <a:off x="8571262" y="6556249"/>
                <a:ext cx="466344"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grpSp>
      </p:grpSp>
      <p:sp>
        <p:nvSpPr>
          <p:cNvPr id="23" name="Slide Number Placeholder 5"/>
          <p:cNvSpPr>
            <a:spLocks noGrp="1"/>
          </p:cNvSpPr>
          <p:nvPr>
            <p:ph type="sldNum" sz="quarter" idx="4"/>
          </p:nvPr>
        </p:nvSpPr>
        <p:spPr>
          <a:xfrm>
            <a:off x="7019710" y="4799994"/>
            <a:ext cx="2133600" cy="273844"/>
          </a:xfrm>
          <a:prstGeom prst="rect">
            <a:avLst/>
          </a:prstGeom>
        </p:spPr>
        <p:txBody>
          <a:bodyPr vert="horz" lIns="91440" tIns="45720" rIns="91440" bIns="45720" rtlCol="0" anchor="ctr"/>
          <a:lstStyle>
            <a:lvl1pPr algn="r">
              <a:defRPr sz="900">
                <a:solidFill>
                  <a:schemeClr val="tx1">
                    <a:tint val="75000"/>
                  </a:schemeClr>
                </a:solidFill>
                <a:latin typeface="Arial"/>
                <a:cs typeface="Arial"/>
              </a:defRPr>
            </a:lvl1pPr>
          </a:lstStyle>
          <a:p>
            <a:fld id="{0892281B-189C-DD44-8CCD-1176BC153EB5}" type="slidenum">
              <a:rPr lang="en-US" smtClean="0"/>
              <a:pPr/>
              <a:t>‹#›</a:t>
            </a:fld>
            <a:endParaRPr lang="en-US" dirty="0"/>
          </a:p>
        </p:txBody>
      </p:sp>
      <p:sp>
        <p:nvSpPr>
          <p:cNvPr id="15" name="Text Box 31"/>
          <p:cNvSpPr txBox="1">
            <a:spLocks noChangeArrowheads="1"/>
          </p:cNvSpPr>
          <p:nvPr userDrawn="1"/>
        </p:nvSpPr>
        <p:spPr bwMode="auto">
          <a:xfrm>
            <a:off x="457200" y="4451208"/>
            <a:ext cx="2533650" cy="215440"/>
          </a:xfrm>
          <a:prstGeom prst="rect">
            <a:avLst/>
          </a:prstGeom>
          <a:noFill/>
          <a:ln w="9525">
            <a:noFill/>
            <a:miter lim="800000"/>
            <a:headEnd/>
            <a:tailEnd/>
          </a:ln>
          <a:effectLst/>
        </p:spPr>
        <p:txBody>
          <a:bodyPr lIns="91435" tIns="45718" rIns="91435" bIns="45718">
            <a:spAutoFit/>
          </a:bodyPr>
          <a:lstStyle/>
          <a:p>
            <a:pPr marL="0" marR="0" indent="0" algn="l" defTabSz="914354" rtl="0" eaLnBrk="1" fontAlgn="base" latinLnBrk="0" hangingPunct="1">
              <a:lnSpc>
                <a:spcPct val="100000"/>
              </a:lnSpc>
              <a:spcBef>
                <a:spcPct val="50000"/>
              </a:spcBef>
              <a:spcAft>
                <a:spcPct val="0"/>
              </a:spcAft>
              <a:buClrTx/>
              <a:buSzTx/>
              <a:buFontTx/>
              <a:buNone/>
              <a:tabLst/>
              <a:defRPr/>
            </a:pPr>
            <a:r>
              <a:rPr lang="en-US" sz="800" dirty="0">
                <a:latin typeface="Arial"/>
                <a:cs typeface="Arial"/>
              </a:rPr>
              <a:t>TI </a:t>
            </a:r>
            <a:r>
              <a:rPr lang="en-US" sz="800" dirty="0" smtClean="0">
                <a:latin typeface="Arial"/>
                <a:cs typeface="Arial"/>
              </a:rPr>
              <a:t>Confidential – NDA Restrictions</a:t>
            </a:r>
            <a:endParaRPr lang="en-US" sz="800" dirty="0">
              <a:latin typeface="Arial"/>
              <a:cs typeface="Arial"/>
            </a:endParaRPr>
          </a:p>
        </p:txBody>
      </p:sp>
    </p:spTree>
    <p:extLst>
      <p:ext uri="{BB962C8B-B14F-4D97-AF65-F5344CB8AC3E}">
        <p14:creationId xmlns:p14="http://schemas.microsoft.com/office/powerpoint/2010/main" val="164089933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2400" b="1">
          <a:solidFill>
            <a:schemeClr val="tx2"/>
          </a:solidFill>
          <a:latin typeface="+mj-lt"/>
          <a:ea typeface="+mj-ea"/>
          <a:cs typeface="+mj-cs"/>
        </a:defRPr>
      </a:lvl1pPr>
      <a:lvl2pPr algn="l" rtl="0" eaLnBrk="0" fontAlgn="base" hangingPunct="0">
        <a:lnSpc>
          <a:spcPct val="85000"/>
        </a:lnSpc>
        <a:spcBef>
          <a:spcPct val="0"/>
        </a:spcBef>
        <a:spcAft>
          <a:spcPct val="0"/>
        </a:spcAft>
        <a:defRPr sz="2400" b="1">
          <a:solidFill>
            <a:schemeClr val="tx2"/>
          </a:solidFill>
          <a:latin typeface="Arial" charset="0"/>
        </a:defRPr>
      </a:lvl2pPr>
      <a:lvl3pPr algn="l" rtl="0" eaLnBrk="0" fontAlgn="base" hangingPunct="0">
        <a:lnSpc>
          <a:spcPct val="85000"/>
        </a:lnSpc>
        <a:spcBef>
          <a:spcPct val="0"/>
        </a:spcBef>
        <a:spcAft>
          <a:spcPct val="0"/>
        </a:spcAft>
        <a:defRPr sz="2400" b="1">
          <a:solidFill>
            <a:schemeClr val="tx2"/>
          </a:solidFill>
          <a:latin typeface="Arial" charset="0"/>
        </a:defRPr>
      </a:lvl3pPr>
      <a:lvl4pPr algn="l" rtl="0" eaLnBrk="0" fontAlgn="base" hangingPunct="0">
        <a:lnSpc>
          <a:spcPct val="85000"/>
        </a:lnSpc>
        <a:spcBef>
          <a:spcPct val="0"/>
        </a:spcBef>
        <a:spcAft>
          <a:spcPct val="0"/>
        </a:spcAft>
        <a:defRPr sz="2400" b="1">
          <a:solidFill>
            <a:schemeClr val="tx2"/>
          </a:solidFill>
          <a:latin typeface="Arial" charset="0"/>
        </a:defRPr>
      </a:lvl4pPr>
      <a:lvl5pPr algn="l" rtl="0" eaLnBrk="0" fontAlgn="base" hangingPunct="0">
        <a:lnSpc>
          <a:spcPct val="85000"/>
        </a:lnSpc>
        <a:spcBef>
          <a:spcPct val="0"/>
        </a:spcBef>
        <a:spcAft>
          <a:spcPct val="0"/>
        </a:spcAft>
        <a:defRPr sz="2400" b="1">
          <a:solidFill>
            <a:schemeClr val="tx2"/>
          </a:solidFill>
          <a:latin typeface="Arial" charset="0"/>
        </a:defRPr>
      </a:lvl5pPr>
      <a:lvl6pPr marL="342900" algn="l" rtl="0" fontAlgn="base">
        <a:lnSpc>
          <a:spcPct val="85000"/>
        </a:lnSpc>
        <a:spcBef>
          <a:spcPct val="0"/>
        </a:spcBef>
        <a:spcAft>
          <a:spcPct val="0"/>
        </a:spcAft>
        <a:defRPr sz="2400" b="1">
          <a:solidFill>
            <a:srgbClr val="FF0000"/>
          </a:solidFill>
          <a:latin typeface="Arial" charset="0"/>
        </a:defRPr>
      </a:lvl6pPr>
      <a:lvl7pPr marL="685800" algn="l" rtl="0" fontAlgn="base">
        <a:lnSpc>
          <a:spcPct val="85000"/>
        </a:lnSpc>
        <a:spcBef>
          <a:spcPct val="0"/>
        </a:spcBef>
        <a:spcAft>
          <a:spcPct val="0"/>
        </a:spcAft>
        <a:defRPr sz="2400" b="1">
          <a:solidFill>
            <a:srgbClr val="FF0000"/>
          </a:solidFill>
          <a:latin typeface="Arial" charset="0"/>
        </a:defRPr>
      </a:lvl7pPr>
      <a:lvl8pPr marL="1028700" algn="l" rtl="0" fontAlgn="base">
        <a:lnSpc>
          <a:spcPct val="85000"/>
        </a:lnSpc>
        <a:spcBef>
          <a:spcPct val="0"/>
        </a:spcBef>
        <a:spcAft>
          <a:spcPct val="0"/>
        </a:spcAft>
        <a:defRPr sz="2400" b="1">
          <a:solidFill>
            <a:srgbClr val="FF0000"/>
          </a:solidFill>
          <a:latin typeface="Arial" charset="0"/>
        </a:defRPr>
      </a:lvl8pPr>
      <a:lvl9pPr marL="1371600" algn="l" rtl="0" fontAlgn="base">
        <a:lnSpc>
          <a:spcPct val="85000"/>
        </a:lnSpc>
        <a:spcBef>
          <a:spcPct val="0"/>
        </a:spcBef>
        <a:spcAft>
          <a:spcPct val="0"/>
        </a:spcAft>
        <a:defRPr sz="2400" b="1">
          <a:solidFill>
            <a:srgbClr val="FF0000"/>
          </a:solidFill>
          <a:latin typeface="Arial" charset="0"/>
        </a:defRPr>
      </a:lvl9pPr>
    </p:titleStyle>
    <p:bodyStyle>
      <a:lvl1pPr marL="170260" indent="-170260" algn="l" rtl="0" eaLnBrk="0" fontAlgn="base" hangingPunct="0">
        <a:spcBef>
          <a:spcPts val="600"/>
        </a:spcBef>
        <a:spcAft>
          <a:spcPct val="0"/>
        </a:spcAft>
        <a:buChar char="•"/>
        <a:defRPr sz="1500">
          <a:solidFill>
            <a:schemeClr val="tx1"/>
          </a:solidFill>
          <a:latin typeface="+mn-lt"/>
          <a:ea typeface="+mn-ea"/>
          <a:cs typeface="+mn-cs"/>
        </a:defRPr>
      </a:lvl1pPr>
      <a:lvl2pPr marL="431006" indent="-175022" algn="l" rtl="0" eaLnBrk="0" fontAlgn="base" hangingPunct="0">
        <a:spcBef>
          <a:spcPct val="20000"/>
        </a:spcBef>
        <a:spcAft>
          <a:spcPct val="0"/>
        </a:spcAft>
        <a:buChar char="–"/>
        <a:defRPr>
          <a:solidFill>
            <a:schemeClr val="tx1"/>
          </a:solidFill>
          <a:latin typeface="+mn-lt"/>
        </a:defRPr>
      </a:lvl2pPr>
      <a:lvl3pPr marL="640556" indent="-123825" algn="l" rtl="0" eaLnBrk="0" fontAlgn="base" hangingPunct="0">
        <a:spcBef>
          <a:spcPct val="15000"/>
        </a:spcBef>
        <a:spcAft>
          <a:spcPct val="0"/>
        </a:spcAft>
        <a:buChar char="•"/>
        <a:defRPr>
          <a:solidFill>
            <a:schemeClr val="tx1"/>
          </a:solidFill>
          <a:latin typeface="+mn-lt"/>
        </a:defRPr>
      </a:lvl3pPr>
      <a:lvl4pPr marL="901304" indent="-175022" algn="l" rtl="0" eaLnBrk="0" fontAlgn="base" hangingPunct="0">
        <a:spcBef>
          <a:spcPct val="5000"/>
        </a:spcBef>
        <a:spcAft>
          <a:spcPct val="0"/>
        </a:spcAft>
        <a:buChar char="–"/>
        <a:defRPr>
          <a:solidFill>
            <a:schemeClr val="tx1"/>
          </a:solidFill>
          <a:latin typeface="+mn-lt"/>
        </a:defRPr>
      </a:lvl4pPr>
      <a:lvl5pPr marL="1116806" indent="-129779" algn="l" rtl="0" eaLnBrk="0" fontAlgn="base" hangingPunct="0">
        <a:spcBef>
          <a:spcPct val="0"/>
        </a:spcBef>
        <a:spcAft>
          <a:spcPct val="0"/>
        </a:spcAft>
        <a:buChar char="»"/>
        <a:defRPr>
          <a:solidFill>
            <a:schemeClr val="tx1"/>
          </a:solidFill>
          <a:latin typeface="+mn-lt"/>
        </a:defRPr>
      </a:lvl5pPr>
      <a:lvl6pPr marL="1459706" indent="-129779" algn="l" rtl="0" fontAlgn="base">
        <a:spcBef>
          <a:spcPct val="0"/>
        </a:spcBef>
        <a:spcAft>
          <a:spcPct val="0"/>
        </a:spcAft>
        <a:buChar char="»"/>
        <a:defRPr sz="1200">
          <a:solidFill>
            <a:schemeClr val="tx1"/>
          </a:solidFill>
          <a:latin typeface="+mn-lt"/>
        </a:defRPr>
      </a:lvl6pPr>
      <a:lvl7pPr marL="1802606" indent="-129779" algn="l" rtl="0" fontAlgn="base">
        <a:spcBef>
          <a:spcPct val="0"/>
        </a:spcBef>
        <a:spcAft>
          <a:spcPct val="0"/>
        </a:spcAft>
        <a:buChar char="»"/>
        <a:defRPr sz="1200">
          <a:solidFill>
            <a:schemeClr val="tx1"/>
          </a:solidFill>
          <a:latin typeface="+mn-lt"/>
        </a:defRPr>
      </a:lvl7pPr>
      <a:lvl8pPr marL="2145506" indent="-129779" algn="l" rtl="0" fontAlgn="base">
        <a:spcBef>
          <a:spcPct val="0"/>
        </a:spcBef>
        <a:spcAft>
          <a:spcPct val="0"/>
        </a:spcAft>
        <a:buChar char="»"/>
        <a:defRPr sz="1200">
          <a:solidFill>
            <a:schemeClr val="tx1"/>
          </a:solidFill>
          <a:latin typeface="+mn-lt"/>
        </a:defRPr>
      </a:lvl8pPr>
      <a:lvl9pPr marL="2488406" indent="-129779" algn="l" rtl="0" fontAlgn="base">
        <a:spcBef>
          <a:spcPct val="0"/>
        </a:spcBef>
        <a:spcAft>
          <a:spcPct val="0"/>
        </a:spcAft>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p:nvSpPr>
        <p:spPr>
          <a:xfrm>
            <a:off x="4" y="4743450"/>
            <a:ext cx="8804275"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8" rIns="76179" bIns="38088" rtlCol="0" anchor="ctr"/>
          <a:lstStyle/>
          <a:p>
            <a:pPr algn="ctr" defTabSz="914400" fontAlgn="base">
              <a:spcBef>
                <a:spcPct val="0"/>
              </a:spcBef>
              <a:spcAft>
                <a:spcPct val="0"/>
              </a:spcAft>
            </a:pPr>
            <a:endParaRPr lang="en-US">
              <a:solidFill>
                <a:srgbClr val="FFFFFF"/>
              </a:solidFill>
            </a:endParaRPr>
          </a:p>
        </p:txBody>
      </p:sp>
      <p:sp>
        <p:nvSpPr>
          <p:cNvPr id="19" name="Rectangle 18"/>
          <p:cNvSpPr/>
          <p:nvPr/>
        </p:nvSpPr>
        <p:spPr>
          <a:xfrm>
            <a:off x="41910" y="4743450"/>
            <a:ext cx="874014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8" rIns="76179" bIns="38088" rtlCol="0" anchor="ctr"/>
          <a:lstStyle/>
          <a:p>
            <a:pPr algn="ctr" defTabSz="914400" fontAlgn="base">
              <a:spcBef>
                <a:spcPct val="0"/>
              </a:spcBef>
              <a:spcAft>
                <a:spcPct val="0"/>
              </a:spcAft>
            </a:pPr>
            <a:endParaRPr lang="en-US">
              <a:solidFill>
                <a:srgbClr val="FFFFFF"/>
              </a:solidFill>
            </a:endParaRPr>
          </a:p>
        </p:txBody>
      </p:sp>
      <p:sp>
        <p:nvSpPr>
          <p:cNvPr id="1026" name="Rectangle 2"/>
          <p:cNvSpPr>
            <a:spLocks noGrp="1" noChangeArrowheads="1"/>
          </p:cNvSpPr>
          <p:nvPr>
            <p:ph type="title"/>
          </p:nvPr>
        </p:nvSpPr>
        <p:spPr bwMode="auto">
          <a:xfrm>
            <a:off x="231776" y="107163"/>
            <a:ext cx="8594725" cy="347472"/>
          </a:xfrm>
          <a:prstGeom prst="rect">
            <a:avLst/>
          </a:prstGeom>
          <a:blipFill>
            <a:blip r:embed="rId19"/>
            <a:stretch>
              <a:fillRect/>
            </a:stretch>
          </a:blipFill>
          <a:ln w="9525">
            <a:noFill/>
            <a:miter lim="800000"/>
            <a:headEnd/>
            <a:tailEnd/>
          </a:ln>
        </p:spPr>
        <p:txBody>
          <a:bodyPr vert="horz" wrap="square" lIns="47612" tIns="23805" rIns="47612" bIns="23805"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34014" y="645228"/>
            <a:ext cx="8467725" cy="3701653"/>
          </a:xfrm>
          <a:prstGeom prst="rect">
            <a:avLst/>
          </a:prstGeom>
          <a:noFill/>
          <a:ln w="9525" algn="ctr">
            <a:noFill/>
            <a:miter lim="800000"/>
            <a:headEnd/>
            <a:tailEnd/>
          </a:ln>
        </p:spPr>
        <p:txBody>
          <a:bodyPr vert="horz" wrap="square" lIns="47612" tIns="23805" rIns="47612" bIns="23805"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0" name="Rectangle 6"/>
          <p:cNvSpPr>
            <a:spLocks noGrp="1" noChangeArrowheads="1"/>
          </p:cNvSpPr>
          <p:nvPr>
            <p:ph type="sldNum" sz="quarter" idx="4"/>
          </p:nvPr>
        </p:nvSpPr>
        <p:spPr bwMode="auto">
          <a:xfrm>
            <a:off x="6962781" y="4837510"/>
            <a:ext cx="2133600" cy="154782"/>
          </a:xfrm>
          <a:prstGeom prst="rect">
            <a:avLst/>
          </a:prstGeom>
          <a:noFill/>
          <a:ln w="9525">
            <a:noFill/>
            <a:miter lim="800000"/>
            <a:headEnd/>
            <a:tailEnd/>
          </a:ln>
          <a:effectLst/>
        </p:spPr>
        <p:txBody>
          <a:bodyPr vert="horz" wrap="square" lIns="47612" tIns="23805" rIns="47612" bIns="23805" numCol="1" anchor="ctr" anchorCtr="0" compatLnSpc="1">
            <a:prstTxWarp prst="textNoShape">
              <a:avLst/>
            </a:prstTxWarp>
          </a:bodyPr>
          <a:lstStyle>
            <a:lvl1pPr algn="r">
              <a:defRPr sz="700"/>
            </a:lvl1pPr>
          </a:lstStyle>
          <a:p>
            <a:pPr defTabSz="914400" fontAlgn="base">
              <a:spcBef>
                <a:spcPct val="0"/>
              </a:spcBef>
              <a:spcAft>
                <a:spcPct val="0"/>
              </a:spcAft>
              <a:defRPr/>
            </a:pPr>
            <a:fld id="{B6C70261-DCF8-4A97-9502-E8EEF2364CDE}" type="slidenum">
              <a:rPr lang="en-US">
                <a:solidFill>
                  <a:srgbClr val="000000"/>
                </a:solidFill>
              </a:rPr>
              <a:pPr defTabSz="914400" fontAlgn="base">
                <a:spcBef>
                  <a:spcPct val="0"/>
                </a:spcBef>
                <a:spcAft>
                  <a:spcPct val="0"/>
                </a:spcAft>
                <a:defRPr/>
              </a:pPr>
              <a:t>‹#›</a:t>
            </a:fld>
            <a:endParaRPr lang="en-US">
              <a:solidFill>
                <a:srgbClr val="000000"/>
              </a:solidFill>
            </a:endParaRPr>
          </a:p>
        </p:txBody>
      </p:sp>
      <p:grpSp>
        <p:nvGrpSpPr>
          <p:cNvPr id="16" name="Group 15"/>
          <p:cNvGrpSpPr/>
          <p:nvPr/>
        </p:nvGrpSpPr>
        <p:grpSpPr>
          <a:xfrm>
            <a:off x="0" y="4706938"/>
            <a:ext cx="8826500" cy="388620"/>
            <a:chOff x="0" y="6321425"/>
            <a:chExt cx="10591800" cy="466344"/>
          </a:xfrm>
        </p:grpSpPr>
        <p:sp>
          <p:nvSpPr>
            <p:cNvPr id="18" name="Rectangle 17"/>
            <p:cNvSpPr/>
            <p:nvPr userDrawn="1"/>
          </p:nvSpPr>
          <p:spPr>
            <a:xfrm>
              <a:off x="0" y="6321425"/>
              <a:ext cx="10591800"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endParaRPr>
            </a:p>
          </p:txBody>
        </p:sp>
        <p:pic>
          <p:nvPicPr>
            <p:cNvPr id="22" name="Picture 27" descr="ti_logo_powerpoint_1_line.png"/>
            <p:cNvPicPr>
              <a:picLocks noChangeAspect="1"/>
            </p:cNvPicPr>
            <p:nvPr userDrawn="1"/>
          </p:nvPicPr>
          <p:blipFill>
            <a:blip r:embed="rId20" cstate="screen">
              <a:extLst>
                <a:ext uri="{28A0092B-C50C-407E-A947-70E740481C1C}">
                  <a14:useLocalDpi xmlns:a14="http://schemas.microsoft.com/office/drawing/2010/main"/>
                </a:ext>
              </a:extLst>
            </a:blip>
            <a:srcRect/>
            <a:stretch>
              <a:fillRect/>
            </a:stretch>
          </p:blipFill>
          <p:spPr bwMode="auto">
            <a:xfrm>
              <a:off x="8593138" y="6440488"/>
              <a:ext cx="1874837" cy="231775"/>
            </a:xfrm>
            <a:prstGeom prst="rect">
              <a:avLst/>
            </a:prstGeom>
            <a:noFill/>
            <a:ln w="9525">
              <a:noFill/>
              <a:miter lim="800000"/>
              <a:headEnd/>
              <a:tailEnd/>
            </a:ln>
          </p:spPr>
        </p:pic>
      </p:grpSp>
      <p:sp>
        <p:nvSpPr>
          <p:cNvPr id="23" name="Text Box 31"/>
          <p:cNvSpPr txBox="1">
            <a:spLocks noChangeArrowheads="1"/>
          </p:cNvSpPr>
          <p:nvPr/>
        </p:nvSpPr>
        <p:spPr bwMode="auto">
          <a:xfrm>
            <a:off x="334014" y="4813962"/>
            <a:ext cx="2111375" cy="184642"/>
          </a:xfrm>
          <a:prstGeom prst="rect">
            <a:avLst/>
          </a:prstGeom>
          <a:noFill/>
          <a:ln w="9525">
            <a:noFill/>
            <a:miter lim="800000"/>
            <a:headEnd/>
            <a:tailEnd/>
          </a:ln>
          <a:effectLst/>
        </p:spPr>
        <p:txBody>
          <a:bodyPr lIns="76179" tIns="38088" rIns="76179" bIns="38088">
            <a:spAutoFit/>
          </a:bodyPr>
          <a:lstStyle/>
          <a:p>
            <a:pPr defTabSz="761790" fontAlgn="base">
              <a:spcBef>
                <a:spcPct val="50000"/>
              </a:spcBef>
              <a:spcAft>
                <a:spcPct val="0"/>
              </a:spcAft>
              <a:defRPr/>
            </a:pPr>
            <a:r>
              <a:rPr lang="en-US" sz="700" dirty="0">
                <a:solidFill>
                  <a:srgbClr val="000000"/>
                </a:solidFill>
              </a:rPr>
              <a:t>TI </a:t>
            </a:r>
            <a:r>
              <a:rPr lang="en-US" sz="700" dirty="0" smtClean="0">
                <a:solidFill>
                  <a:srgbClr val="000000"/>
                </a:solidFill>
              </a:rPr>
              <a:t>Confidential – NDA Restrictions</a:t>
            </a:r>
            <a:endParaRPr lang="en-US" sz="700" dirty="0">
              <a:solidFill>
                <a:srgbClr val="000000"/>
              </a:solidFill>
            </a:endParaRPr>
          </a:p>
        </p:txBody>
      </p:sp>
    </p:spTree>
    <p:extLst>
      <p:ext uri="{BB962C8B-B14F-4D97-AF65-F5344CB8AC3E}">
        <p14:creationId xmlns:p14="http://schemas.microsoft.com/office/powerpoint/2010/main" val="364702490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1800" b="0">
          <a:solidFill>
            <a:schemeClr val="tx2"/>
          </a:solidFill>
          <a:latin typeface="+mj-lt"/>
          <a:ea typeface="+mj-ea"/>
          <a:cs typeface="+mj-cs"/>
        </a:defRPr>
      </a:lvl1pPr>
      <a:lvl2pPr algn="l" rtl="0" eaLnBrk="0" fontAlgn="base" hangingPunct="0">
        <a:lnSpc>
          <a:spcPct val="85000"/>
        </a:lnSpc>
        <a:spcBef>
          <a:spcPct val="0"/>
        </a:spcBef>
        <a:spcAft>
          <a:spcPct val="0"/>
        </a:spcAft>
        <a:defRPr sz="2700" b="1">
          <a:solidFill>
            <a:schemeClr val="tx2"/>
          </a:solidFill>
          <a:latin typeface="Arial" charset="0"/>
        </a:defRPr>
      </a:lvl2pPr>
      <a:lvl3pPr algn="l" rtl="0" eaLnBrk="0" fontAlgn="base" hangingPunct="0">
        <a:lnSpc>
          <a:spcPct val="85000"/>
        </a:lnSpc>
        <a:spcBef>
          <a:spcPct val="0"/>
        </a:spcBef>
        <a:spcAft>
          <a:spcPct val="0"/>
        </a:spcAft>
        <a:defRPr sz="2700" b="1">
          <a:solidFill>
            <a:schemeClr val="tx2"/>
          </a:solidFill>
          <a:latin typeface="Arial" charset="0"/>
        </a:defRPr>
      </a:lvl3pPr>
      <a:lvl4pPr algn="l" rtl="0" eaLnBrk="0" fontAlgn="base" hangingPunct="0">
        <a:lnSpc>
          <a:spcPct val="85000"/>
        </a:lnSpc>
        <a:spcBef>
          <a:spcPct val="0"/>
        </a:spcBef>
        <a:spcAft>
          <a:spcPct val="0"/>
        </a:spcAft>
        <a:defRPr sz="2700" b="1">
          <a:solidFill>
            <a:schemeClr val="tx2"/>
          </a:solidFill>
          <a:latin typeface="Arial" charset="0"/>
        </a:defRPr>
      </a:lvl4pPr>
      <a:lvl5pPr algn="l" rtl="0" eaLnBrk="0" fontAlgn="base" hangingPunct="0">
        <a:lnSpc>
          <a:spcPct val="85000"/>
        </a:lnSpc>
        <a:spcBef>
          <a:spcPct val="0"/>
        </a:spcBef>
        <a:spcAft>
          <a:spcPct val="0"/>
        </a:spcAft>
        <a:defRPr sz="2700" b="1">
          <a:solidFill>
            <a:schemeClr val="tx2"/>
          </a:solidFill>
          <a:latin typeface="Arial" charset="0"/>
        </a:defRPr>
      </a:lvl5pPr>
      <a:lvl6pPr marL="380895" algn="l" rtl="0" fontAlgn="base">
        <a:lnSpc>
          <a:spcPct val="85000"/>
        </a:lnSpc>
        <a:spcBef>
          <a:spcPct val="0"/>
        </a:spcBef>
        <a:spcAft>
          <a:spcPct val="0"/>
        </a:spcAft>
        <a:defRPr sz="2700" b="1">
          <a:solidFill>
            <a:srgbClr val="FF0000"/>
          </a:solidFill>
          <a:latin typeface="Arial" charset="0"/>
        </a:defRPr>
      </a:lvl6pPr>
      <a:lvl7pPr marL="761790" algn="l" rtl="0" fontAlgn="base">
        <a:lnSpc>
          <a:spcPct val="85000"/>
        </a:lnSpc>
        <a:spcBef>
          <a:spcPct val="0"/>
        </a:spcBef>
        <a:spcAft>
          <a:spcPct val="0"/>
        </a:spcAft>
        <a:defRPr sz="2700" b="1">
          <a:solidFill>
            <a:srgbClr val="FF0000"/>
          </a:solidFill>
          <a:latin typeface="Arial" charset="0"/>
        </a:defRPr>
      </a:lvl7pPr>
      <a:lvl8pPr marL="1142683" algn="l" rtl="0" fontAlgn="base">
        <a:lnSpc>
          <a:spcPct val="85000"/>
        </a:lnSpc>
        <a:spcBef>
          <a:spcPct val="0"/>
        </a:spcBef>
        <a:spcAft>
          <a:spcPct val="0"/>
        </a:spcAft>
        <a:defRPr sz="2700" b="1">
          <a:solidFill>
            <a:srgbClr val="FF0000"/>
          </a:solidFill>
          <a:latin typeface="Arial" charset="0"/>
        </a:defRPr>
      </a:lvl8pPr>
      <a:lvl9pPr marL="1523573" algn="l" rtl="0" fontAlgn="base">
        <a:lnSpc>
          <a:spcPct val="85000"/>
        </a:lnSpc>
        <a:spcBef>
          <a:spcPct val="0"/>
        </a:spcBef>
        <a:spcAft>
          <a:spcPct val="0"/>
        </a:spcAft>
        <a:defRPr sz="2700" b="1">
          <a:solidFill>
            <a:srgbClr val="FF0000"/>
          </a:solidFill>
          <a:latin typeface="Arial" charset="0"/>
        </a:defRPr>
      </a:lvl9pPr>
    </p:titleStyle>
    <p:bodyStyle>
      <a:lvl1pPr marL="189124" indent="-189124" algn="l" rtl="0" eaLnBrk="0" fontAlgn="base" hangingPunct="0">
        <a:spcBef>
          <a:spcPts val="667"/>
        </a:spcBef>
        <a:spcAft>
          <a:spcPct val="0"/>
        </a:spcAft>
        <a:buChar char="•"/>
        <a:defRPr sz="1800">
          <a:solidFill>
            <a:schemeClr val="tx1"/>
          </a:solidFill>
          <a:latin typeface="+mn-lt"/>
          <a:ea typeface="+mn-ea"/>
          <a:cs typeface="+mn-cs"/>
        </a:defRPr>
      </a:lvl1pPr>
      <a:lvl2pPr marL="478763" indent="-194416" algn="l" rtl="0" eaLnBrk="0" fontAlgn="base" hangingPunct="0">
        <a:spcBef>
          <a:spcPct val="20000"/>
        </a:spcBef>
        <a:spcAft>
          <a:spcPct val="0"/>
        </a:spcAft>
        <a:buChar char="–"/>
        <a:defRPr sz="1600">
          <a:solidFill>
            <a:schemeClr val="tx1"/>
          </a:solidFill>
          <a:latin typeface="+mn-lt"/>
        </a:defRPr>
      </a:lvl2pPr>
      <a:lvl3pPr marL="711530" indent="-137548" algn="l" rtl="0" eaLnBrk="0" fontAlgn="base" hangingPunct="0">
        <a:spcBef>
          <a:spcPct val="15000"/>
        </a:spcBef>
        <a:spcAft>
          <a:spcPct val="0"/>
        </a:spcAft>
        <a:buChar char="•"/>
        <a:defRPr sz="1600">
          <a:solidFill>
            <a:schemeClr val="tx1"/>
          </a:solidFill>
          <a:latin typeface="+mn-lt"/>
        </a:defRPr>
      </a:lvl3pPr>
      <a:lvl4pPr marL="1001168" indent="-194416" algn="l" rtl="0" eaLnBrk="0" fontAlgn="base" hangingPunct="0">
        <a:spcBef>
          <a:spcPct val="5000"/>
        </a:spcBef>
        <a:spcAft>
          <a:spcPct val="0"/>
        </a:spcAft>
        <a:buChar char="–"/>
        <a:defRPr sz="1600">
          <a:solidFill>
            <a:schemeClr val="tx1"/>
          </a:solidFill>
          <a:latin typeface="+mn-lt"/>
        </a:defRPr>
      </a:lvl4pPr>
      <a:lvl5pPr marL="1240546" indent="-144163" algn="l" rtl="0" eaLnBrk="0" fontAlgn="base" hangingPunct="0">
        <a:spcBef>
          <a:spcPct val="0"/>
        </a:spcBef>
        <a:spcAft>
          <a:spcPct val="0"/>
        </a:spcAft>
        <a:buChar char="»"/>
        <a:defRPr sz="1600">
          <a:solidFill>
            <a:schemeClr val="tx1"/>
          </a:solidFill>
          <a:latin typeface="+mn-lt"/>
        </a:defRPr>
      </a:lvl5pPr>
      <a:lvl6pPr marL="1621441" indent="-144163" algn="l" rtl="0" fontAlgn="base">
        <a:spcBef>
          <a:spcPct val="0"/>
        </a:spcBef>
        <a:spcAft>
          <a:spcPct val="0"/>
        </a:spcAft>
        <a:buChar char="»"/>
        <a:defRPr sz="1300">
          <a:solidFill>
            <a:schemeClr val="tx1"/>
          </a:solidFill>
          <a:latin typeface="+mn-lt"/>
        </a:defRPr>
      </a:lvl6pPr>
      <a:lvl7pPr marL="2002336" indent="-144163" algn="l" rtl="0" fontAlgn="base">
        <a:spcBef>
          <a:spcPct val="0"/>
        </a:spcBef>
        <a:spcAft>
          <a:spcPct val="0"/>
        </a:spcAft>
        <a:buChar char="»"/>
        <a:defRPr sz="1300">
          <a:solidFill>
            <a:schemeClr val="tx1"/>
          </a:solidFill>
          <a:latin typeface="+mn-lt"/>
        </a:defRPr>
      </a:lvl7pPr>
      <a:lvl8pPr marL="2383230" indent="-144163" algn="l" rtl="0" fontAlgn="base">
        <a:spcBef>
          <a:spcPct val="0"/>
        </a:spcBef>
        <a:spcAft>
          <a:spcPct val="0"/>
        </a:spcAft>
        <a:buChar char="»"/>
        <a:defRPr sz="1300">
          <a:solidFill>
            <a:schemeClr val="tx1"/>
          </a:solidFill>
          <a:latin typeface="+mn-lt"/>
        </a:defRPr>
      </a:lvl8pPr>
      <a:lvl9pPr marL="2764124" indent="-144163" algn="l" rtl="0" fontAlgn="base">
        <a:spcBef>
          <a:spcPct val="0"/>
        </a:spcBef>
        <a:spcAft>
          <a:spcPct val="0"/>
        </a:spcAft>
        <a:buChar char="»"/>
        <a:defRPr sz="1300">
          <a:solidFill>
            <a:schemeClr val="tx1"/>
          </a:solidFill>
          <a:latin typeface="+mn-lt"/>
        </a:defRPr>
      </a:lvl9pPr>
    </p:bodyStyle>
    <p:otherStyle>
      <a:defPPr>
        <a:defRPr lang="en-US"/>
      </a:defPPr>
      <a:lvl1pPr marL="0" algn="l" defTabSz="761790" rtl="0" eaLnBrk="1" latinLnBrk="0" hangingPunct="1">
        <a:defRPr sz="1500" kern="1200">
          <a:solidFill>
            <a:schemeClr val="tx1"/>
          </a:solidFill>
          <a:latin typeface="+mn-lt"/>
          <a:ea typeface="+mn-ea"/>
          <a:cs typeface="+mn-cs"/>
        </a:defRPr>
      </a:lvl1pPr>
      <a:lvl2pPr marL="380895" algn="l" defTabSz="761790" rtl="0" eaLnBrk="1" latinLnBrk="0" hangingPunct="1">
        <a:defRPr sz="1500" kern="1200">
          <a:solidFill>
            <a:schemeClr val="tx1"/>
          </a:solidFill>
          <a:latin typeface="+mn-lt"/>
          <a:ea typeface="+mn-ea"/>
          <a:cs typeface="+mn-cs"/>
        </a:defRPr>
      </a:lvl2pPr>
      <a:lvl3pPr marL="761790" algn="l" defTabSz="761790" rtl="0" eaLnBrk="1" latinLnBrk="0" hangingPunct="1">
        <a:defRPr sz="1500" kern="1200">
          <a:solidFill>
            <a:schemeClr val="tx1"/>
          </a:solidFill>
          <a:latin typeface="+mn-lt"/>
          <a:ea typeface="+mn-ea"/>
          <a:cs typeface="+mn-cs"/>
        </a:defRPr>
      </a:lvl3pPr>
      <a:lvl4pPr marL="1142683" algn="l" defTabSz="761790" rtl="0" eaLnBrk="1" latinLnBrk="0" hangingPunct="1">
        <a:defRPr sz="1500" kern="1200">
          <a:solidFill>
            <a:schemeClr val="tx1"/>
          </a:solidFill>
          <a:latin typeface="+mn-lt"/>
          <a:ea typeface="+mn-ea"/>
          <a:cs typeface="+mn-cs"/>
        </a:defRPr>
      </a:lvl4pPr>
      <a:lvl5pPr marL="1523573" algn="l" defTabSz="761790" rtl="0" eaLnBrk="1" latinLnBrk="0" hangingPunct="1">
        <a:defRPr sz="1500" kern="1200">
          <a:solidFill>
            <a:schemeClr val="tx1"/>
          </a:solidFill>
          <a:latin typeface="+mn-lt"/>
          <a:ea typeface="+mn-ea"/>
          <a:cs typeface="+mn-cs"/>
        </a:defRPr>
      </a:lvl5pPr>
      <a:lvl6pPr marL="1904467" algn="l" defTabSz="761790" rtl="0" eaLnBrk="1" latinLnBrk="0" hangingPunct="1">
        <a:defRPr sz="1500" kern="1200">
          <a:solidFill>
            <a:schemeClr val="tx1"/>
          </a:solidFill>
          <a:latin typeface="+mn-lt"/>
          <a:ea typeface="+mn-ea"/>
          <a:cs typeface="+mn-cs"/>
        </a:defRPr>
      </a:lvl6pPr>
      <a:lvl7pPr marL="2285362" algn="l" defTabSz="761790" rtl="0" eaLnBrk="1" latinLnBrk="0" hangingPunct="1">
        <a:defRPr sz="1500" kern="1200">
          <a:solidFill>
            <a:schemeClr val="tx1"/>
          </a:solidFill>
          <a:latin typeface="+mn-lt"/>
          <a:ea typeface="+mn-ea"/>
          <a:cs typeface="+mn-cs"/>
        </a:defRPr>
      </a:lvl7pPr>
      <a:lvl8pPr marL="2666253" algn="l" defTabSz="761790" rtl="0" eaLnBrk="1" latinLnBrk="0" hangingPunct="1">
        <a:defRPr sz="1500" kern="1200">
          <a:solidFill>
            <a:schemeClr val="tx1"/>
          </a:solidFill>
          <a:latin typeface="+mn-lt"/>
          <a:ea typeface="+mn-ea"/>
          <a:cs typeface="+mn-cs"/>
        </a:defRPr>
      </a:lvl8pPr>
      <a:lvl9pPr marL="3047146" algn="l" defTabSz="761790" rtl="0" eaLnBrk="1" latinLnBrk="0" hangingPunct="1">
        <a:defRPr sz="1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p:nvSpPr>
        <p:spPr>
          <a:xfrm>
            <a:off x="4" y="4743450"/>
            <a:ext cx="8804275"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8" rIns="76179" bIns="38088" rtlCol="0" anchor="ctr"/>
          <a:lstStyle/>
          <a:p>
            <a:pPr algn="ctr" defTabSz="914400" fontAlgn="base">
              <a:spcBef>
                <a:spcPct val="0"/>
              </a:spcBef>
              <a:spcAft>
                <a:spcPct val="0"/>
              </a:spcAft>
            </a:pPr>
            <a:endParaRPr lang="en-US">
              <a:solidFill>
                <a:srgbClr val="FFFFFF"/>
              </a:solidFill>
            </a:endParaRPr>
          </a:p>
        </p:txBody>
      </p:sp>
      <p:sp>
        <p:nvSpPr>
          <p:cNvPr id="19" name="Rectangle 18"/>
          <p:cNvSpPr/>
          <p:nvPr/>
        </p:nvSpPr>
        <p:spPr>
          <a:xfrm>
            <a:off x="41910" y="4743450"/>
            <a:ext cx="874014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8" rIns="76179" bIns="38088" rtlCol="0" anchor="ctr"/>
          <a:lstStyle/>
          <a:p>
            <a:pPr algn="ctr" defTabSz="914400" fontAlgn="base">
              <a:spcBef>
                <a:spcPct val="0"/>
              </a:spcBef>
              <a:spcAft>
                <a:spcPct val="0"/>
              </a:spcAft>
            </a:pPr>
            <a:endParaRPr lang="en-US">
              <a:solidFill>
                <a:srgbClr val="FFFFFF"/>
              </a:solidFill>
            </a:endParaRPr>
          </a:p>
        </p:txBody>
      </p:sp>
      <p:sp>
        <p:nvSpPr>
          <p:cNvPr id="1026" name="Rectangle 2"/>
          <p:cNvSpPr>
            <a:spLocks noGrp="1" noChangeArrowheads="1"/>
          </p:cNvSpPr>
          <p:nvPr>
            <p:ph type="title"/>
          </p:nvPr>
        </p:nvSpPr>
        <p:spPr bwMode="auto">
          <a:xfrm>
            <a:off x="342947" y="171502"/>
            <a:ext cx="8000913" cy="514323"/>
          </a:xfrm>
          <a:prstGeom prst="rect">
            <a:avLst/>
          </a:prstGeom>
          <a:noFill/>
          <a:ln w="9525">
            <a:noFill/>
            <a:miter lim="800000"/>
            <a:headEnd/>
            <a:tailEnd/>
          </a:ln>
        </p:spPr>
        <p:txBody>
          <a:bodyPr vert="horz" wrap="square" lIns="76179" tIns="38088" rIns="76179" bIns="38088"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42949" y="800122"/>
            <a:ext cx="8439104" cy="3829008"/>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grpSp>
        <p:nvGrpSpPr>
          <p:cNvPr id="3" name="Group 2"/>
          <p:cNvGrpSpPr/>
          <p:nvPr/>
        </p:nvGrpSpPr>
        <p:grpSpPr>
          <a:xfrm>
            <a:off x="-18952" y="4743422"/>
            <a:ext cx="8801003" cy="388620"/>
            <a:chOff x="-30325" y="7589475"/>
            <a:chExt cx="14081605" cy="621792"/>
          </a:xfrm>
        </p:grpSpPr>
        <p:sp>
          <p:nvSpPr>
            <p:cNvPr id="18" name="Rectangle 17"/>
            <p:cNvSpPr/>
            <p:nvPr userDrawn="1"/>
          </p:nvSpPr>
          <p:spPr>
            <a:xfrm>
              <a:off x="-30325" y="7589475"/>
              <a:ext cx="14081605" cy="621792"/>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endParaRPr>
            </a:p>
          </p:txBody>
        </p:sp>
        <p:pic>
          <p:nvPicPr>
            <p:cNvPr id="22" name="Picture 27" descr="ti_logo_powerpoint_1_line.png"/>
            <p:cNvPicPr>
              <a:picLocks noChangeAspect="1"/>
            </p:cNvPicPr>
            <p:nvPr userDrawn="1"/>
          </p:nvPicPr>
          <p:blipFill>
            <a:blip r:embed="rId7" cstate="print"/>
            <a:srcRect/>
            <a:stretch>
              <a:fillRect/>
            </a:stretch>
          </p:blipFill>
          <p:spPr bwMode="auto">
            <a:xfrm>
              <a:off x="11394095" y="7748226"/>
              <a:ext cx="2492562" cy="309033"/>
            </a:xfrm>
            <a:prstGeom prst="rect">
              <a:avLst/>
            </a:prstGeom>
            <a:noFill/>
            <a:ln w="9525">
              <a:noFill/>
              <a:miter lim="800000"/>
              <a:headEnd/>
              <a:tailEnd/>
            </a:ln>
          </p:spPr>
        </p:pic>
      </p:grpSp>
      <p:sp>
        <p:nvSpPr>
          <p:cNvPr id="23" name="Text Box 31"/>
          <p:cNvSpPr txBox="1">
            <a:spLocks noChangeArrowheads="1"/>
          </p:cNvSpPr>
          <p:nvPr/>
        </p:nvSpPr>
        <p:spPr bwMode="auto">
          <a:xfrm>
            <a:off x="448968" y="4844520"/>
            <a:ext cx="2111375" cy="184642"/>
          </a:xfrm>
          <a:prstGeom prst="rect">
            <a:avLst/>
          </a:prstGeom>
          <a:noFill/>
          <a:ln w="9525">
            <a:noFill/>
            <a:miter lim="800000"/>
            <a:headEnd/>
            <a:tailEnd/>
          </a:ln>
          <a:effectLst/>
        </p:spPr>
        <p:txBody>
          <a:bodyPr lIns="76179" tIns="38088" rIns="76179" bIns="38088">
            <a:spAutoFit/>
          </a:bodyPr>
          <a:lstStyle/>
          <a:p>
            <a:pPr defTabSz="761790" fontAlgn="base">
              <a:spcBef>
                <a:spcPct val="50000"/>
              </a:spcBef>
              <a:spcAft>
                <a:spcPct val="0"/>
              </a:spcAft>
              <a:defRPr/>
            </a:pPr>
            <a:r>
              <a:rPr lang="en-US" sz="700" dirty="0">
                <a:solidFill>
                  <a:srgbClr val="000000"/>
                </a:solidFill>
              </a:rPr>
              <a:t>TI </a:t>
            </a:r>
            <a:r>
              <a:rPr lang="en-US" sz="700" dirty="0" smtClean="0">
                <a:solidFill>
                  <a:srgbClr val="000000"/>
                </a:solidFill>
              </a:rPr>
              <a:t>Confidential – NDA Restrictions</a:t>
            </a:r>
            <a:endParaRPr lang="en-US" sz="700" dirty="0">
              <a:solidFill>
                <a:srgbClr val="000000"/>
              </a:solidFill>
            </a:endParaRPr>
          </a:p>
        </p:txBody>
      </p:sp>
      <p:sp>
        <p:nvSpPr>
          <p:cNvPr id="1030" name="Rectangle 6"/>
          <p:cNvSpPr>
            <a:spLocks noGrp="1" noChangeArrowheads="1"/>
          </p:cNvSpPr>
          <p:nvPr>
            <p:ph type="sldNum" sz="quarter" idx="4"/>
          </p:nvPr>
        </p:nvSpPr>
        <p:spPr bwMode="auto">
          <a:xfrm>
            <a:off x="3505200" y="4874395"/>
            <a:ext cx="2133600" cy="154782"/>
          </a:xfrm>
          <a:prstGeom prst="rect">
            <a:avLst/>
          </a:prstGeom>
          <a:noFill/>
          <a:ln w="9525">
            <a:noFill/>
            <a:miter lim="800000"/>
            <a:headEnd/>
            <a:tailEnd/>
          </a:ln>
          <a:effectLst/>
        </p:spPr>
        <p:txBody>
          <a:bodyPr vert="horz" wrap="square" lIns="76179" tIns="38088" rIns="76179" bIns="38088" numCol="1" anchor="t" anchorCtr="0" compatLnSpc="1">
            <a:prstTxWarp prst="textNoShape">
              <a:avLst/>
            </a:prstTxWarp>
          </a:bodyPr>
          <a:lstStyle>
            <a:lvl1pPr algn="ctr">
              <a:defRPr sz="700"/>
            </a:lvl1pPr>
          </a:lstStyle>
          <a:p>
            <a:pPr defTabSz="914400" fontAlgn="base">
              <a:spcBef>
                <a:spcPct val="0"/>
              </a:spcBef>
              <a:spcAft>
                <a:spcPct val="0"/>
              </a:spcAft>
              <a:defRPr/>
            </a:pPr>
            <a:fld id="{B6C70261-DCF8-4A97-9502-E8EEF2364CDE}" type="slidenum">
              <a:rPr lang="en-US" smtClean="0">
                <a:solidFill>
                  <a:srgbClr val="000000"/>
                </a:solidFill>
              </a:rPr>
              <a:pPr defTabSz="914400"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97372733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Lst>
  <p:timing>
    <p:tnLst>
      <p:par>
        <p:cTn id="1" dur="indefinite" restart="never" nodeType="tmRoot"/>
      </p:par>
    </p:tnLst>
  </p:timing>
  <p:hf hdr="0" ftr="0" dt="0"/>
  <p:txStyles>
    <p:titleStyle>
      <a:lvl1pPr algn="l" rtl="0" eaLnBrk="1" fontAlgn="base" hangingPunct="1">
        <a:lnSpc>
          <a:spcPct val="85000"/>
        </a:lnSpc>
        <a:spcBef>
          <a:spcPct val="0"/>
        </a:spcBef>
        <a:spcAft>
          <a:spcPct val="0"/>
        </a:spcAft>
        <a:defRPr sz="2000" b="1">
          <a:solidFill>
            <a:schemeClr val="tx2"/>
          </a:solidFill>
          <a:latin typeface="+mj-lt"/>
          <a:ea typeface="+mj-ea"/>
          <a:cs typeface="+mj-cs"/>
        </a:defRPr>
      </a:lvl1pPr>
      <a:lvl2pPr algn="l" rtl="0" eaLnBrk="1" fontAlgn="base" hangingPunct="1">
        <a:lnSpc>
          <a:spcPct val="85000"/>
        </a:lnSpc>
        <a:spcBef>
          <a:spcPct val="0"/>
        </a:spcBef>
        <a:spcAft>
          <a:spcPct val="0"/>
        </a:spcAft>
        <a:defRPr sz="2700" b="1">
          <a:solidFill>
            <a:schemeClr val="tx2"/>
          </a:solidFill>
          <a:latin typeface="Arial" charset="0"/>
        </a:defRPr>
      </a:lvl2pPr>
      <a:lvl3pPr algn="l" rtl="0" eaLnBrk="1" fontAlgn="base" hangingPunct="1">
        <a:lnSpc>
          <a:spcPct val="85000"/>
        </a:lnSpc>
        <a:spcBef>
          <a:spcPct val="0"/>
        </a:spcBef>
        <a:spcAft>
          <a:spcPct val="0"/>
        </a:spcAft>
        <a:defRPr sz="2700" b="1">
          <a:solidFill>
            <a:schemeClr val="tx2"/>
          </a:solidFill>
          <a:latin typeface="Arial" charset="0"/>
        </a:defRPr>
      </a:lvl3pPr>
      <a:lvl4pPr algn="l" rtl="0" eaLnBrk="1" fontAlgn="base" hangingPunct="1">
        <a:lnSpc>
          <a:spcPct val="85000"/>
        </a:lnSpc>
        <a:spcBef>
          <a:spcPct val="0"/>
        </a:spcBef>
        <a:spcAft>
          <a:spcPct val="0"/>
        </a:spcAft>
        <a:defRPr sz="2700" b="1">
          <a:solidFill>
            <a:schemeClr val="tx2"/>
          </a:solidFill>
          <a:latin typeface="Arial" charset="0"/>
        </a:defRPr>
      </a:lvl4pPr>
      <a:lvl5pPr algn="l" rtl="0" eaLnBrk="1" fontAlgn="base" hangingPunct="1">
        <a:lnSpc>
          <a:spcPct val="85000"/>
        </a:lnSpc>
        <a:spcBef>
          <a:spcPct val="0"/>
        </a:spcBef>
        <a:spcAft>
          <a:spcPct val="0"/>
        </a:spcAft>
        <a:defRPr sz="2700" b="1">
          <a:solidFill>
            <a:schemeClr val="tx2"/>
          </a:solidFill>
          <a:latin typeface="Arial" charset="0"/>
        </a:defRPr>
      </a:lvl5pPr>
      <a:lvl6pPr marL="380895" algn="l" rtl="0" eaLnBrk="1" fontAlgn="base" hangingPunct="1">
        <a:lnSpc>
          <a:spcPct val="85000"/>
        </a:lnSpc>
        <a:spcBef>
          <a:spcPct val="0"/>
        </a:spcBef>
        <a:spcAft>
          <a:spcPct val="0"/>
        </a:spcAft>
        <a:defRPr sz="2700" b="1">
          <a:solidFill>
            <a:srgbClr val="FF0000"/>
          </a:solidFill>
          <a:latin typeface="Arial" charset="0"/>
        </a:defRPr>
      </a:lvl6pPr>
      <a:lvl7pPr marL="761790" algn="l" rtl="0" eaLnBrk="1" fontAlgn="base" hangingPunct="1">
        <a:lnSpc>
          <a:spcPct val="85000"/>
        </a:lnSpc>
        <a:spcBef>
          <a:spcPct val="0"/>
        </a:spcBef>
        <a:spcAft>
          <a:spcPct val="0"/>
        </a:spcAft>
        <a:defRPr sz="2700" b="1">
          <a:solidFill>
            <a:srgbClr val="FF0000"/>
          </a:solidFill>
          <a:latin typeface="Arial" charset="0"/>
        </a:defRPr>
      </a:lvl7pPr>
      <a:lvl8pPr marL="1142683" algn="l" rtl="0" eaLnBrk="1" fontAlgn="base" hangingPunct="1">
        <a:lnSpc>
          <a:spcPct val="85000"/>
        </a:lnSpc>
        <a:spcBef>
          <a:spcPct val="0"/>
        </a:spcBef>
        <a:spcAft>
          <a:spcPct val="0"/>
        </a:spcAft>
        <a:defRPr sz="2700" b="1">
          <a:solidFill>
            <a:srgbClr val="FF0000"/>
          </a:solidFill>
          <a:latin typeface="Arial" charset="0"/>
        </a:defRPr>
      </a:lvl8pPr>
      <a:lvl9pPr marL="1523573" algn="l" rtl="0" eaLnBrk="1" fontAlgn="base" hangingPunct="1">
        <a:lnSpc>
          <a:spcPct val="85000"/>
        </a:lnSpc>
        <a:spcBef>
          <a:spcPct val="0"/>
        </a:spcBef>
        <a:spcAft>
          <a:spcPct val="0"/>
        </a:spcAft>
        <a:defRPr sz="2700" b="1">
          <a:solidFill>
            <a:srgbClr val="FF0000"/>
          </a:solidFill>
          <a:latin typeface="Arial" charset="0"/>
        </a:defRPr>
      </a:lvl9pPr>
    </p:titleStyle>
    <p:bodyStyle>
      <a:lvl1pPr marL="189124" indent="-189124" algn="l" rtl="0" eaLnBrk="1" fontAlgn="base" hangingPunct="1">
        <a:spcBef>
          <a:spcPts val="667"/>
        </a:spcBef>
        <a:spcAft>
          <a:spcPct val="0"/>
        </a:spcAft>
        <a:buChar char="•"/>
        <a:defRPr sz="1500">
          <a:solidFill>
            <a:schemeClr val="tx1"/>
          </a:solidFill>
          <a:latin typeface="+mn-lt"/>
          <a:ea typeface="+mn-ea"/>
          <a:cs typeface="+mn-cs"/>
        </a:defRPr>
      </a:lvl1pPr>
      <a:lvl2pPr marL="478763" indent="-194416" algn="l" rtl="0" eaLnBrk="1" fontAlgn="base" hangingPunct="1">
        <a:spcBef>
          <a:spcPct val="20000"/>
        </a:spcBef>
        <a:spcAft>
          <a:spcPct val="0"/>
        </a:spcAft>
        <a:buChar char="–"/>
        <a:defRPr sz="1300">
          <a:solidFill>
            <a:schemeClr val="tx1"/>
          </a:solidFill>
          <a:latin typeface="+mn-lt"/>
        </a:defRPr>
      </a:lvl2pPr>
      <a:lvl3pPr marL="711530" indent="-137548" algn="l" rtl="0" eaLnBrk="1" fontAlgn="base" hangingPunct="1">
        <a:spcBef>
          <a:spcPct val="15000"/>
        </a:spcBef>
        <a:spcAft>
          <a:spcPct val="0"/>
        </a:spcAft>
        <a:buChar char="•"/>
        <a:defRPr sz="1100">
          <a:solidFill>
            <a:schemeClr val="tx1"/>
          </a:solidFill>
          <a:latin typeface="+mn-lt"/>
        </a:defRPr>
      </a:lvl3pPr>
      <a:lvl4pPr marL="1001168" indent="-194416" algn="l" rtl="0" eaLnBrk="1" fontAlgn="base" hangingPunct="1">
        <a:spcBef>
          <a:spcPct val="5000"/>
        </a:spcBef>
        <a:spcAft>
          <a:spcPct val="0"/>
        </a:spcAft>
        <a:buChar char="–"/>
        <a:defRPr sz="1000">
          <a:solidFill>
            <a:schemeClr val="tx1"/>
          </a:solidFill>
          <a:latin typeface="+mn-lt"/>
        </a:defRPr>
      </a:lvl4pPr>
      <a:lvl5pPr marL="1240546" indent="-144163" algn="l" rtl="0" eaLnBrk="1" fontAlgn="base" hangingPunct="1">
        <a:spcBef>
          <a:spcPct val="0"/>
        </a:spcBef>
        <a:spcAft>
          <a:spcPct val="0"/>
        </a:spcAft>
        <a:buChar char="»"/>
        <a:defRPr sz="900">
          <a:solidFill>
            <a:schemeClr val="tx1"/>
          </a:solidFill>
          <a:latin typeface="+mn-lt"/>
        </a:defRPr>
      </a:lvl5pPr>
      <a:lvl6pPr marL="1621441" indent="-144163" algn="l" rtl="0" eaLnBrk="1" fontAlgn="base" hangingPunct="1">
        <a:spcBef>
          <a:spcPct val="0"/>
        </a:spcBef>
        <a:spcAft>
          <a:spcPct val="0"/>
        </a:spcAft>
        <a:buChar char="»"/>
        <a:defRPr sz="1300">
          <a:solidFill>
            <a:schemeClr val="tx1"/>
          </a:solidFill>
          <a:latin typeface="+mn-lt"/>
        </a:defRPr>
      </a:lvl6pPr>
      <a:lvl7pPr marL="2002336" indent="-144163" algn="l" rtl="0" eaLnBrk="1" fontAlgn="base" hangingPunct="1">
        <a:spcBef>
          <a:spcPct val="0"/>
        </a:spcBef>
        <a:spcAft>
          <a:spcPct val="0"/>
        </a:spcAft>
        <a:buChar char="»"/>
        <a:defRPr sz="1300">
          <a:solidFill>
            <a:schemeClr val="tx1"/>
          </a:solidFill>
          <a:latin typeface="+mn-lt"/>
        </a:defRPr>
      </a:lvl7pPr>
      <a:lvl8pPr marL="2383230" indent="-144163" algn="l" rtl="0" eaLnBrk="1" fontAlgn="base" hangingPunct="1">
        <a:spcBef>
          <a:spcPct val="0"/>
        </a:spcBef>
        <a:spcAft>
          <a:spcPct val="0"/>
        </a:spcAft>
        <a:buChar char="»"/>
        <a:defRPr sz="1300">
          <a:solidFill>
            <a:schemeClr val="tx1"/>
          </a:solidFill>
          <a:latin typeface="+mn-lt"/>
        </a:defRPr>
      </a:lvl8pPr>
      <a:lvl9pPr marL="2764124" indent="-144163" algn="l" rtl="0" eaLnBrk="1" fontAlgn="base" hangingPunct="1">
        <a:spcBef>
          <a:spcPct val="0"/>
        </a:spcBef>
        <a:spcAft>
          <a:spcPct val="0"/>
        </a:spcAft>
        <a:buChar char="»"/>
        <a:defRPr sz="1300">
          <a:solidFill>
            <a:schemeClr val="tx1"/>
          </a:solidFill>
          <a:latin typeface="+mn-lt"/>
        </a:defRPr>
      </a:lvl9pPr>
    </p:bodyStyle>
    <p:otherStyle>
      <a:defPPr>
        <a:defRPr lang="en-US"/>
      </a:defPPr>
      <a:lvl1pPr marL="0" algn="l" defTabSz="761790" rtl="0" eaLnBrk="1" latinLnBrk="0" hangingPunct="1">
        <a:defRPr sz="1500" kern="1200">
          <a:solidFill>
            <a:schemeClr val="tx1"/>
          </a:solidFill>
          <a:latin typeface="+mn-lt"/>
          <a:ea typeface="+mn-ea"/>
          <a:cs typeface="+mn-cs"/>
        </a:defRPr>
      </a:lvl1pPr>
      <a:lvl2pPr marL="380895" algn="l" defTabSz="761790" rtl="0" eaLnBrk="1" latinLnBrk="0" hangingPunct="1">
        <a:defRPr sz="1500" kern="1200">
          <a:solidFill>
            <a:schemeClr val="tx1"/>
          </a:solidFill>
          <a:latin typeface="+mn-lt"/>
          <a:ea typeface="+mn-ea"/>
          <a:cs typeface="+mn-cs"/>
        </a:defRPr>
      </a:lvl2pPr>
      <a:lvl3pPr marL="761790" algn="l" defTabSz="761790" rtl="0" eaLnBrk="1" latinLnBrk="0" hangingPunct="1">
        <a:defRPr sz="1500" kern="1200">
          <a:solidFill>
            <a:schemeClr val="tx1"/>
          </a:solidFill>
          <a:latin typeface="+mn-lt"/>
          <a:ea typeface="+mn-ea"/>
          <a:cs typeface="+mn-cs"/>
        </a:defRPr>
      </a:lvl3pPr>
      <a:lvl4pPr marL="1142683" algn="l" defTabSz="761790" rtl="0" eaLnBrk="1" latinLnBrk="0" hangingPunct="1">
        <a:defRPr sz="1500" kern="1200">
          <a:solidFill>
            <a:schemeClr val="tx1"/>
          </a:solidFill>
          <a:latin typeface="+mn-lt"/>
          <a:ea typeface="+mn-ea"/>
          <a:cs typeface="+mn-cs"/>
        </a:defRPr>
      </a:lvl4pPr>
      <a:lvl5pPr marL="1523573" algn="l" defTabSz="761790" rtl="0" eaLnBrk="1" latinLnBrk="0" hangingPunct="1">
        <a:defRPr sz="1500" kern="1200">
          <a:solidFill>
            <a:schemeClr val="tx1"/>
          </a:solidFill>
          <a:latin typeface="+mn-lt"/>
          <a:ea typeface="+mn-ea"/>
          <a:cs typeface="+mn-cs"/>
        </a:defRPr>
      </a:lvl5pPr>
      <a:lvl6pPr marL="1904467" algn="l" defTabSz="761790" rtl="0" eaLnBrk="1" latinLnBrk="0" hangingPunct="1">
        <a:defRPr sz="1500" kern="1200">
          <a:solidFill>
            <a:schemeClr val="tx1"/>
          </a:solidFill>
          <a:latin typeface="+mn-lt"/>
          <a:ea typeface="+mn-ea"/>
          <a:cs typeface="+mn-cs"/>
        </a:defRPr>
      </a:lvl6pPr>
      <a:lvl7pPr marL="2285362" algn="l" defTabSz="761790" rtl="0" eaLnBrk="1" latinLnBrk="0" hangingPunct="1">
        <a:defRPr sz="1500" kern="1200">
          <a:solidFill>
            <a:schemeClr val="tx1"/>
          </a:solidFill>
          <a:latin typeface="+mn-lt"/>
          <a:ea typeface="+mn-ea"/>
          <a:cs typeface="+mn-cs"/>
        </a:defRPr>
      </a:lvl7pPr>
      <a:lvl8pPr marL="2666253" algn="l" defTabSz="761790" rtl="0" eaLnBrk="1" latinLnBrk="0" hangingPunct="1">
        <a:defRPr sz="1500" kern="1200">
          <a:solidFill>
            <a:schemeClr val="tx1"/>
          </a:solidFill>
          <a:latin typeface="+mn-lt"/>
          <a:ea typeface="+mn-ea"/>
          <a:cs typeface="+mn-cs"/>
        </a:defRPr>
      </a:lvl8pPr>
      <a:lvl9pPr marL="3047146" algn="l" defTabSz="76179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b="0" dirty="0"/>
              <a:t/>
            </a:r>
            <a:br>
              <a:rPr lang="en-GB" b="0" dirty="0"/>
            </a:br>
            <a:r>
              <a:rPr lang="en-GB" b="0" dirty="0" smtClean="0"/>
              <a:t>Jacinto</a:t>
            </a:r>
            <a:r>
              <a:rPr lang="en-GB" b="0" dirty="0"/>
              <a:t>™ </a:t>
            </a:r>
            <a:r>
              <a:rPr lang="en-GB" b="0" dirty="0" smtClean="0"/>
              <a:t>Automotive Processor </a:t>
            </a:r>
            <a:endParaRPr lang="en-US" dirty="0"/>
          </a:p>
        </p:txBody>
      </p:sp>
      <p:sp>
        <p:nvSpPr>
          <p:cNvPr id="2" name="Subtitle 1"/>
          <p:cNvSpPr>
            <a:spLocks noGrp="1"/>
          </p:cNvSpPr>
          <p:nvPr>
            <p:ph type="subTitle" idx="1"/>
          </p:nvPr>
        </p:nvSpPr>
        <p:spPr/>
        <p:txBody>
          <a:bodyPr/>
          <a:lstStyle/>
          <a:p>
            <a:r>
              <a:rPr lang="en-US" dirty="0">
                <a:latin typeface="Arial" charset="0"/>
              </a:rPr>
              <a:t>Getting Started with PDK (</a:t>
            </a:r>
            <a:r>
              <a:rPr lang="en-US" dirty="0">
                <a:ea typeface="Verdana" pitchFamily="34" charset="0"/>
                <a:cs typeface="Verdana" pitchFamily="34" charset="0"/>
              </a:rPr>
              <a:t>Platform Development Kit) in J7</a:t>
            </a:r>
            <a:endParaRPr lang="en-GB" dirty="0"/>
          </a:p>
        </p:txBody>
      </p:sp>
      <p:sp>
        <p:nvSpPr>
          <p:cNvPr id="3" name="TextBox 2"/>
          <p:cNvSpPr txBox="1"/>
          <p:nvPr/>
        </p:nvSpPr>
        <p:spPr>
          <a:xfrm>
            <a:off x="441960" y="3604260"/>
            <a:ext cx="1221681" cy="338554"/>
          </a:xfrm>
          <a:prstGeom prst="rect">
            <a:avLst/>
          </a:prstGeom>
          <a:noFill/>
        </p:spPr>
        <p:txBody>
          <a:bodyPr wrap="none" rtlCol="0">
            <a:spAutoFit/>
          </a:bodyPr>
          <a:lstStyle/>
          <a:p>
            <a:r>
              <a:rPr lang="en-US" sz="1600" dirty="0" smtClean="0"/>
              <a:t>5 Aug 2019</a:t>
            </a:r>
            <a:endParaRPr lang="en-US" sz="1600" dirty="0"/>
          </a:p>
        </p:txBody>
      </p:sp>
    </p:spTree>
    <p:extLst>
      <p:ext uri="{BB962C8B-B14F-4D97-AF65-F5344CB8AC3E}">
        <p14:creationId xmlns:p14="http://schemas.microsoft.com/office/powerpoint/2010/main" val="2928199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GB" dirty="0"/>
          </a:p>
        </p:txBody>
      </p:sp>
      <p:sp>
        <p:nvSpPr>
          <p:cNvPr id="3" name="TextBox 2"/>
          <p:cNvSpPr txBox="1"/>
          <p:nvPr/>
        </p:nvSpPr>
        <p:spPr>
          <a:xfrm>
            <a:off x="305714" y="837896"/>
            <a:ext cx="7337146"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PDK Overview</a:t>
            </a:r>
          </a:p>
          <a:p>
            <a:pPr marL="285750" indent="-285750">
              <a:lnSpc>
                <a:spcPct val="150000"/>
              </a:lnSpc>
              <a:buFont typeface="Arial" panose="020B0604020202020204" pitchFamily="34" charset="0"/>
              <a:buChar char="•"/>
            </a:pPr>
            <a:r>
              <a:rPr lang="en-US" dirty="0"/>
              <a:t>Directory Structure</a:t>
            </a:r>
            <a:endParaRPr lang="en-US" dirty="0" smtClean="0"/>
          </a:p>
          <a:p>
            <a:pPr marL="285750" indent="-285750">
              <a:lnSpc>
                <a:spcPct val="150000"/>
              </a:lnSpc>
              <a:buFont typeface="Arial" panose="020B0604020202020204" pitchFamily="34" charset="0"/>
              <a:buChar char="•"/>
            </a:pPr>
            <a:r>
              <a:rPr lang="en-US" dirty="0"/>
              <a:t>Prerequisite &amp; Build System</a:t>
            </a:r>
            <a:endParaRPr lang="en-US" dirty="0" smtClean="0"/>
          </a:p>
          <a:p>
            <a:pPr marL="285750" indent="-285750">
              <a:lnSpc>
                <a:spcPct val="150000"/>
              </a:lnSpc>
              <a:buFont typeface="Arial" panose="020B0604020202020204" pitchFamily="34" charset="0"/>
              <a:buChar char="•"/>
            </a:pPr>
            <a:r>
              <a:rPr lang="en-US" dirty="0">
                <a:solidFill>
                  <a:srgbClr val="00B050"/>
                </a:solidFill>
              </a:rPr>
              <a:t>Software Modules</a:t>
            </a:r>
          </a:p>
          <a:p>
            <a:pPr marL="285750" indent="-285750">
              <a:lnSpc>
                <a:spcPct val="150000"/>
              </a:lnSpc>
              <a:buFont typeface="Arial" panose="020B0604020202020204" pitchFamily="34" charset="0"/>
              <a:buChar char="•"/>
            </a:pPr>
            <a:r>
              <a:rPr lang="en-US" dirty="0"/>
              <a:t>Documentation</a:t>
            </a:r>
            <a:endParaRPr lang="en-US" dirty="0" smtClean="0"/>
          </a:p>
          <a:p>
            <a:pPr marL="285750" indent="-285750">
              <a:lnSpc>
                <a:spcPct val="150000"/>
              </a:lnSpc>
              <a:buFont typeface="Arial" panose="020B0604020202020204" pitchFamily="34" charset="0"/>
              <a:buChar char="•"/>
            </a:pPr>
            <a:r>
              <a:rPr lang="en-US" dirty="0"/>
              <a:t>Q&amp;A</a:t>
            </a:r>
            <a:endParaRPr lang="en-US" dirty="0" smtClean="0"/>
          </a:p>
          <a:p>
            <a:pPr marL="285750" indent="-285750">
              <a:lnSpc>
                <a:spcPct val="150000"/>
              </a:lnSpc>
              <a:buFont typeface="Arial" panose="020B0604020202020204" pitchFamily="34" charset="0"/>
              <a:buChar char="•"/>
            </a:pPr>
            <a:endParaRPr lang="en-US" dirty="0" smtClean="0"/>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3334986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Modules</a:t>
            </a:r>
            <a:endParaRPr lang="en-US" dirty="0"/>
          </a:p>
        </p:txBody>
      </p:sp>
      <p:sp>
        <p:nvSpPr>
          <p:cNvPr id="4" name="Slide Number Placeholder 3"/>
          <p:cNvSpPr>
            <a:spLocks noGrp="1"/>
          </p:cNvSpPr>
          <p:nvPr>
            <p:ph type="sldNum" sz="quarter" idx="10"/>
          </p:nvPr>
        </p:nvSpPr>
        <p:spPr/>
        <p:txBody>
          <a:bodyPr/>
          <a:lstStyle/>
          <a:p>
            <a:pPr>
              <a:defRPr/>
            </a:pPr>
            <a:fld id="{14DB9CD2-4426-4E25-B6C8-D66811C6EADA}" type="slidenum">
              <a:rPr lang="en-US" smtClean="0">
                <a:solidFill>
                  <a:srgbClr val="000000"/>
                </a:solidFill>
              </a:rPr>
              <a:pPr>
                <a:defRPr/>
              </a:pPr>
              <a:t>11</a:t>
            </a:fld>
            <a:endParaRPr lang="en-US"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574749161"/>
              </p:ext>
            </p:extLst>
          </p:nvPr>
        </p:nvGraphicFramePr>
        <p:xfrm>
          <a:off x="354417" y="752401"/>
          <a:ext cx="8002774" cy="3819776"/>
        </p:xfrm>
        <a:graphic>
          <a:graphicData uri="http://schemas.openxmlformats.org/drawingml/2006/table">
            <a:tbl>
              <a:tblPr firstRow="1" bandRow="1">
                <a:tableStyleId>{5C22544A-7EE6-4342-B048-85BDC9FD1C3A}</a:tableStyleId>
              </a:tblPr>
              <a:tblGrid>
                <a:gridCol w="1272364"/>
                <a:gridCol w="4316819"/>
                <a:gridCol w="2413591"/>
              </a:tblGrid>
              <a:tr h="375536">
                <a:tc>
                  <a:txBody>
                    <a:bodyPr/>
                    <a:lstStyle/>
                    <a:p>
                      <a:pPr algn="ctr"/>
                      <a:r>
                        <a:rPr lang="en-US" dirty="0" smtClean="0"/>
                        <a:t>Module</a:t>
                      </a:r>
                      <a:endParaRPr lang="en-US" dirty="0"/>
                    </a:p>
                  </a:txBody>
                  <a:tcPr/>
                </a:tc>
                <a:tc>
                  <a:txBody>
                    <a:bodyPr/>
                    <a:lstStyle/>
                    <a:p>
                      <a:pPr algn="ctr"/>
                      <a:r>
                        <a:rPr lang="en-US" baseline="0" dirty="0" smtClean="0"/>
                        <a:t>Description</a:t>
                      </a:r>
                      <a:endParaRPr lang="en-US" dirty="0"/>
                    </a:p>
                  </a:txBody>
                  <a:tcPr/>
                </a:tc>
                <a:tc>
                  <a:txBody>
                    <a:bodyPr/>
                    <a:lstStyle/>
                    <a:p>
                      <a:pPr algn="ctr"/>
                      <a:r>
                        <a:rPr lang="en-US" dirty="0" smtClean="0"/>
                        <a:t>Path</a:t>
                      </a:r>
                      <a:endParaRPr lang="en-US" dirty="0"/>
                    </a:p>
                  </a:txBody>
                  <a:tcPr/>
                </a:tc>
              </a:tr>
              <a:tr h="375536">
                <a:tc>
                  <a:txBody>
                    <a:bodyPr/>
                    <a:lstStyle/>
                    <a:p>
                      <a:r>
                        <a:rPr lang="en-US" sz="1400" dirty="0" smtClean="0"/>
                        <a:t>CSL</a:t>
                      </a:r>
                      <a:endParaRPr lang="en-US" sz="1400" dirty="0"/>
                    </a:p>
                  </a:txBody>
                  <a:tcPr/>
                </a:tc>
                <a:tc>
                  <a:txBody>
                    <a:bodyPr/>
                    <a:lstStyle/>
                    <a:p>
                      <a:r>
                        <a:rPr lang="en-US" sz="1400" dirty="0" smtClean="0">
                          <a:ea typeface="Verdana" pitchFamily="34" charset="0"/>
                          <a:cs typeface="Verdana" pitchFamily="34" charset="0"/>
                        </a:rPr>
                        <a:t>Chip Support Library provides functional layer</a:t>
                      </a:r>
                      <a:r>
                        <a:rPr lang="en-US" sz="1400" baseline="0" dirty="0" smtClean="0">
                          <a:ea typeface="Verdana" pitchFamily="34" charset="0"/>
                          <a:cs typeface="Verdana" pitchFamily="34" charset="0"/>
                        </a:rPr>
                        <a:t> API’s </a:t>
                      </a:r>
                      <a:r>
                        <a:rPr lang="en-US" sz="1400" dirty="0" smtClean="0">
                          <a:ea typeface="Verdana" pitchFamily="34" charset="0"/>
                          <a:cs typeface="Verdana" pitchFamily="34" charset="0"/>
                        </a:rPr>
                        <a:t>to configure and access peripherals</a:t>
                      </a:r>
                      <a:endParaRPr lang="en-US" sz="1400" dirty="0"/>
                    </a:p>
                  </a:txBody>
                  <a:tcPr/>
                </a:tc>
                <a:tc>
                  <a:txBody>
                    <a:bodyPr/>
                    <a:lstStyle/>
                    <a:p>
                      <a:r>
                        <a:rPr lang="en-US" sz="1400" dirty="0" smtClean="0"/>
                        <a:t>&lt;</a:t>
                      </a:r>
                      <a:r>
                        <a:rPr lang="en-US" sz="1400" dirty="0" err="1" smtClean="0"/>
                        <a:t>pdk</a:t>
                      </a:r>
                      <a:r>
                        <a:rPr lang="en-US" sz="1400" dirty="0" smtClean="0"/>
                        <a:t>&gt;/packages/</a:t>
                      </a:r>
                      <a:r>
                        <a:rPr lang="en-US" sz="1400" dirty="0" err="1" smtClean="0"/>
                        <a:t>ti</a:t>
                      </a:r>
                      <a:r>
                        <a:rPr lang="en-US" sz="1400" dirty="0" smtClean="0"/>
                        <a:t>/</a:t>
                      </a:r>
                      <a:r>
                        <a:rPr lang="en-US" sz="1400" dirty="0" err="1" smtClean="0"/>
                        <a:t>csl</a:t>
                      </a:r>
                      <a:endParaRPr lang="en-US" sz="1400" dirty="0"/>
                    </a:p>
                  </a:txBody>
                  <a:tcPr/>
                </a:tc>
              </a:tr>
              <a:tr h="375536">
                <a:tc>
                  <a:txBody>
                    <a:bodyPr/>
                    <a:lstStyle/>
                    <a:p>
                      <a:r>
                        <a:rPr lang="en-US" sz="1400" kern="1200" baseline="0" dirty="0" smtClean="0">
                          <a:solidFill>
                            <a:schemeClr val="dk1"/>
                          </a:solidFill>
                          <a:latin typeface="+mn-lt"/>
                          <a:ea typeface="+mn-ea"/>
                          <a:cs typeface="+mn-cs"/>
                        </a:rPr>
                        <a:t>SBL</a:t>
                      </a:r>
                      <a:endParaRPr lang="en-US" sz="1400" kern="1200" baseline="0" dirty="0">
                        <a:solidFill>
                          <a:schemeClr val="dk1"/>
                        </a:solidFill>
                        <a:latin typeface="+mn-lt"/>
                        <a:ea typeface="+mn-ea"/>
                        <a:cs typeface="+mn-cs"/>
                      </a:endParaRPr>
                    </a:p>
                  </a:txBody>
                  <a:tcPr/>
                </a:tc>
                <a:tc>
                  <a:txBody>
                    <a:bodyPr/>
                    <a:lstStyle/>
                    <a:p>
                      <a:r>
                        <a:rPr lang="en-US" sz="1400" kern="1200" baseline="0" dirty="0" smtClean="0">
                          <a:solidFill>
                            <a:schemeClr val="dk1"/>
                          </a:solidFill>
                          <a:latin typeface="+mn-lt"/>
                          <a:ea typeface="+mn-ea"/>
                          <a:cs typeface="+mn-cs"/>
                        </a:rPr>
                        <a:t>Secondary boot loader initializes the execution environment and load’s multicore image</a:t>
                      </a:r>
                      <a:endParaRPr lang="en-US" sz="1400" kern="1200" baseline="0" dirty="0">
                        <a:solidFill>
                          <a:schemeClr val="dk1"/>
                        </a:solidFill>
                        <a:latin typeface="+mn-lt"/>
                        <a:ea typeface="+mn-ea"/>
                        <a:cs typeface="+mn-cs"/>
                      </a:endParaRPr>
                    </a:p>
                  </a:txBody>
                  <a:tcPr/>
                </a:tc>
                <a:tc>
                  <a:txBody>
                    <a:bodyPr/>
                    <a:lstStyle/>
                    <a:p>
                      <a:r>
                        <a:rPr lang="en-US" sz="1400" dirty="0" smtClean="0"/>
                        <a:t>&lt;</a:t>
                      </a:r>
                      <a:r>
                        <a:rPr lang="en-US" sz="1400" dirty="0" err="1" smtClean="0"/>
                        <a:t>pdk</a:t>
                      </a:r>
                      <a:r>
                        <a:rPr lang="en-US" sz="1400" dirty="0" smtClean="0"/>
                        <a:t>&gt;/packages/</a:t>
                      </a:r>
                      <a:r>
                        <a:rPr lang="en-US" sz="1400" dirty="0" err="1" smtClean="0"/>
                        <a:t>ti</a:t>
                      </a:r>
                      <a:r>
                        <a:rPr lang="en-US" sz="1400" dirty="0" smtClean="0"/>
                        <a:t>/boot/</a:t>
                      </a:r>
                      <a:r>
                        <a:rPr lang="en-US" sz="1400" dirty="0" err="1" smtClean="0"/>
                        <a:t>sbl</a:t>
                      </a:r>
                      <a:endParaRPr lang="en-US" sz="1400" dirty="0"/>
                    </a:p>
                  </a:txBody>
                  <a:tcPr/>
                </a:tc>
              </a:tr>
              <a:tr h="375536">
                <a:tc>
                  <a:txBody>
                    <a:bodyPr/>
                    <a:lstStyle/>
                    <a:p>
                      <a:r>
                        <a:rPr lang="en-US" sz="1400" kern="1200" baseline="0" dirty="0" smtClean="0">
                          <a:solidFill>
                            <a:schemeClr val="dk1"/>
                          </a:solidFill>
                          <a:latin typeface="+mn-lt"/>
                          <a:ea typeface="+mn-ea"/>
                          <a:cs typeface="+mn-cs"/>
                        </a:rPr>
                        <a:t>CSIRX</a:t>
                      </a:r>
                      <a:endParaRPr lang="en-US" sz="1400"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chemeClr val="dk1"/>
                          </a:solidFill>
                          <a:latin typeface="+mn-lt"/>
                          <a:ea typeface="+mn-ea"/>
                          <a:cs typeface="+mn-cs"/>
                        </a:rPr>
                        <a:t>CSI2RX library provides FVID2 API’s to configure the and capture sensor data stream using CSI2 protocol</a:t>
                      </a:r>
                    </a:p>
                  </a:txBody>
                  <a:tcPr/>
                </a:tc>
                <a:tc>
                  <a:txBody>
                    <a:bodyPr/>
                    <a:lstStyle/>
                    <a:p>
                      <a:r>
                        <a:rPr lang="en-US" sz="1400" dirty="0" smtClean="0"/>
                        <a:t>&lt;</a:t>
                      </a:r>
                      <a:r>
                        <a:rPr lang="en-US" sz="1400" dirty="0" err="1" smtClean="0"/>
                        <a:t>pdk</a:t>
                      </a:r>
                      <a:r>
                        <a:rPr lang="en-US" sz="1400" dirty="0" smtClean="0"/>
                        <a:t>&gt;/packages/</a:t>
                      </a:r>
                      <a:r>
                        <a:rPr lang="en-US" sz="1400" dirty="0" err="1" smtClean="0"/>
                        <a:t>ti</a:t>
                      </a:r>
                      <a:r>
                        <a:rPr lang="en-US" sz="1400" dirty="0" smtClean="0"/>
                        <a:t>/</a:t>
                      </a:r>
                      <a:r>
                        <a:rPr lang="en-US" sz="1400" dirty="0" err="1" smtClean="0"/>
                        <a:t>drv</a:t>
                      </a:r>
                      <a:r>
                        <a:rPr lang="en-US" sz="1400" dirty="0" smtClean="0"/>
                        <a:t>/</a:t>
                      </a:r>
                      <a:r>
                        <a:rPr lang="en-US" sz="1400" dirty="0" err="1" smtClean="0"/>
                        <a:t>csirx</a:t>
                      </a:r>
                      <a:endParaRPr lang="en-US" sz="1400" dirty="0"/>
                    </a:p>
                  </a:txBody>
                  <a:tcPr/>
                </a:tc>
              </a:tr>
              <a:tr h="375536">
                <a:tc>
                  <a:txBody>
                    <a:bodyPr/>
                    <a:lstStyle/>
                    <a:p>
                      <a:r>
                        <a:rPr lang="en-US" sz="1400" dirty="0" smtClean="0"/>
                        <a:t>DSS</a:t>
                      </a:r>
                      <a:endParaRPr lang="en-US" sz="1400" dirty="0"/>
                    </a:p>
                  </a:txBody>
                  <a:tcPr/>
                </a:tc>
                <a:tc>
                  <a:txBody>
                    <a:bodyPr/>
                    <a:lstStyle/>
                    <a:p>
                      <a:r>
                        <a:rPr lang="en-US" sz="1400" dirty="0" smtClean="0">
                          <a:ea typeface="Verdana" pitchFamily="34" charset="0"/>
                          <a:cs typeface="Verdana" pitchFamily="34" charset="0"/>
                        </a:rPr>
                        <a:t>Display Sub System library provides </a:t>
                      </a:r>
                      <a:r>
                        <a:rPr lang="en-US" sz="1400" dirty="0" smtClean="0"/>
                        <a:t>set of FVID2 API’s to configure and control DSS engine to output video frames stored in the memory to the external display interfaces</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&lt;</a:t>
                      </a:r>
                      <a:r>
                        <a:rPr lang="en-US" sz="1400" dirty="0" err="1" smtClean="0"/>
                        <a:t>pdk</a:t>
                      </a:r>
                      <a:r>
                        <a:rPr lang="en-US" sz="1400" dirty="0" smtClean="0"/>
                        <a:t>&gt;/packages/</a:t>
                      </a:r>
                      <a:r>
                        <a:rPr lang="en-US" sz="1400" dirty="0" err="1" smtClean="0"/>
                        <a:t>ti</a:t>
                      </a:r>
                      <a:r>
                        <a:rPr lang="en-US" sz="1400" dirty="0" smtClean="0"/>
                        <a:t>/</a:t>
                      </a:r>
                      <a:r>
                        <a:rPr lang="en-US" sz="1400" dirty="0" err="1" smtClean="0"/>
                        <a:t>drv</a:t>
                      </a:r>
                      <a:r>
                        <a:rPr lang="en-US" sz="1400" dirty="0" smtClean="0"/>
                        <a:t>/</a:t>
                      </a:r>
                      <a:r>
                        <a:rPr lang="en-US" sz="1400" dirty="0" err="1" smtClean="0"/>
                        <a:t>dss</a:t>
                      </a:r>
                      <a:endParaRPr lang="en-US" sz="1400" dirty="0" smtClean="0"/>
                    </a:p>
                  </a:txBody>
                  <a:tcPr/>
                </a:tc>
              </a:tr>
              <a:tr h="375536">
                <a:tc>
                  <a:txBody>
                    <a:bodyPr/>
                    <a:lstStyle/>
                    <a:p>
                      <a:r>
                        <a:rPr lang="en-US" sz="1400" dirty="0" smtClean="0"/>
                        <a:t>VHWA</a:t>
                      </a:r>
                      <a:endParaRPr lang="en-US" sz="1400" dirty="0"/>
                    </a:p>
                  </a:txBody>
                  <a:tcPr/>
                </a:tc>
                <a:tc>
                  <a:txBody>
                    <a:bodyPr/>
                    <a:lstStyle/>
                    <a:p>
                      <a:r>
                        <a:rPr lang="en-US" sz="1400" dirty="0" smtClean="0"/>
                        <a:t>Vision</a:t>
                      </a:r>
                      <a:r>
                        <a:rPr lang="en-US" sz="1400" baseline="0" dirty="0" smtClean="0"/>
                        <a:t> Hardware Accelerator library provides FVID2 API’s to configure and used hardware accelerators such as NF, LDC, MSC, VISS, DOF and SDE</a:t>
                      </a:r>
                      <a:endParaRPr lang="en-US" sz="1400" dirty="0"/>
                    </a:p>
                  </a:txBody>
                  <a:tcPr/>
                </a:tc>
                <a:tc>
                  <a:txBody>
                    <a:bodyPr/>
                    <a:lstStyle/>
                    <a:p>
                      <a:r>
                        <a:rPr lang="en-US" sz="1400" dirty="0" smtClean="0"/>
                        <a:t>&lt;</a:t>
                      </a:r>
                      <a:r>
                        <a:rPr lang="en-US" sz="1400" dirty="0" err="1" smtClean="0"/>
                        <a:t>pdk</a:t>
                      </a:r>
                      <a:r>
                        <a:rPr lang="en-US" sz="1400" dirty="0" smtClean="0"/>
                        <a:t>&gt;/packages/</a:t>
                      </a:r>
                      <a:r>
                        <a:rPr lang="en-US" sz="1400" dirty="0" err="1" smtClean="0"/>
                        <a:t>ti</a:t>
                      </a:r>
                      <a:r>
                        <a:rPr lang="en-US" sz="1400" dirty="0" smtClean="0"/>
                        <a:t>/</a:t>
                      </a:r>
                      <a:r>
                        <a:rPr lang="en-US" sz="1400" dirty="0" err="1" smtClean="0"/>
                        <a:t>drv</a:t>
                      </a:r>
                      <a:r>
                        <a:rPr lang="en-US" sz="1400" dirty="0" smtClean="0"/>
                        <a:t>/</a:t>
                      </a:r>
                      <a:r>
                        <a:rPr lang="en-US" sz="1400" dirty="0" err="1" smtClean="0"/>
                        <a:t>vhwa</a:t>
                      </a:r>
                      <a:endParaRPr lang="en-US" sz="1400" dirty="0"/>
                    </a:p>
                  </a:txBody>
                  <a:tcPr/>
                </a:tc>
              </a:tr>
            </a:tbl>
          </a:graphicData>
        </a:graphic>
      </p:graphicFrame>
    </p:spTree>
    <p:extLst>
      <p:ext uri="{BB962C8B-B14F-4D97-AF65-F5344CB8AC3E}">
        <p14:creationId xmlns:p14="http://schemas.microsoft.com/office/powerpoint/2010/main" val="1783865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a:t>Modules</a:t>
            </a:r>
          </a:p>
        </p:txBody>
      </p:sp>
      <p:sp>
        <p:nvSpPr>
          <p:cNvPr id="4" name="Slide Number Placeholder 3"/>
          <p:cNvSpPr>
            <a:spLocks noGrp="1"/>
          </p:cNvSpPr>
          <p:nvPr>
            <p:ph type="sldNum" sz="quarter" idx="10"/>
          </p:nvPr>
        </p:nvSpPr>
        <p:spPr/>
        <p:txBody>
          <a:bodyPr/>
          <a:lstStyle/>
          <a:p>
            <a:pPr>
              <a:defRPr/>
            </a:pPr>
            <a:fld id="{14DB9CD2-4426-4E25-B6C8-D66811C6EADA}" type="slidenum">
              <a:rPr lang="en-US" smtClean="0">
                <a:solidFill>
                  <a:srgbClr val="000000"/>
                </a:solidFill>
              </a:rPr>
              <a:pPr>
                <a:defRPr/>
              </a:pPr>
              <a:t>12</a:t>
            </a:fld>
            <a:endParaRPr lang="en-US"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495326391"/>
              </p:ext>
            </p:extLst>
          </p:nvPr>
        </p:nvGraphicFramePr>
        <p:xfrm>
          <a:off x="354417" y="752401"/>
          <a:ext cx="8002774" cy="3393056"/>
        </p:xfrm>
        <a:graphic>
          <a:graphicData uri="http://schemas.openxmlformats.org/drawingml/2006/table">
            <a:tbl>
              <a:tblPr firstRow="1" bandRow="1">
                <a:tableStyleId>{5C22544A-7EE6-4342-B048-85BDC9FD1C3A}</a:tableStyleId>
              </a:tblPr>
              <a:tblGrid>
                <a:gridCol w="1102243"/>
                <a:gridCol w="4486940"/>
                <a:gridCol w="2413591"/>
              </a:tblGrid>
              <a:tr h="375536">
                <a:tc>
                  <a:txBody>
                    <a:bodyPr/>
                    <a:lstStyle/>
                    <a:p>
                      <a:pPr algn="ctr"/>
                      <a:r>
                        <a:rPr lang="en-US" dirty="0" smtClean="0"/>
                        <a:t>Module</a:t>
                      </a:r>
                      <a:endParaRPr lang="en-US" dirty="0"/>
                    </a:p>
                  </a:txBody>
                  <a:tcPr/>
                </a:tc>
                <a:tc>
                  <a:txBody>
                    <a:bodyPr/>
                    <a:lstStyle/>
                    <a:p>
                      <a:pPr algn="ctr"/>
                      <a:r>
                        <a:rPr lang="en-US" baseline="0" dirty="0" smtClean="0"/>
                        <a:t>Description</a:t>
                      </a:r>
                      <a:endParaRPr lang="en-US" dirty="0"/>
                    </a:p>
                  </a:txBody>
                  <a:tcPr/>
                </a:tc>
                <a:tc>
                  <a:txBody>
                    <a:bodyPr/>
                    <a:lstStyle/>
                    <a:p>
                      <a:pPr algn="ctr"/>
                      <a:r>
                        <a:rPr lang="en-US" dirty="0" smtClean="0"/>
                        <a:t>Path</a:t>
                      </a:r>
                      <a:endParaRPr lang="en-US" dirty="0"/>
                    </a:p>
                  </a:txBody>
                  <a:tcPr/>
                </a:tc>
              </a:tr>
              <a:tr h="375536">
                <a:tc>
                  <a:txBody>
                    <a:bodyPr/>
                    <a:lstStyle/>
                    <a:p>
                      <a:r>
                        <a:rPr lang="en-US" sz="1400" dirty="0" smtClean="0"/>
                        <a:t>PM</a:t>
                      </a:r>
                    </a:p>
                  </a:txBody>
                  <a:tcPr/>
                </a:tc>
                <a:tc>
                  <a:txBody>
                    <a:bodyPr/>
                    <a:lstStyle/>
                    <a:p>
                      <a:r>
                        <a:rPr lang="en-US" sz="1400" dirty="0" smtClean="0"/>
                        <a:t>Power Management</a:t>
                      </a:r>
                      <a:r>
                        <a:rPr lang="en-US" sz="1400" baseline="0" dirty="0" smtClean="0"/>
                        <a:t> Module provides API to </a:t>
                      </a:r>
                      <a:r>
                        <a:rPr lang="en-US" sz="1400" dirty="0" smtClean="0">
                          <a:ea typeface="Verdana" pitchFamily="34" charset="0"/>
                          <a:cs typeface="Verdana" pitchFamily="34" charset="0"/>
                        </a:rPr>
                        <a:t>configure Power domain and Clock domain.</a:t>
                      </a:r>
                      <a:r>
                        <a:rPr lang="en-US" sz="1400" baseline="0" dirty="0" smtClean="0">
                          <a:ea typeface="Verdana" pitchFamily="34" charset="0"/>
                          <a:cs typeface="Verdana" pitchFamily="34" charset="0"/>
                        </a:rPr>
                        <a:t> </a:t>
                      </a:r>
                      <a:endParaRPr lang="en-US" sz="1400" dirty="0"/>
                    </a:p>
                  </a:txBody>
                  <a:tcPr/>
                </a:tc>
                <a:tc>
                  <a:txBody>
                    <a:bodyPr/>
                    <a:lstStyle/>
                    <a:p>
                      <a:r>
                        <a:rPr lang="en-US" sz="1400" dirty="0" smtClean="0"/>
                        <a:t>&lt;</a:t>
                      </a:r>
                      <a:r>
                        <a:rPr lang="en-US" sz="1400" dirty="0" err="1" smtClean="0"/>
                        <a:t>pdk</a:t>
                      </a:r>
                      <a:r>
                        <a:rPr lang="en-US" sz="1400" dirty="0" smtClean="0"/>
                        <a:t>&gt;/packages/</a:t>
                      </a:r>
                      <a:r>
                        <a:rPr lang="en-US" sz="1400" dirty="0" err="1" smtClean="0"/>
                        <a:t>ti</a:t>
                      </a:r>
                      <a:r>
                        <a:rPr lang="en-US" sz="1400" dirty="0" smtClean="0"/>
                        <a:t>/</a:t>
                      </a:r>
                      <a:r>
                        <a:rPr lang="en-US" sz="1400" dirty="0" err="1" smtClean="0"/>
                        <a:t>drv</a:t>
                      </a:r>
                      <a:r>
                        <a:rPr lang="en-US" sz="1400" dirty="0" smtClean="0"/>
                        <a:t>/pm</a:t>
                      </a:r>
                      <a:endParaRPr lang="en-US" sz="1400" dirty="0"/>
                    </a:p>
                  </a:txBody>
                  <a:tcPr/>
                </a:tc>
              </a:tr>
              <a:tr h="375536">
                <a:tc>
                  <a:txBody>
                    <a:bodyPr/>
                    <a:lstStyle/>
                    <a:p>
                      <a:r>
                        <a:rPr lang="en-US" sz="1400" dirty="0" smtClean="0"/>
                        <a:t>UDMA</a:t>
                      </a:r>
                    </a:p>
                  </a:txBody>
                  <a:tcPr/>
                </a:tc>
                <a:tc>
                  <a:txBody>
                    <a:bodyPr/>
                    <a:lstStyle/>
                    <a:p>
                      <a:r>
                        <a:rPr lang="en-US" sz="1400" dirty="0" smtClean="0"/>
                        <a:t>Unified DMA  is a versatile system DMA which provides multiple TX Channels and multiple RX Channels to transfer data using either TR based or Packet oriented control structures</a:t>
                      </a:r>
                      <a:endParaRPr lang="en-US" sz="1400" dirty="0"/>
                    </a:p>
                  </a:txBody>
                  <a:tcPr/>
                </a:tc>
                <a:tc>
                  <a:txBody>
                    <a:bodyPr/>
                    <a:lstStyle/>
                    <a:p>
                      <a:r>
                        <a:rPr lang="en-US" sz="1400" dirty="0" smtClean="0"/>
                        <a:t>&lt;</a:t>
                      </a:r>
                      <a:r>
                        <a:rPr lang="en-US" sz="1400" dirty="0" err="1" smtClean="0"/>
                        <a:t>pdk</a:t>
                      </a:r>
                      <a:r>
                        <a:rPr lang="en-US" sz="1400" dirty="0" smtClean="0"/>
                        <a:t>&gt;/packages/</a:t>
                      </a:r>
                      <a:r>
                        <a:rPr lang="en-US" sz="1400" dirty="0" err="1" smtClean="0"/>
                        <a:t>ti</a:t>
                      </a:r>
                      <a:r>
                        <a:rPr lang="en-US" sz="1400" dirty="0" smtClean="0"/>
                        <a:t>/</a:t>
                      </a:r>
                      <a:r>
                        <a:rPr lang="en-US" sz="1400" dirty="0" err="1" smtClean="0"/>
                        <a:t>drv</a:t>
                      </a:r>
                      <a:r>
                        <a:rPr lang="en-US" sz="1400" dirty="0" smtClean="0"/>
                        <a:t>/</a:t>
                      </a:r>
                      <a:r>
                        <a:rPr lang="en-US" sz="1400" dirty="0" err="1" smtClean="0"/>
                        <a:t>udma</a:t>
                      </a:r>
                      <a:endParaRPr lang="en-US" sz="1400" dirty="0"/>
                    </a:p>
                  </a:txBody>
                  <a:tcPr/>
                </a:tc>
              </a:tr>
              <a:tr h="375536">
                <a:tc>
                  <a:txBody>
                    <a:bodyPr/>
                    <a:lstStyle/>
                    <a:p>
                      <a:r>
                        <a:rPr lang="en-US" sz="1400" dirty="0" smtClean="0"/>
                        <a:t>SPI</a:t>
                      </a:r>
                    </a:p>
                  </a:txBody>
                  <a:tcPr/>
                </a:tc>
                <a:tc>
                  <a:txBody>
                    <a:bodyPr/>
                    <a:lstStyle/>
                    <a:p>
                      <a:r>
                        <a:rPr lang="en-US" sz="1400" dirty="0" smtClean="0"/>
                        <a:t>SPI driver provides API’s to configure</a:t>
                      </a:r>
                      <a:r>
                        <a:rPr lang="en-US" sz="1400" baseline="0" dirty="0" smtClean="0"/>
                        <a:t> and use </a:t>
                      </a:r>
                      <a:r>
                        <a:rPr lang="en-US" sz="1400" baseline="0" dirty="0" err="1" smtClean="0"/>
                        <a:t>McSPI</a:t>
                      </a:r>
                      <a:r>
                        <a:rPr lang="en-US" sz="1400" baseline="0" dirty="0" smtClean="0"/>
                        <a:t> and Octal SPI</a:t>
                      </a:r>
                      <a:endParaRPr lang="en-US" sz="1400" dirty="0"/>
                    </a:p>
                  </a:txBody>
                  <a:tcPr/>
                </a:tc>
                <a:tc>
                  <a:txBody>
                    <a:bodyPr/>
                    <a:lstStyle/>
                    <a:p>
                      <a:r>
                        <a:rPr lang="en-US" sz="1400" dirty="0" smtClean="0"/>
                        <a:t>&lt;</a:t>
                      </a:r>
                      <a:r>
                        <a:rPr lang="en-US" sz="1400" dirty="0" err="1" smtClean="0"/>
                        <a:t>pdk</a:t>
                      </a:r>
                      <a:r>
                        <a:rPr lang="en-US" sz="1400" dirty="0" smtClean="0"/>
                        <a:t>&gt;/packages/</a:t>
                      </a:r>
                      <a:r>
                        <a:rPr lang="en-US" sz="1400" dirty="0" err="1" smtClean="0"/>
                        <a:t>ti</a:t>
                      </a:r>
                      <a:r>
                        <a:rPr lang="en-US" sz="1400" dirty="0" smtClean="0"/>
                        <a:t>/</a:t>
                      </a:r>
                      <a:r>
                        <a:rPr lang="en-US" sz="1400" dirty="0" err="1" smtClean="0"/>
                        <a:t>drv</a:t>
                      </a:r>
                      <a:r>
                        <a:rPr lang="en-US" sz="1400" dirty="0" smtClean="0"/>
                        <a:t>/</a:t>
                      </a:r>
                      <a:r>
                        <a:rPr lang="en-US" sz="1400" dirty="0" err="1" smtClean="0"/>
                        <a:t>spi</a:t>
                      </a:r>
                      <a:endParaRPr lang="en-US" sz="1400" dirty="0"/>
                    </a:p>
                  </a:txBody>
                  <a:tcPr/>
                </a:tc>
              </a:tr>
              <a:tr h="375536">
                <a:tc>
                  <a:txBody>
                    <a:bodyPr/>
                    <a:lstStyle/>
                    <a:p>
                      <a:r>
                        <a:rPr lang="en-US" sz="1400" dirty="0" smtClean="0"/>
                        <a:t>IPC</a:t>
                      </a:r>
                    </a:p>
                  </a:txBody>
                  <a:tcPr/>
                </a:tc>
                <a:tc>
                  <a:txBody>
                    <a:bodyPr/>
                    <a:lstStyle/>
                    <a:p>
                      <a:r>
                        <a:rPr lang="en-US" sz="1400" dirty="0" smtClean="0"/>
                        <a:t>IPC</a:t>
                      </a:r>
                      <a:r>
                        <a:rPr lang="en-US" sz="1400" baseline="0" dirty="0" smtClean="0"/>
                        <a:t> used mailbox to provide two way communication between multiple host cores</a:t>
                      </a:r>
                      <a:endParaRPr lang="en-US" sz="1400" dirty="0"/>
                    </a:p>
                  </a:txBody>
                  <a:tcPr/>
                </a:tc>
                <a:tc>
                  <a:txBody>
                    <a:bodyPr/>
                    <a:lstStyle/>
                    <a:p>
                      <a:r>
                        <a:rPr lang="en-US" sz="1400" dirty="0" smtClean="0"/>
                        <a:t>&lt;</a:t>
                      </a:r>
                      <a:r>
                        <a:rPr lang="en-US" sz="1400" dirty="0" err="1" smtClean="0"/>
                        <a:t>pdk</a:t>
                      </a:r>
                      <a:r>
                        <a:rPr lang="en-US" sz="1400" dirty="0" smtClean="0"/>
                        <a:t>&gt;/packages/</a:t>
                      </a:r>
                      <a:r>
                        <a:rPr lang="en-US" sz="1400" dirty="0" err="1" smtClean="0"/>
                        <a:t>ti</a:t>
                      </a:r>
                      <a:r>
                        <a:rPr lang="en-US" sz="1400" dirty="0" smtClean="0"/>
                        <a:t>/</a:t>
                      </a:r>
                      <a:r>
                        <a:rPr lang="en-US" sz="1400" dirty="0" err="1" smtClean="0"/>
                        <a:t>drv</a:t>
                      </a:r>
                      <a:r>
                        <a:rPr lang="en-US" sz="1400" dirty="0" smtClean="0"/>
                        <a:t>/</a:t>
                      </a:r>
                      <a:r>
                        <a:rPr lang="en-US" sz="1400" dirty="0" err="1" smtClean="0"/>
                        <a:t>ipc</a:t>
                      </a:r>
                      <a:endParaRPr lang="en-US" sz="1400" dirty="0"/>
                    </a:p>
                  </a:txBody>
                  <a:tcPr/>
                </a:tc>
              </a:tr>
              <a:tr h="375536">
                <a:tc>
                  <a:txBody>
                    <a:bodyPr/>
                    <a:lstStyle/>
                    <a:p>
                      <a:r>
                        <a:rPr lang="en-US" sz="1400" dirty="0" smtClean="0"/>
                        <a:t>I2C</a:t>
                      </a:r>
                    </a:p>
                  </a:txBody>
                  <a:tcPr/>
                </a:tc>
                <a:tc>
                  <a:txBody>
                    <a:bodyPr/>
                    <a:lstStyle/>
                    <a:p>
                      <a:r>
                        <a:rPr lang="en-US" sz="1400" dirty="0" smtClean="0"/>
                        <a:t>I2C</a:t>
                      </a:r>
                      <a:r>
                        <a:rPr lang="en-US" sz="1400" baseline="0" dirty="0" smtClean="0"/>
                        <a:t> library provides interface to configure and use multiple instance I2C</a:t>
                      </a:r>
                      <a:endParaRPr lang="en-US" sz="1400" dirty="0"/>
                    </a:p>
                  </a:txBody>
                  <a:tcPr/>
                </a:tc>
                <a:tc>
                  <a:txBody>
                    <a:bodyPr/>
                    <a:lstStyle/>
                    <a:p>
                      <a:r>
                        <a:rPr lang="en-US" sz="1400" dirty="0" smtClean="0"/>
                        <a:t>&lt;</a:t>
                      </a:r>
                      <a:r>
                        <a:rPr lang="en-US" sz="1400" dirty="0" err="1" smtClean="0"/>
                        <a:t>pdk</a:t>
                      </a:r>
                      <a:r>
                        <a:rPr lang="en-US" sz="1400" dirty="0" smtClean="0"/>
                        <a:t>&gt;/packages/</a:t>
                      </a:r>
                      <a:r>
                        <a:rPr lang="en-US" sz="1400" dirty="0" err="1" smtClean="0"/>
                        <a:t>ti</a:t>
                      </a:r>
                      <a:r>
                        <a:rPr lang="en-US" sz="1400" dirty="0" smtClean="0"/>
                        <a:t>/</a:t>
                      </a:r>
                      <a:r>
                        <a:rPr lang="en-US" sz="1400" dirty="0" err="1" smtClean="0"/>
                        <a:t>drv</a:t>
                      </a:r>
                      <a:r>
                        <a:rPr lang="en-US" sz="1400" dirty="0" smtClean="0"/>
                        <a:t>/i2c</a:t>
                      </a:r>
                      <a:endParaRPr lang="en-US" sz="1400" dirty="0"/>
                    </a:p>
                  </a:txBody>
                  <a:tcPr/>
                </a:tc>
              </a:tr>
            </a:tbl>
          </a:graphicData>
        </a:graphic>
      </p:graphicFrame>
    </p:spTree>
    <p:extLst>
      <p:ext uri="{BB962C8B-B14F-4D97-AF65-F5344CB8AC3E}">
        <p14:creationId xmlns:p14="http://schemas.microsoft.com/office/powerpoint/2010/main" val="3299661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a:t>Modules</a:t>
            </a:r>
          </a:p>
        </p:txBody>
      </p:sp>
      <p:sp>
        <p:nvSpPr>
          <p:cNvPr id="4" name="Slide Number Placeholder 3"/>
          <p:cNvSpPr>
            <a:spLocks noGrp="1"/>
          </p:cNvSpPr>
          <p:nvPr>
            <p:ph type="sldNum" sz="quarter" idx="10"/>
          </p:nvPr>
        </p:nvSpPr>
        <p:spPr/>
        <p:txBody>
          <a:bodyPr/>
          <a:lstStyle/>
          <a:p>
            <a:pPr>
              <a:defRPr/>
            </a:pPr>
            <a:fld id="{14DB9CD2-4426-4E25-B6C8-D66811C6EADA}" type="slidenum">
              <a:rPr lang="en-US" smtClean="0">
                <a:solidFill>
                  <a:srgbClr val="000000"/>
                </a:solidFill>
              </a:rPr>
              <a:pPr>
                <a:defRPr/>
              </a:pPr>
              <a:t>13</a:t>
            </a:fld>
            <a:endParaRPr lang="en-US"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63990988"/>
              </p:ext>
            </p:extLst>
          </p:nvPr>
        </p:nvGraphicFramePr>
        <p:xfrm>
          <a:off x="354417" y="752401"/>
          <a:ext cx="8002774" cy="3088256"/>
        </p:xfrm>
        <a:graphic>
          <a:graphicData uri="http://schemas.openxmlformats.org/drawingml/2006/table">
            <a:tbl>
              <a:tblPr firstRow="1" bandRow="1">
                <a:tableStyleId>{5C22544A-7EE6-4342-B048-85BDC9FD1C3A}</a:tableStyleId>
              </a:tblPr>
              <a:tblGrid>
                <a:gridCol w="1102243"/>
                <a:gridCol w="4486940"/>
                <a:gridCol w="2413591"/>
              </a:tblGrid>
              <a:tr h="375536">
                <a:tc>
                  <a:txBody>
                    <a:bodyPr/>
                    <a:lstStyle/>
                    <a:p>
                      <a:pPr algn="ctr"/>
                      <a:r>
                        <a:rPr lang="en-US" dirty="0" smtClean="0"/>
                        <a:t>Module</a:t>
                      </a:r>
                      <a:endParaRPr lang="en-US" dirty="0"/>
                    </a:p>
                  </a:txBody>
                  <a:tcPr/>
                </a:tc>
                <a:tc>
                  <a:txBody>
                    <a:bodyPr/>
                    <a:lstStyle/>
                    <a:p>
                      <a:pPr algn="ctr"/>
                      <a:r>
                        <a:rPr lang="en-US" baseline="0" dirty="0" smtClean="0"/>
                        <a:t>Description</a:t>
                      </a:r>
                      <a:endParaRPr lang="en-US" dirty="0"/>
                    </a:p>
                  </a:txBody>
                  <a:tcPr/>
                </a:tc>
                <a:tc>
                  <a:txBody>
                    <a:bodyPr/>
                    <a:lstStyle/>
                    <a:p>
                      <a:pPr algn="ctr"/>
                      <a:r>
                        <a:rPr lang="en-US" dirty="0" smtClean="0"/>
                        <a:t>Path</a:t>
                      </a:r>
                      <a:endParaRPr lang="en-US" dirty="0"/>
                    </a:p>
                  </a:txBody>
                  <a:tcPr/>
                </a:tc>
              </a:tr>
              <a:tr h="375536">
                <a:tc>
                  <a:txBody>
                    <a:bodyPr/>
                    <a:lstStyle/>
                    <a:p>
                      <a:r>
                        <a:rPr lang="en-US" sz="1400" dirty="0" smtClean="0"/>
                        <a:t>SCI Client</a:t>
                      </a:r>
                    </a:p>
                  </a:txBody>
                  <a:tcPr/>
                </a:tc>
                <a:tc>
                  <a:txBody>
                    <a:bodyPr/>
                    <a:lstStyle/>
                    <a:p>
                      <a:r>
                        <a:rPr lang="en-US" sz="1400" dirty="0" smtClean="0"/>
                        <a:t>An Interface to the TI-SCI protocol for RTOS and non-OS based applications to exposes the core message details, valid module/clock IDs to the higher level software and abstracts the communication with the firmware based on the TI-SCI protocol</a:t>
                      </a:r>
                      <a:endParaRPr lang="en-US" sz="1400"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&lt;</a:t>
                      </a:r>
                      <a:r>
                        <a:rPr lang="en-US" sz="1400" dirty="0" err="1" smtClean="0"/>
                        <a:t>pdk</a:t>
                      </a:r>
                      <a:r>
                        <a:rPr lang="en-US" sz="1400" dirty="0" smtClean="0"/>
                        <a:t>&gt;/packages/</a:t>
                      </a:r>
                      <a:r>
                        <a:rPr lang="en-US" sz="1400" dirty="0" err="1" smtClean="0"/>
                        <a:t>ti</a:t>
                      </a:r>
                      <a:r>
                        <a:rPr lang="en-US" sz="1400" dirty="0" smtClean="0"/>
                        <a:t>/</a:t>
                      </a:r>
                      <a:r>
                        <a:rPr lang="en-US" sz="1400" dirty="0" err="1" smtClean="0"/>
                        <a:t>drv</a:t>
                      </a:r>
                      <a:r>
                        <a:rPr lang="en-US" sz="1400" dirty="0" smtClean="0"/>
                        <a:t>/</a:t>
                      </a:r>
                      <a:r>
                        <a:rPr lang="en-US" sz="1400" dirty="0" err="1" smtClean="0"/>
                        <a:t>sciclient</a:t>
                      </a:r>
                      <a:endParaRPr lang="en-US" sz="1400" dirty="0" smtClean="0"/>
                    </a:p>
                  </a:txBody>
                  <a:tcPr/>
                </a:tc>
              </a:tr>
              <a:tr h="375536">
                <a:tc>
                  <a:txBody>
                    <a:bodyPr/>
                    <a:lstStyle/>
                    <a:p>
                      <a:r>
                        <a:rPr lang="en-US" sz="1400" dirty="0" smtClean="0"/>
                        <a:t>UART</a:t>
                      </a:r>
                    </a:p>
                  </a:txBody>
                  <a:tcPr/>
                </a:tc>
                <a:tc>
                  <a:txBody>
                    <a:bodyPr/>
                    <a:lstStyle/>
                    <a:p>
                      <a:r>
                        <a:rPr lang="en-US" sz="1400" dirty="0" smtClean="0"/>
                        <a:t>UART</a:t>
                      </a:r>
                      <a:r>
                        <a:rPr lang="en-US" sz="1400" baseline="0" dirty="0" smtClean="0"/>
                        <a:t> library provides interface to read and write data on UART port</a:t>
                      </a:r>
                      <a:endParaRPr lang="en-US" sz="1400" dirty="0"/>
                    </a:p>
                  </a:txBody>
                  <a:tcPr/>
                </a:tc>
                <a:tc>
                  <a:txBody>
                    <a:bodyPr/>
                    <a:lstStyle/>
                    <a:p>
                      <a:r>
                        <a:rPr lang="en-US" sz="1400" dirty="0" smtClean="0"/>
                        <a:t>&lt;</a:t>
                      </a:r>
                      <a:r>
                        <a:rPr lang="en-US" sz="1400" dirty="0" err="1" smtClean="0"/>
                        <a:t>pdk</a:t>
                      </a:r>
                      <a:r>
                        <a:rPr lang="en-US" sz="1400" dirty="0" smtClean="0"/>
                        <a:t>&gt;/packages/</a:t>
                      </a:r>
                      <a:r>
                        <a:rPr lang="en-US" sz="1400" dirty="0" err="1" smtClean="0"/>
                        <a:t>ti</a:t>
                      </a:r>
                      <a:r>
                        <a:rPr lang="en-US" sz="1400" dirty="0" smtClean="0"/>
                        <a:t>/</a:t>
                      </a:r>
                      <a:r>
                        <a:rPr lang="en-US" sz="1400" dirty="0" err="1" smtClean="0"/>
                        <a:t>drv</a:t>
                      </a:r>
                      <a:r>
                        <a:rPr lang="en-US" sz="1400" dirty="0" smtClean="0"/>
                        <a:t>/</a:t>
                      </a:r>
                      <a:r>
                        <a:rPr lang="en-US" sz="1400" dirty="0" err="1" smtClean="0"/>
                        <a:t>uart</a:t>
                      </a:r>
                      <a:endParaRPr lang="en-US" sz="1400" dirty="0"/>
                    </a:p>
                  </a:txBody>
                  <a:tcPr/>
                </a:tc>
              </a:tr>
              <a:tr h="375536">
                <a:tc>
                  <a:txBody>
                    <a:bodyPr/>
                    <a:lstStyle/>
                    <a:p>
                      <a:r>
                        <a:rPr lang="en-US" sz="1400" dirty="0" smtClean="0"/>
                        <a:t>OSAL</a:t>
                      </a:r>
                    </a:p>
                  </a:txBody>
                  <a:tcPr/>
                </a:tc>
                <a:tc>
                  <a:txBody>
                    <a:bodyPr/>
                    <a:lstStyle/>
                    <a:p>
                      <a:r>
                        <a:rPr lang="en-US" sz="1400" dirty="0" smtClean="0"/>
                        <a:t>OSAL provides an simplified interface layer to</a:t>
                      </a:r>
                      <a:r>
                        <a:rPr lang="en-US" sz="1400" baseline="0" dirty="0" smtClean="0"/>
                        <a:t> use access RTOS feature</a:t>
                      </a:r>
                      <a:endParaRPr lang="en-US" sz="1400" dirty="0"/>
                    </a:p>
                  </a:txBody>
                  <a:tcPr/>
                </a:tc>
                <a:tc>
                  <a:txBody>
                    <a:bodyPr/>
                    <a:lstStyle/>
                    <a:p>
                      <a:r>
                        <a:rPr lang="en-US" sz="1400" dirty="0" smtClean="0"/>
                        <a:t>&lt;</a:t>
                      </a:r>
                      <a:r>
                        <a:rPr lang="en-US" sz="1400" dirty="0" err="1" smtClean="0"/>
                        <a:t>pdk</a:t>
                      </a:r>
                      <a:r>
                        <a:rPr lang="en-US" sz="1400" dirty="0" smtClean="0"/>
                        <a:t>&gt;/packages/</a:t>
                      </a:r>
                      <a:r>
                        <a:rPr lang="en-US" sz="1400" dirty="0" err="1" smtClean="0"/>
                        <a:t>ti</a:t>
                      </a:r>
                      <a:r>
                        <a:rPr lang="en-US" sz="1400" dirty="0" smtClean="0"/>
                        <a:t>/</a:t>
                      </a:r>
                      <a:r>
                        <a:rPr lang="en-US" sz="1400" dirty="0" err="1" smtClean="0"/>
                        <a:t>osal</a:t>
                      </a:r>
                      <a:endParaRPr lang="en-US" sz="1400" dirty="0"/>
                    </a:p>
                  </a:txBody>
                  <a:tcPr/>
                </a:tc>
              </a:tr>
              <a:tr h="375536">
                <a:tc>
                  <a:txBody>
                    <a:bodyPr/>
                    <a:lstStyle/>
                    <a:p>
                      <a:r>
                        <a:rPr lang="en-US" sz="1400" dirty="0" smtClean="0"/>
                        <a:t>Board</a:t>
                      </a:r>
                    </a:p>
                  </a:txBody>
                  <a:tcPr/>
                </a:tc>
                <a:tc>
                  <a:txBody>
                    <a:bodyPr/>
                    <a:lstStyle/>
                    <a:p>
                      <a:r>
                        <a:rPr lang="en-US" sz="1400" dirty="0" smtClean="0"/>
                        <a:t>Provides</a:t>
                      </a:r>
                      <a:r>
                        <a:rPr lang="en-US" sz="1400" baseline="0" dirty="0" smtClean="0"/>
                        <a:t> API to initialize the board environment including clock, PLL, DDR and </a:t>
                      </a:r>
                      <a:r>
                        <a:rPr lang="en-US" sz="1400" baseline="0" dirty="0" err="1" smtClean="0"/>
                        <a:t>uart</a:t>
                      </a:r>
                      <a:endParaRPr lang="en-US" sz="1400" dirty="0"/>
                    </a:p>
                  </a:txBody>
                  <a:tcPr/>
                </a:tc>
                <a:tc>
                  <a:txBody>
                    <a:bodyPr/>
                    <a:lstStyle/>
                    <a:p>
                      <a:r>
                        <a:rPr lang="en-US" sz="1400" dirty="0" smtClean="0"/>
                        <a:t>&lt;</a:t>
                      </a:r>
                      <a:r>
                        <a:rPr lang="en-US" sz="1400" dirty="0" err="1" smtClean="0"/>
                        <a:t>pdk</a:t>
                      </a:r>
                      <a:r>
                        <a:rPr lang="en-US" sz="1400" dirty="0" smtClean="0"/>
                        <a:t>&gt;/packages/</a:t>
                      </a:r>
                      <a:r>
                        <a:rPr lang="en-US" sz="1400" dirty="0" err="1" smtClean="0"/>
                        <a:t>ti</a:t>
                      </a:r>
                      <a:r>
                        <a:rPr lang="en-US" sz="1400" dirty="0" smtClean="0"/>
                        <a:t>/board</a:t>
                      </a:r>
                      <a:endParaRPr lang="en-US" sz="1400" dirty="0"/>
                    </a:p>
                  </a:txBody>
                  <a:tcPr/>
                </a:tc>
              </a:tr>
            </a:tbl>
          </a:graphicData>
        </a:graphic>
      </p:graphicFrame>
    </p:spTree>
    <p:extLst>
      <p:ext uri="{BB962C8B-B14F-4D97-AF65-F5344CB8AC3E}">
        <p14:creationId xmlns:p14="http://schemas.microsoft.com/office/powerpoint/2010/main" val="976534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Modules – CSL Module</a:t>
            </a:r>
            <a:endParaRPr lang="en-US" dirty="0"/>
          </a:p>
        </p:txBody>
      </p:sp>
      <p:sp>
        <p:nvSpPr>
          <p:cNvPr id="3" name="Content Placeholder 2"/>
          <p:cNvSpPr>
            <a:spLocks noGrp="1"/>
          </p:cNvSpPr>
          <p:nvPr>
            <p:ph idx="1"/>
          </p:nvPr>
        </p:nvSpPr>
        <p:spPr>
          <a:xfrm>
            <a:off x="333378" y="889397"/>
            <a:ext cx="8467725" cy="3538485"/>
          </a:xfrm>
        </p:spPr>
        <p:txBody>
          <a:bodyPr/>
          <a:lstStyle/>
          <a:p>
            <a:r>
              <a:rPr lang="en-US" sz="1800" dirty="0" smtClean="0">
                <a:ea typeface="Verdana" pitchFamily="34" charset="0"/>
                <a:cs typeface="Verdana" pitchFamily="34" charset="0"/>
              </a:rPr>
              <a:t>Chip Support Library contains</a:t>
            </a:r>
          </a:p>
          <a:p>
            <a:pPr lvl="1"/>
            <a:r>
              <a:rPr lang="en-US" sz="1600" dirty="0" smtClean="0">
                <a:ea typeface="Verdana" pitchFamily="34" charset="0"/>
                <a:cs typeface="Verdana" pitchFamily="34" charset="0"/>
              </a:rPr>
              <a:t>Logical group of register reads and writes to get a functional layer for a given IP</a:t>
            </a:r>
          </a:p>
          <a:p>
            <a:pPr lvl="1"/>
            <a:r>
              <a:rPr lang="en-US" sz="1600" dirty="0" smtClean="0">
                <a:ea typeface="Verdana" pitchFamily="34" charset="0"/>
                <a:cs typeface="Verdana" pitchFamily="34" charset="0"/>
              </a:rPr>
              <a:t>Stateless functions; blocking and runs to completion</a:t>
            </a:r>
          </a:p>
          <a:p>
            <a:pPr lvl="1"/>
            <a:r>
              <a:rPr lang="en-US" sz="1600" dirty="0" smtClean="0">
                <a:ea typeface="Verdana" pitchFamily="34" charset="0"/>
                <a:cs typeface="Verdana" pitchFamily="34" charset="0"/>
              </a:rPr>
              <a:t>System </a:t>
            </a:r>
            <a:r>
              <a:rPr lang="en-US" sz="1600" dirty="0">
                <a:ea typeface="Verdana" pitchFamily="34" charset="0"/>
                <a:cs typeface="Verdana" pitchFamily="34" charset="0"/>
              </a:rPr>
              <a:t>Configuration </a:t>
            </a:r>
            <a:r>
              <a:rPr lang="en-US" sz="1600" dirty="0" smtClean="0">
                <a:ea typeface="Verdana" pitchFamily="34" charset="0"/>
                <a:cs typeface="Verdana" pitchFamily="34" charset="0"/>
              </a:rPr>
              <a:t>Code:</a:t>
            </a:r>
            <a:endParaRPr lang="en-US" sz="1600" dirty="0">
              <a:ea typeface="Verdana" pitchFamily="34" charset="0"/>
              <a:cs typeface="Verdana" pitchFamily="34" charset="0"/>
            </a:endParaRPr>
          </a:p>
          <a:p>
            <a:pPr lvl="2"/>
            <a:r>
              <a:rPr lang="en-US" sz="1400" dirty="0">
                <a:ea typeface="Verdana" pitchFamily="34" charset="0"/>
                <a:cs typeface="Verdana" pitchFamily="34" charset="0"/>
              </a:rPr>
              <a:t>Provides functions specific to SoC level System Configuration.</a:t>
            </a:r>
          </a:p>
          <a:p>
            <a:pPr lvl="2"/>
            <a:r>
              <a:rPr lang="en-US" sz="1400" dirty="0">
                <a:ea typeface="Verdana" pitchFamily="34" charset="0"/>
                <a:cs typeface="Verdana" pitchFamily="34" charset="0"/>
              </a:rPr>
              <a:t>Provides the following functionalities:</a:t>
            </a:r>
          </a:p>
          <a:p>
            <a:pPr lvl="3"/>
            <a:r>
              <a:rPr lang="en-US" sz="1400" dirty="0">
                <a:ea typeface="Verdana" pitchFamily="34" charset="0"/>
                <a:cs typeface="Verdana" pitchFamily="34" charset="0"/>
              </a:rPr>
              <a:t>Start-up Code</a:t>
            </a:r>
          </a:p>
          <a:p>
            <a:pPr lvl="3"/>
            <a:r>
              <a:rPr lang="en-US" sz="1400" dirty="0">
                <a:ea typeface="Verdana" pitchFamily="34" charset="0"/>
                <a:cs typeface="Verdana" pitchFamily="34" charset="0"/>
              </a:rPr>
              <a:t>Interrupt-vector initialization</a:t>
            </a:r>
          </a:p>
          <a:p>
            <a:pPr lvl="3"/>
            <a:r>
              <a:rPr lang="en-US" sz="1400" dirty="0">
                <a:ea typeface="Verdana" pitchFamily="34" charset="0"/>
                <a:cs typeface="Verdana" pitchFamily="34" charset="0"/>
              </a:rPr>
              <a:t>Low level CPU specific code</a:t>
            </a:r>
          </a:p>
          <a:p>
            <a:pPr lvl="2"/>
            <a:r>
              <a:rPr lang="en-US" sz="1400" dirty="0">
                <a:ea typeface="Verdana" pitchFamily="34" charset="0"/>
                <a:cs typeface="Verdana" pitchFamily="34" charset="0"/>
              </a:rPr>
              <a:t>May involve assembly code and hence can be tools </a:t>
            </a:r>
            <a:r>
              <a:rPr lang="en-US" sz="1400" dirty="0" smtClean="0">
                <a:ea typeface="Verdana" pitchFamily="34" charset="0"/>
                <a:cs typeface="Verdana" pitchFamily="34" charset="0"/>
              </a:rPr>
              <a:t>specific</a:t>
            </a:r>
          </a:p>
          <a:p>
            <a:pPr lvl="1"/>
            <a:r>
              <a:rPr lang="en-US" sz="1600" dirty="0" smtClean="0">
                <a:ea typeface="Verdana" pitchFamily="34" charset="0"/>
                <a:cs typeface="Verdana" pitchFamily="34" charset="0"/>
              </a:rPr>
              <a:t>Sub module to further abstract and group the functionality.</a:t>
            </a:r>
          </a:p>
        </p:txBody>
      </p:sp>
      <p:sp>
        <p:nvSpPr>
          <p:cNvPr id="4" name="Slide Number Placeholder 3"/>
          <p:cNvSpPr>
            <a:spLocks noGrp="1"/>
          </p:cNvSpPr>
          <p:nvPr>
            <p:ph type="sldNum" sz="quarter" idx="10"/>
          </p:nvPr>
        </p:nvSpPr>
        <p:spPr/>
        <p:txBody>
          <a:bodyPr/>
          <a:lstStyle/>
          <a:p>
            <a:pPr>
              <a:defRPr/>
            </a:pPr>
            <a:fld id="{14DB9CD2-4426-4E25-B6C8-D66811C6EADA}" type="slidenum">
              <a:rPr lang="en-US" smtClean="0">
                <a:solidFill>
                  <a:srgbClr val="000000"/>
                </a:solidFill>
              </a:rPr>
              <a:pPr>
                <a:defRPr/>
              </a:pPr>
              <a:t>14</a:t>
            </a:fld>
            <a:endParaRPr lang="en-US" dirty="0">
              <a:solidFill>
                <a:srgbClr val="000000"/>
              </a:solidFill>
            </a:endParaRPr>
          </a:p>
        </p:txBody>
      </p:sp>
    </p:spTree>
    <p:extLst>
      <p:ext uri="{BB962C8B-B14F-4D97-AF65-F5344CB8AC3E}">
        <p14:creationId xmlns:p14="http://schemas.microsoft.com/office/powerpoint/2010/main" val="2816999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Modules – CSL Module</a:t>
            </a:r>
            <a:endParaRPr lang="en-US" dirty="0"/>
          </a:p>
        </p:txBody>
      </p:sp>
      <p:sp>
        <p:nvSpPr>
          <p:cNvPr id="4" name="Slide Number Placeholder 3"/>
          <p:cNvSpPr>
            <a:spLocks noGrp="1"/>
          </p:cNvSpPr>
          <p:nvPr>
            <p:ph type="sldNum" sz="quarter" idx="10"/>
          </p:nvPr>
        </p:nvSpPr>
        <p:spPr/>
        <p:txBody>
          <a:bodyPr/>
          <a:lstStyle/>
          <a:p>
            <a:pPr>
              <a:defRPr/>
            </a:pPr>
            <a:fld id="{14DB9CD2-4426-4E25-B6C8-D66811C6EADA}" type="slidenum">
              <a:rPr lang="en-US" smtClean="0">
                <a:solidFill>
                  <a:srgbClr val="000000"/>
                </a:solidFill>
              </a:rPr>
              <a:pPr>
                <a:defRPr/>
              </a:pPr>
              <a:t>15</a:t>
            </a:fld>
            <a:endParaRPr lang="en-US"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148626083"/>
              </p:ext>
            </p:extLst>
          </p:nvPr>
        </p:nvGraphicFramePr>
        <p:xfrm>
          <a:off x="408892" y="938428"/>
          <a:ext cx="8408504" cy="3184666"/>
        </p:xfrm>
        <a:graphic>
          <a:graphicData uri="http://schemas.openxmlformats.org/drawingml/2006/table">
            <a:tbl>
              <a:tblPr firstRow="1" bandRow="1">
                <a:tableStyleId>{5C22544A-7EE6-4342-B048-85BDC9FD1C3A}</a:tableStyleId>
              </a:tblPr>
              <a:tblGrid>
                <a:gridCol w="2454964"/>
                <a:gridCol w="5953540"/>
              </a:tblGrid>
              <a:tr h="429763">
                <a:tc>
                  <a:txBody>
                    <a:bodyPr/>
                    <a:lstStyle/>
                    <a:p>
                      <a:pPr algn="ctr"/>
                      <a:r>
                        <a:rPr lang="en-US" dirty="0" smtClean="0"/>
                        <a:t>Sub</a:t>
                      </a:r>
                      <a:r>
                        <a:rPr lang="en-US" baseline="0" dirty="0" smtClean="0"/>
                        <a:t> Modules</a:t>
                      </a:r>
                      <a:endParaRPr lang="en-US" dirty="0"/>
                    </a:p>
                  </a:txBody>
                  <a:tcPr/>
                </a:tc>
                <a:tc>
                  <a:txBody>
                    <a:bodyPr/>
                    <a:lstStyle/>
                    <a:p>
                      <a:pPr algn="ctr"/>
                      <a:r>
                        <a:rPr lang="en-US" dirty="0" smtClean="0"/>
                        <a:t>Description</a:t>
                      </a:r>
                      <a:endParaRPr lang="en-US" dirty="0"/>
                    </a:p>
                  </a:txBody>
                  <a:tcPr/>
                </a:tc>
              </a:tr>
              <a:tr h="1130681">
                <a:tc>
                  <a:txBody>
                    <a:bodyPr/>
                    <a:lstStyle/>
                    <a:p>
                      <a:r>
                        <a:rPr lang="en-US" dirty="0" smtClean="0"/>
                        <a:t>Arch</a:t>
                      </a:r>
                      <a:endParaRPr lang="en-US" dirty="0"/>
                    </a:p>
                  </a:txBody>
                  <a:tcPr/>
                </a:tc>
                <a:tc>
                  <a:txBody>
                    <a:bodyPr/>
                    <a:lstStyle/>
                    <a:p>
                      <a:r>
                        <a:rPr lang="en-US" sz="1400" dirty="0" smtClean="0">
                          <a:ea typeface="Verdana" pitchFamily="34" charset="0"/>
                          <a:cs typeface="Verdana" pitchFamily="34" charset="0"/>
                        </a:rPr>
                        <a:t>This sub module contains the core specific functionality and initialization code for the system and cores. The interrupt controller API’s to configure and enable/disable the interrupt is also part of this sub module. Source code is available under ‘csl/arch’ folder.</a:t>
                      </a:r>
                      <a:endParaRPr lang="en-US" sz="1400" dirty="0"/>
                    </a:p>
                  </a:txBody>
                  <a:tcPr/>
                </a:tc>
              </a:tr>
              <a:tr h="1023730">
                <a:tc>
                  <a:txBody>
                    <a:bodyPr/>
                    <a:lstStyle/>
                    <a:p>
                      <a:r>
                        <a:rPr lang="en-US" dirty="0" smtClean="0"/>
                        <a:t>SoC</a:t>
                      </a:r>
                      <a:endParaRPr lang="en-US" dirty="0"/>
                    </a:p>
                  </a:txBody>
                  <a:tcPr/>
                </a:tc>
                <a:tc>
                  <a:txBody>
                    <a:bodyPr/>
                    <a:lstStyle/>
                    <a:p>
                      <a:r>
                        <a:rPr lang="en-US" sz="1400" dirty="0" smtClean="0">
                          <a:ea typeface="Verdana" pitchFamily="34" charset="0"/>
                          <a:cs typeface="Verdana" pitchFamily="34" charset="0"/>
                        </a:rPr>
                        <a:t>SoC specific defines are abstraction under this sub module. SoC specific base address, macros and cross bar configuration code is available under this sub module. Source code is available under ‘csl/soc’ folder.</a:t>
                      </a:r>
                      <a:endParaRPr lang="en-US" sz="1400" dirty="0"/>
                    </a:p>
                  </a:txBody>
                  <a:tcPr/>
                </a:tc>
              </a:tr>
              <a:tr h="600492">
                <a:tc>
                  <a:txBody>
                    <a:bodyPr/>
                    <a:lstStyle/>
                    <a:p>
                      <a:r>
                        <a:rPr lang="en-US" dirty="0" smtClean="0"/>
                        <a:t>IP Specific Code</a:t>
                      </a:r>
                      <a:endParaRPr lang="en-US" dirty="0"/>
                    </a:p>
                  </a:txBody>
                  <a:tcPr/>
                </a:tc>
                <a:tc>
                  <a:txBody>
                    <a:bodyPr/>
                    <a:lstStyle/>
                    <a:p>
                      <a:r>
                        <a:rPr lang="en-US" sz="1400" dirty="0" smtClean="0">
                          <a:ea typeface="Verdana" pitchFamily="34" charset="0"/>
                          <a:cs typeface="Verdana" pitchFamily="34" charset="0"/>
                        </a:rPr>
                        <a:t>API to use the functionality of different IP’s is available as part of this sub module. Source code is available under ‘csl/src/ip’ folder.</a:t>
                      </a:r>
                      <a:endParaRPr lang="en-US" sz="1400" dirty="0"/>
                    </a:p>
                  </a:txBody>
                  <a:tcPr/>
                </a:tc>
              </a:tr>
            </a:tbl>
          </a:graphicData>
        </a:graphic>
      </p:graphicFrame>
    </p:spTree>
    <p:extLst>
      <p:ext uri="{BB962C8B-B14F-4D97-AF65-F5344CB8AC3E}">
        <p14:creationId xmlns:p14="http://schemas.microsoft.com/office/powerpoint/2010/main" val="2803716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Modules – SBL</a:t>
            </a:r>
            <a:endParaRPr lang="en-US" dirty="0"/>
          </a:p>
        </p:txBody>
      </p:sp>
      <p:sp>
        <p:nvSpPr>
          <p:cNvPr id="3" name="Content Placeholder 2"/>
          <p:cNvSpPr>
            <a:spLocks noGrp="1"/>
          </p:cNvSpPr>
          <p:nvPr>
            <p:ph idx="1"/>
          </p:nvPr>
        </p:nvSpPr>
        <p:spPr>
          <a:xfrm>
            <a:off x="333378" y="740312"/>
            <a:ext cx="8467725" cy="3990714"/>
          </a:xfrm>
        </p:spPr>
        <p:txBody>
          <a:bodyPr/>
          <a:lstStyle/>
          <a:p>
            <a:r>
              <a:rPr lang="en-US" sz="1800" dirty="0" smtClean="0">
                <a:ea typeface="Verdana" pitchFamily="34" charset="0"/>
                <a:cs typeface="Verdana" pitchFamily="34" charset="0"/>
              </a:rPr>
              <a:t>SBL</a:t>
            </a:r>
          </a:p>
          <a:p>
            <a:pPr lvl="1"/>
            <a:r>
              <a:rPr lang="en-US" dirty="0" smtClean="0">
                <a:ea typeface="Verdana" pitchFamily="34" charset="0"/>
                <a:cs typeface="Verdana" pitchFamily="34" charset="0"/>
              </a:rPr>
              <a:t>I</a:t>
            </a:r>
            <a:r>
              <a:rPr lang="en-US" sz="1600" dirty="0" smtClean="0">
                <a:ea typeface="Verdana" pitchFamily="34" charset="0"/>
                <a:cs typeface="Verdana" pitchFamily="34" charset="0"/>
              </a:rPr>
              <a:t>nitializes the </a:t>
            </a:r>
            <a:r>
              <a:rPr lang="en-US" sz="1600" dirty="0">
                <a:ea typeface="Verdana" pitchFamily="34" charset="0"/>
                <a:cs typeface="Verdana" pitchFamily="34" charset="0"/>
              </a:rPr>
              <a:t>execution environment for multi-core </a:t>
            </a:r>
            <a:r>
              <a:rPr lang="en-US" sz="1600" dirty="0" smtClean="0">
                <a:ea typeface="Verdana" pitchFamily="34" charset="0"/>
                <a:cs typeface="Verdana" pitchFamily="34" charset="0"/>
              </a:rPr>
              <a:t>application</a:t>
            </a:r>
          </a:p>
          <a:p>
            <a:pPr lvl="1"/>
            <a:r>
              <a:rPr lang="en-US" sz="1600" dirty="0">
                <a:ea typeface="Verdana" pitchFamily="34" charset="0"/>
                <a:cs typeface="Verdana" pitchFamily="34" charset="0"/>
              </a:rPr>
              <a:t>Configure the Voltage </a:t>
            </a:r>
            <a:r>
              <a:rPr lang="en-US" sz="1600" dirty="0" smtClean="0">
                <a:ea typeface="Verdana" pitchFamily="34" charset="0"/>
                <a:cs typeface="Verdana" pitchFamily="34" charset="0"/>
              </a:rPr>
              <a:t>rails</a:t>
            </a:r>
            <a:endParaRPr lang="en-US" sz="1600" dirty="0">
              <a:ea typeface="Verdana" pitchFamily="34" charset="0"/>
              <a:cs typeface="Verdana" pitchFamily="34" charset="0"/>
            </a:endParaRPr>
          </a:p>
          <a:p>
            <a:pPr lvl="1"/>
            <a:r>
              <a:rPr lang="en-US" sz="1600" dirty="0">
                <a:ea typeface="Verdana" pitchFamily="34" charset="0"/>
                <a:cs typeface="Verdana" pitchFamily="34" charset="0"/>
              </a:rPr>
              <a:t>Initialize the Interrupt Controller</a:t>
            </a:r>
          </a:p>
          <a:p>
            <a:pPr lvl="1"/>
            <a:r>
              <a:rPr lang="en-US" sz="1600" dirty="0">
                <a:ea typeface="Verdana" pitchFamily="34" charset="0"/>
                <a:cs typeface="Verdana" pitchFamily="34" charset="0"/>
              </a:rPr>
              <a:t>Setup the ADPLL values</a:t>
            </a:r>
          </a:p>
          <a:p>
            <a:pPr lvl="1"/>
            <a:r>
              <a:rPr lang="en-US" sz="1600" dirty="0">
                <a:ea typeface="Verdana" pitchFamily="34" charset="0"/>
                <a:cs typeface="Verdana" pitchFamily="34" charset="0"/>
              </a:rPr>
              <a:t>Power on I/O peripherals</a:t>
            </a:r>
          </a:p>
          <a:p>
            <a:pPr lvl="1"/>
            <a:r>
              <a:rPr lang="en-US" sz="1600" dirty="0">
                <a:ea typeface="Verdana" pitchFamily="34" charset="0"/>
                <a:cs typeface="Verdana" pitchFamily="34" charset="0"/>
              </a:rPr>
              <a:t>Power on slave cores</a:t>
            </a:r>
          </a:p>
          <a:p>
            <a:pPr lvl="1"/>
            <a:r>
              <a:rPr lang="en-US" sz="1600" dirty="0">
                <a:ea typeface="Verdana" pitchFamily="34" charset="0"/>
                <a:cs typeface="Verdana" pitchFamily="34" charset="0"/>
              </a:rPr>
              <a:t>Configure required PADs</a:t>
            </a:r>
          </a:p>
          <a:p>
            <a:pPr lvl="1"/>
            <a:r>
              <a:rPr lang="en-US" sz="1600" dirty="0">
                <a:ea typeface="Verdana" pitchFamily="34" charset="0"/>
                <a:cs typeface="Verdana" pitchFamily="34" charset="0"/>
              </a:rPr>
              <a:t>Initialize DDR</a:t>
            </a:r>
          </a:p>
          <a:p>
            <a:pPr lvl="1"/>
            <a:r>
              <a:rPr lang="en-US" sz="1600" dirty="0">
                <a:ea typeface="Verdana" pitchFamily="34" charset="0"/>
                <a:cs typeface="Verdana" pitchFamily="34" charset="0"/>
              </a:rPr>
              <a:t>Load the multicore application image into DDR</a:t>
            </a:r>
          </a:p>
          <a:p>
            <a:pPr lvl="1"/>
            <a:r>
              <a:rPr lang="en-US" sz="1600" dirty="0">
                <a:ea typeface="Verdana" pitchFamily="34" charset="0"/>
                <a:cs typeface="Verdana" pitchFamily="34" charset="0"/>
              </a:rPr>
              <a:t>Bring slave cores out of Reset</a:t>
            </a:r>
          </a:p>
          <a:p>
            <a:pPr lvl="1"/>
            <a:r>
              <a:rPr lang="en-US" sz="1600" dirty="0">
                <a:ea typeface="Verdana" pitchFamily="34" charset="0"/>
                <a:cs typeface="Verdana" pitchFamily="34" charset="0"/>
              </a:rPr>
              <a:t>Boot Modes: MMCSD, OSPI and </a:t>
            </a:r>
            <a:r>
              <a:rPr lang="en-US" sz="1600" dirty="0" err="1">
                <a:ea typeface="Verdana" pitchFamily="34" charset="0"/>
                <a:cs typeface="Verdana" pitchFamily="34" charset="0"/>
              </a:rPr>
              <a:t>Uniflash</a:t>
            </a:r>
            <a:r>
              <a:rPr lang="en-US" sz="1600" dirty="0">
                <a:ea typeface="Verdana" pitchFamily="34" charset="0"/>
                <a:cs typeface="Verdana" pitchFamily="34" charset="0"/>
              </a:rPr>
              <a:t> (UART)</a:t>
            </a:r>
          </a:p>
        </p:txBody>
      </p:sp>
      <p:sp>
        <p:nvSpPr>
          <p:cNvPr id="4" name="Slide Number Placeholder 3"/>
          <p:cNvSpPr>
            <a:spLocks noGrp="1"/>
          </p:cNvSpPr>
          <p:nvPr>
            <p:ph type="sldNum" sz="quarter" idx="10"/>
          </p:nvPr>
        </p:nvSpPr>
        <p:spPr/>
        <p:txBody>
          <a:bodyPr/>
          <a:lstStyle/>
          <a:p>
            <a:pPr>
              <a:defRPr/>
            </a:pPr>
            <a:fld id="{14DB9CD2-4426-4E25-B6C8-D66811C6EADA}" type="slidenum">
              <a:rPr lang="en-US" smtClean="0">
                <a:solidFill>
                  <a:srgbClr val="000000"/>
                </a:solidFill>
              </a:rPr>
              <a:pPr>
                <a:defRPr/>
              </a:pPr>
              <a:t>16</a:t>
            </a:fld>
            <a:endParaRPr lang="en-US" dirty="0">
              <a:solidFill>
                <a:srgbClr val="000000"/>
              </a:solidFill>
            </a:endParaRPr>
          </a:p>
        </p:txBody>
      </p:sp>
    </p:spTree>
    <p:extLst>
      <p:ext uri="{BB962C8B-B14F-4D97-AF65-F5344CB8AC3E}">
        <p14:creationId xmlns:p14="http://schemas.microsoft.com/office/powerpoint/2010/main" val="17907148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Modules – PM</a:t>
            </a:r>
            <a:endParaRPr lang="en-US" dirty="0"/>
          </a:p>
        </p:txBody>
      </p:sp>
      <p:sp>
        <p:nvSpPr>
          <p:cNvPr id="3" name="Content Placeholder 2"/>
          <p:cNvSpPr>
            <a:spLocks noGrp="1"/>
          </p:cNvSpPr>
          <p:nvPr>
            <p:ph idx="1"/>
          </p:nvPr>
        </p:nvSpPr>
        <p:spPr>
          <a:xfrm>
            <a:off x="343315" y="740536"/>
            <a:ext cx="4079830" cy="3927157"/>
          </a:xfrm>
        </p:spPr>
        <p:txBody>
          <a:bodyPr/>
          <a:lstStyle/>
          <a:p>
            <a:r>
              <a:rPr lang="en-US" sz="1800" dirty="0" smtClean="0">
                <a:ea typeface="Verdana" pitchFamily="34" charset="0"/>
                <a:cs typeface="Verdana" pitchFamily="34" charset="0"/>
              </a:rPr>
              <a:t>PM Module</a:t>
            </a:r>
            <a:r>
              <a:rPr lang="en-US" sz="1800" dirty="0">
                <a:ea typeface="Verdana" pitchFamily="34" charset="0"/>
                <a:cs typeface="Verdana" pitchFamily="34" charset="0"/>
              </a:rPr>
              <a:t> </a:t>
            </a:r>
            <a:endParaRPr lang="en-US" sz="1800" dirty="0" smtClean="0">
              <a:ea typeface="Verdana" pitchFamily="34" charset="0"/>
              <a:cs typeface="Verdana" pitchFamily="34" charset="0"/>
            </a:endParaRPr>
          </a:p>
          <a:p>
            <a:pPr lvl="1">
              <a:spcBef>
                <a:spcPts val="200"/>
              </a:spcBef>
            </a:pPr>
            <a:r>
              <a:rPr lang="en-US" sz="1600" dirty="0" smtClean="0">
                <a:ea typeface="Verdana" pitchFamily="34" charset="0"/>
                <a:cs typeface="Verdana" pitchFamily="34" charset="0"/>
              </a:rPr>
              <a:t>Provides API to turn on/off the modules in the device</a:t>
            </a:r>
          </a:p>
          <a:p>
            <a:pPr lvl="1">
              <a:spcBef>
                <a:spcPts val="200"/>
              </a:spcBef>
            </a:pPr>
            <a:r>
              <a:rPr lang="en-US" sz="1600" dirty="0" smtClean="0">
                <a:ea typeface="Verdana" pitchFamily="34" charset="0"/>
                <a:cs typeface="Verdana" pitchFamily="34" charset="0"/>
              </a:rPr>
              <a:t>Set clock rate for different module</a:t>
            </a:r>
          </a:p>
          <a:p>
            <a:pPr lvl="1">
              <a:spcBef>
                <a:spcPts val="200"/>
              </a:spcBef>
            </a:pPr>
            <a:r>
              <a:rPr lang="en-US" sz="1600" dirty="0" smtClean="0">
                <a:ea typeface="Verdana" pitchFamily="34" charset="0"/>
                <a:cs typeface="Verdana" pitchFamily="34" charset="0"/>
              </a:rPr>
              <a:t>Supports Dynamic Power Management for cores</a:t>
            </a:r>
          </a:p>
          <a:p>
            <a:pPr lvl="1">
              <a:spcBef>
                <a:spcPts val="200"/>
              </a:spcBef>
            </a:pPr>
            <a:r>
              <a:rPr lang="en-US" sz="1600" dirty="0" smtClean="0">
                <a:ea typeface="Verdana" pitchFamily="34" charset="0"/>
                <a:cs typeface="Verdana" pitchFamily="34" charset="0"/>
              </a:rPr>
              <a:t>Provides API to detects device temperature and alerts on over temp</a:t>
            </a:r>
            <a:endParaRPr lang="en-US" sz="1600" dirty="0">
              <a:ea typeface="Verdana" pitchFamily="34" charset="0"/>
              <a:cs typeface="Verdana" pitchFamily="34" charset="0"/>
            </a:endParaRPr>
          </a:p>
          <a:p>
            <a:pPr lvl="1">
              <a:spcBef>
                <a:spcPts val="200"/>
              </a:spcBef>
            </a:pPr>
            <a:r>
              <a:rPr lang="en-US" sz="1600" dirty="0" smtClean="0">
                <a:ea typeface="Verdana" pitchFamily="34" charset="0"/>
                <a:cs typeface="Verdana" pitchFamily="34" charset="0"/>
              </a:rPr>
              <a:t>Interacts with System firmware via SCI client for Power management</a:t>
            </a:r>
          </a:p>
        </p:txBody>
      </p:sp>
      <p:sp>
        <p:nvSpPr>
          <p:cNvPr id="4" name="Slide Number Placeholder 3"/>
          <p:cNvSpPr>
            <a:spLocks noGrp="1"/>
          </p:cNvSpPr>
          <p:nvPr>
            <p:ph type="sldNum" sz="quarter" idx="10"/>
          </p:nvPr>
        </p:nvSpPr>
        <p:spPr/>
        <p:txBody>
          <a:bodyPr/>
          <a:lstStyle/>
          <a:p>
            <a:pPr>
              <a:defRPr/>
            </a:pPr>
            <a:fld id="{14DB9CD2-4426-4E25-B6C8-D66811C6EADA}" type="slidenum">
              <a:rPr lang="en-US" smtClean="0">
                <a:solidFill>
                  <a:srgbClr val="000000"/>
                </a:solidFill>
              </a:rPr>
              <a:pPr>
                <a:defRPr/>
              </a:pPr>
              <a:t>17</a:t>
            </a:fld>
            <a:endParaRPr lang="en-US" dirty="0">
              <a:solidFill>
                <a:srgbClr val="000000"/>
              </a:solidFill>
            </a:endParaRPr>
          </a:p>
        </p:txBody>
      </p:sp>
      <p:pic>
        <p:nvPicPr>
          <p:cNvPr id="1027" name="Picture 3" descr="D:\adas\code\repo_sync\pdk_j7\pdk\packages\ti\drv\sciclient\docs\design\images\sciclientSoftwareSta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470" y="652907"/>
            <a:ext cx="4476301" cy="3752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668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5"/>
          <p:cNvSpPr>
            <a:spLocks noGrp="1" noChangeArrowheads="1"/>
          </p:cNvSpPr>
          <p:nvPr>
            <p:ph type="title" idx="4294967295"/>
          </p:nvPr>
        </p:nvSpPr>
        <p:spPr>
          <a:xfrm>
            <a:off x="266700" y="0"/>
            <a:ext cx="8458200" cy="610790"/>
          </a:xfrm>
        </p:spPr>
        <p:txBody>
          <a:bodyPr/>
          <a:lstStyle/>
          <a:p>
            <a:pPr eaLnBrk="1" hangingPunct="1">
              <a:defRPr/>
            </a:pPr>
            <a:r>
              <a:rPr lang="en-US" dirty="0" smtClean="0"/>
              <a:t>Generic FVID2 Driver Stack</a:t>
            </a:r>
            <a:endParaRPr lang="en-US" dirty="0" smtClean="0">
              <a:effectLst>
                <a:outerShdw blurRad="38100" dist="38100" dir="2700000" algn="tl">
                  <a:srgbClr val="C0C0C0"/>
                </a:outerShdw>
              </a:effectLst>
            </a:endParaRPr>
          </a:p>
        </p:txBody>
      </p:sp>
      <p:grpSp>
        <p:nvGrpSpPr>
          <p:cNvPr id="14343" name="Group 14342"/>
          <p:cNvGrpSpPr/>
          <p:nvPr/>
        </p:nvGrpSpPr>
        <p:grpSpPr>
          <a:xfrm>
            <a:off x="914400" y="659310"/>
            <a:ext cx="7010400" cy="4026989"/>
            <a:chOff x="914400" y="659310"/>
            <a:chExt cx="7010400" cy="4026989"/>
          </a:xfrm>
        </p:grpSpPr>
        <p:sp>
          <p:nvSpPr>
            <p:cNvPr id="142339" name="AutoShape 4"/>
            <p:cNvSpPr>
              <a:spLocks noChangeArrowheads="1"/>
            </p:cNvSpPr>
            <p:nvPr/>
          </p:nvSpPr>
          <p:spPr bwMode="auto">
            <a:xfrm>
              <a:off x="2438400" y="4257003"/>
              <a:ext cx="2057400" cy="429296"/>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1200" b="1" dirty="0"/>
                <a:t>Peripheral 1</a:t>
              </a:r>
              <a:endParaRPr lang="en-US" sz="2000" dirty="0">
                <a:latin typeface="Times New Roman" pitchFamily="18" charset="0"/>
              </a:endParaRPr>
            </a:p>
          </p:txBody>
        </p:sp>
        <p:sp>
          <p:nvSpPr>
            <p:cNvPr id="142340" name="AutoShape 5"/>
            <p:cNvSpPr>
              <a:spLocks noChangeArrowheads="1"/>
            </p:cNvSpPr>
            <p:nvPr/>
          </p:nvSpPr>
          <p:spPr bwMode="auto">
            <a:xfrm>
              <a:off x="2438400" y="3398411"/>
              <a:ext cx="2057400" cy="590282"/>
            </a:xfrm>
            <a:prstGeom prst="roundRect">
              <a:avLst>
                <a:gd name="adj" fmla="val 16667"/>
              </a:avLst>
            </a:prstGeom>
            <a:solidFill>
              <a:srgbClr val="CCCCFF"/>
            </a:solidFill>
            <a:ln w="9525">
              <a:solidFill>
                <a:schemeClr val="tx1"/>
              </a:solidFill>
              <a:round/>
              <a:headEnd/>
              <a:tailEnd/>
            </a:ln>
          </p:spPr>
          <p:txBody>
            <a:bodyPr wrap="none"/>
            <a:lstStyle/>
            <a:p>
              <a:pPr algn="ctr"/>
              <a:r>
                <a:rPr lang="en-US" sz="1200" b="1" dirty="0" smtClean="0"/>
                <a:t>Core1 - IP Specific</a:t>
              </a:r>
            </a:p>
          </p:txBody>
        </p:sp>
        <p:sp>
          <p:nvSpPr>
            <p:cNvPr id="142343" name="AutoShape 8"/>
            <p:cNvSpPr>
              <a:spLocks noChangeArrowheads="1"/>
            </p:cNvSpPr>
            <p:nvPr/>
          </p:nvSpPr>
          <p:spPr bwMode="auto">
            <a:xfrm>
              <a:off x="4648200" y="3398411"/>
              <a:ext cx="2057400" cy="590282"/>
            </a:xfrm>
            <a:prstGeom prst="roundRect">
              <a:avLst>
                <a:gd name="adj" fmla="val 16667"/>
              </a:avLst>
            </a:prstGeom>
            <a:solidFill>
              <a:srgbClr val="CCCCFF"/>
            </a:solidFill>
            <a:ln w="9525">
              <a:solidFill>
                <a:schemeClr val="tx1"/>
              </a:solidFill>
              <a:round/>
              <a:headEnd/>
              <a:tailEnd/>
            </a:ln>
          </p:spPr>
          <p:txBody>
            <a:bodyPr wrap="none"/>
            <a:lstStyle/>
            <a:p>
              <a:pPr algn="ctr"/>
              <a:r>
                <a:rPr lang="en-US" sz="1200" b="1" dirty="0" smtClean="0"/>
                <a:t>CSL </a:t>
              </a:r>
              <a:r>
                <a:rPr lang="en-US" sz="1200" b="1" dirty="0"/>
                <a:t>– </a:t>
              </a:r>
              <a:r>
                <a:rPr lang="en-US" sz="1200" b="1" dirty="0" smtClean="0"/>
                <a:t>Common (optional)</a:t>
              </a:r>
              <a:endParaRPr lang="en-US" sz="1200" b="1" dirty="0"/>
            </a:p>
          </p:txBody>
        </p:sp>
        <p:sp>
          <p:nvSpPr>
            <p:cNvPr id="142348" name="Line 13"/>
            <p:cNvSpPr>
              <a:spLocks noChangeShapeType="1"/>
            </p:cNvSpPr>
            <p:nvPr/>
          </p:nvSpPr>
          <p:spPr bwMode="auto">
            <a:xfrm>
              <a:off x="914400" y="4096017"/>
              <a:ext cx="7010400" cy="0"/>
            </a:xfrm>
            <a:prstGeom prst="line">
              <a:avLst/>
            </a:prstGeom>
            <a:noFill/>
            <a:ln w="9525">
              <a:solidFill>
                <a:schemeClr val="tx1"/>
              </a:solidFill>
              <a:prstDash val="dash"/>
              <a:round/>
              <a:headEnd/>
              <a:tailEnd/>
            </a:ln>
          </p:spPr>
          <p:txBody>
            <a:bodyPr/>
            <a:lstStyle/>
            <a:p>
              <a:endParaRPr lang="en-US" dirty="0"/>
            </a:p>
          </p:txBody>
        </p:sp>
        <p:sp>
          <p:nvSpPr>
            <p:cNvPr id="142350" name="Text Box 15"/>
            <p:cNvSpPr txBox="1">
              <a:spLocks noChangeArrowheads="1"/>
            </p:cNvSpPr>
            <p:nvPr/>
          </p:nvSpPr>
          <p:spPr bwMode="auto">
            <a:xfrm>
              <a:off x="1143000" y="4203341"/>
              <a:ext cx="960519" cy="288993"/>
            </a:xfrm>
            <a:prstGeom prst="rect">
              <a:avLst/>
            </a:prstGeom>
            <a:noFill/>
            <a:ln w="9525">
              <a:noFill/>
              <a:miter lim="800000"/>
              <a:headEnd/>
              <a:tailEnd/>
            </a:ln>
          </p:spPr>
          <p:txBody>
            <a:bodyPr wrap="none">
              <a:spAutoFit/>
            </a:bodyPr>
            <a:lstStyle/>
            <a:p>
              <a:r>
                <a:rPr lang="en-US" sz="1400" dirty="0"/>
                <a:t>Hardware</a:t>
              </a:r>
            </a:p>
          </p:txBody>
        </p:sp>
        <p:sp>
          <p:nvSpPr>
            <p:cNvPr id="142351" name="AutoShape 16"/>
            <p:cNvSpPr>
              <a:spLocks noChangeArrowheads="1"/>
            </p:cNvSpPr>
            <p:nvPr/>
          </p:nvSpPr>
          <p:spPr bwMode="auto">
            <a:xfrm>
              <a:off x="4648200" y="4257003"/>
              <a:ext cx="2057400" cy="429296"/>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1200" b="1" dirty="0"/>
                <a:t>Peripheral 2</a:t>
              </a:r>
              <a:endParaRPr lang="en-US" sz="2000" dirty="0">
                <a:latin typeface="Times New Roman" pitchFamily="18" charset="0"/>
              </a:endParaRPr>
            </a:p>
          </p:txBody>
        </p:sp>
        <p:cxnSp>
          <p:nvCxnSpPr>
            <p:cNvPr id="142352" name="AutoShape 17"/>
            <p:cNvCxnSpPr>
              <a:cxnSpLocks noChangeShapeType="1"/>
              <a:stCxn id="142341" idx="2"/>
              <a:endCxn id="142340" idx="0"/>
            </p:cNvCxnSpPr>
            <p:nvPr/>
          </p:nvCxnSpPr>
          <p:spPr bwMode="auto">
            <a:xfrm rot="5400000">
              <a:off x="3857395" y="2683806"/>
              <a:ext cx="324310" cy="1104900"/>
            </a:xfrm>
            <a:prstGeom prst="bentConnector3">
              <a:avLst>
                <a:gd name="adj1" fmla="val 50000"/>
              </a:avLst>
            </a:prstGeom>
            <a:noFill/>
            <a:ln w="9525">
              <a:solidFill>
                <a:schemeClr val="tx1"/>
              </a:solidFill>
              <a:miter lim="800000"/>
              <a:headEnd type="triangle" w="med" len="med"/>
              <a:tailEnd type="triangle" w="med" len="med"/>
            </a:ln>
          </p:spPr>
        </p:cxnSp>
        <p:cxnSp>
          <p:nvCxnSpPr>
            <p:cNvPr id="142353" name="AutoShape 18"/>
            <p:cNvCxnSpPr>
              <a:cxnSpLocks noChangeShapeType="1"/>
              <a:stCxn id="142341" idx="2"/>
              <a:endCxn id="142343" idx="0"/>
            </p:cNvCxnSpPr>
            <p:nvPr/>
          </p:nvCxnSpPr>
          <p:spPr bwMode="auto">
            <a:xfrm rot="16200000" flipH="1">
              <a:off x="4962295" y="2683806"/>
              <a:ext cx="324310" cy="1104900"/>
            </a:xfrm>
            <a:prstGeom prst="bentConnector3">
              <a:avLst>
                <a:gd name="adj1" fmla="val 50000"/>
              </a:avLst>
            </a:prstGeom>
            <a:noFill/>
            <a:ln w="9525">
              <a:solidFill>
                <a:schemeClr val="tx1"/>
              </a:solidFill>
              <a:miter lim="800000"/>
              <a:headEnd type="triangle" w="med" len="med"/>
              <a:tailEnd type="triangle" w="med" len="med"/>
            </a:ln>
          </p:spPr>
        </p:cxnSp>
        <p:cxnSp>
          <p:nvCxnSpPr>
            <p:cNvPr id="142354" name="AutoShape 19"/>
            <p:cNvCxnSpPr>
              <a:cxnSpLocks noChangeShapeType="1"/>
              <a:stCxn id="142343" idx="2"/>
              <a:endCxn id="142351" idx="0"/>
            </p:cNvCxnSpPr>
            <p:nvPr/>
          </p:nvCxnSpPr>
          <p:spPr bwMode="auto">
            <a:xfrm rot="5400000">
              <a:off x="5542745" y="4122848"/>
              <a:ext cx="268310" cy="0"/>
            </a:xfrm>
            <a:prstGeom prst="straightConnector1">
              <a:avLst/>
            </a:prstGeom>
            <a:noFill/>
            <a:ln w="9525">
              <a:solidFill>
                <a:schemeClr val="tx1"/>
              </a:solidFill>
              <a:round/>
              <a:headEnd type="triangle" w="med" len="med"/>
              <a:tailEnd type="triangle" w="med" len="med"/>
            </a:ln>
          </p:spPr>
        </p:cxnSp>
        <p:cxnSp>
          <p:nvCxnSpPr>
            <p:cNvPr id="142355" name="AutoShape 20"/>
            <p:cNvCxnSpPr>
              <a:cxnSpLocks noChangeShapeType="1"/>
              <a:stCxn id="142340" idx="2"/>
              <a:endCxn id="142339" idx="0"/>
            </p:cNvCxnSpPr>
            <p:nvPr/>
          </p:nvCxnSpPr>
          <p:spPr bwMode="auto">
            <a:xfrm rot="5400000">
              <a:off x="3332945" y="4122848"/>
              <a:ext cx="268310" cy="0"/>
            </a:xfrm>
            <a:prstGeom prst="straightConnector1">
              <a:avLst/>
            </a:prstGeom>
            <a:noFill/>
            <a:ln w="9525">
              <a:solidFill>
                <a:schemeClr val="tx1"/>
              </a:solidFill>
              <a:round/>
              <a:headEnd type="triangle" w="med" len="med"/>
              <a:tailEnd type="triangle" w="med" len="med"/>
            </a:ln>
          </p:spPr>
        </p:cxnSp>
        <p:sp>
          <p:nvSpPr>
            <p:cNvPr id="142360" name="Line 25"/>
            <p:cNvSpPr>
              <a:spLocks noChangeShapeType="1"/>
            </p:cNvSpPr>
            <p:nvPr/>
          </p:nvSpPr>
          <p:spPr bwMode="auto">
            <a:xfrm>
              <a:off x="914400" y="3183763"/>
              <a:ext cx="7010400" cy="0"/>
            </a:xfrm>
            <a:prstGeom prst="line">
              <a:avLst/>
            </a:prstGeom>
            <a:noFill/>
            <a:ln w="9525">
              <a:solidFill>
                <a:schemeClr val="tx1"/>
              </a:solidFill>
              <a:prstDash val="dash"/>
              <a:round/>
              <a:headEnd/>
              <a:tailEnd/>
            </a:ln>
          </p:spPr>
          <p:txBody>
            <a:bodyPr/>
            <a:lstStyle/>
            <a:p>
              <a:endParaRPr lang="en-US" dirty="0"/>
            </a:p>
          </p:txBody>
        </p:sp>
        <p:sp>
          <p:nvSpPr>
            <p:cNvPr id="142341" name="AutoShape 6"/>
            <p:cNvSpPr>
              <a:spLocks noChangeArrowheads="1"/>
            </p:cNvSpPr>
            <p:nvPr/>
          </p:nvSpPr>
          <p:spPr bwMode="auto">
            <a:xfrm>
              <a:off x="2438400" y="1142270"/>
              <a:ext cx="4267200" cy="1931832"/>
            </a:xfrm>
            <a:prstGeom prst="roundRect">
              <a:avLst>
                <a:gd name="adj" fmla="val 16667"/>
              </a:avLst>
            </a:prstGeom>
            <a:solidFill>
              <a:srgbClr val="CCFFFF"/>
            </a:solidFill>
            <a:ln w="9525">
              <a:solidFill>
                <a:schemeClr val="tx1"/>
              </a:solidFill>
              <a:round/>
              <a:headEnd/>
              <a:tailEnd/>
            </a:ln>
          </p:spPr>
          <p:txBody>
            <a:bodyPr wrap="none"/>
            <a:lstStyle/>
            <a:p>
              <a:pPr algn="ctr"/>
              <a:r>
                <a:rPr lang="en-US" sz="1200" b="1" dirty="0"/>
                <a:t>Generic </a:t>
              </a:r>
              <a:r>
                <a:rPr lang="en-US" sz="1200" b="1" dirty="0" smtClean="0"/>
                <a:t>Driver (VHWA/DSS/CSIRX)</a:t>
              </a:r>
              <a:endParaRPr lang="en-US" sz="1200" b="1" dirty="0"/>
            </a:p>
          </p:txBody>
        </p:sp>
        <p:sp>
          <p:nvSpPr>
            <p:cNvPr id="142342" name="Rectangle 7"/>
            <p:cNvSpPr>
              <a:spLocks noChangeArrowheads="1"/>
            </p:cNvSpPr>
            <p:nvPr/>
          </p:nvSpPr>
          <p:spPr bwMode="auto">
            <a:xfrm>
              <a:off x="2438400" y="927622"/>
              <a:ext cx="4267200" cy="214648"/>
            </a:xfrm>
            <a:prstGeom prst="rect">
              <a:avLst/>
            </a:prstGeom>
            <a:solidFill>
              <a:srgbClr val="000080"/>
            </a:solidFill>
            <a:ln w="9525" algn="ctr">
              <a:solidFill>
                <a:schemeClr val="tx1"/>
              </a:solidFill>
              <a:miter lim="800000"/>
              <a:headEnd/>
              <a:tailEnd/>
            </a:ln>
          </p:spPr>
          <p:txBody>
            <a:bodyPr wrap="none" anchor="ctr"/>
            <a:lstStyle/>
            <a:p>
              <a:pPr algn="ctr"/>
              <a:r>
                <a:rPr lang="en-US" sz="1400" b="1" dirty="0">
                  <a:solidFill>
                    <a:schemeClr val="bg1"/>
                  </a:solidFill>
                </a:rPr>
                <a:t>FVID2 API</a:t>
              </a:r>
              <a:endParaRPr lang="en-US" sz="2400" dirty="0">
                <a:latin typeface="Times New Roman" pitchFamily="18" charset="0"/>
              </a:endParaRPr>
            </a:p>
          </p:txBody>
        </p:sp>
        <p:sp>
          <p:nvSpPr>
            <p:cNvPr id="142356" name="AutoShape 21"/>
            <p:cNvSpPr>
              <a:spLocks noChangeArrowheads="1"/>
            </p:cNvSpPr>
            <p:nvPr/>
          </p:nvSpPr>
          <p:spPr bwMode="auto">
            <a:xfrm>
              <a:off x="2514600" y="2108186"/>
              <a:ext cx="1143000" cy="429296"/>
            </a:xfrm>
            <a:prstGeom prst="roundRect">
              <a:avLst>
                <a:gd name="adj" fmla="val 16667"/>
              </a:avLst>
            </a:prstGeom>
            <a:solidFill>
              <a:srgbClr val="CCFFCC"/>
            </a:solidFill>
            <a:ln w="9525">
              <a:solidFill>
                <a:schemeClr val="tx1"/>
              </a:solidFill>
              <a:round/>
              <a:headEnd/>
              <a:tailEnd/>
            </a:ln>
          </p:spPr>
          <p:txBody>
            <a:bodyPr wrap="none" anchor="ctr"/>
            <a:lstStyle/>
            <a:p>
              <a:pPr algn="ctr"/>
              <a:r>
                <a:rPr lang="en-US" sz="1200" b="1" dirty="0"/>
                <a:t>Resource</a:t>
              </a:r>
            </a:p>
            <a:p>
              <a:pPr algn="ctr"/>
              <a:r>
                <a:rPr lang="en-US" sz="1200" b="1" dirty="0"/>
                <a:t>Management</a:t>
              </a:r>
              <a:endParaRPr lang="en-US" sz="1200" dirty="0">
                <a:latin typeface="Times New Roman" pitchFamily="18" charset="0"/>
              </a:endParaRPr>
            </a:p>
          </p:txBody>
        </p:sp>
        <p:sp>
          <p:nvSpPr>
            <p:cNvPr id="142357" name="AutoShape 22"/>
            <p:cNvSpPr>
              <a:spLocks noChangeArrowheads="1"/>
            </p:cNvSpPr>
            <p:nvPr/>
          </p:nvSpPr>
          <p:spPr bwMode="auto">
            <a:xfrm>
              <a:off x="5486400" y="2108186"/>
              <a:ext cx="1143000" cy="429296"/>
            </a:xfrm>
            <a:prstGeom prst="roundRect">
              <a:avLst>
                <a:gd name="adj" fmla="val 16667"/>
              </a:avLst>
            </a:prstGeom>
            <a:solidFill>
              <a:srgbClr val="CCFFCC"/>
            </a:solidFill>
            <a:ln w="9525">
              <a:solidFill>
                <a:schemeClr val="tx1"/>
              </a:solidFill>
              <a:round/>
              <a:headEnd/>
              <a:tailEnd/>
            </a:ln>
          </p:spPr>
          <p:txBody>
            <a:bodyPr wrap="none" anchor="ctr"/>
            <a:lstStyle/>
            <a:p>
              <a:pPr algn="ctr"/>
              <a:r>
                <a:rPr lang="en-US" sz="1200" b="1" dirty="0"/>
                <a:t>Queue</a:t>
              </a:r>
            </a:p>
            <a:p>
              <a:pPr algn="ctr"/>
              <a:r>
                <a:rPr lang="en-US" sz="1200" b="1" dirty="0"/>
                <a:t>Management</a:t>
              </a:r>
              <a:endParaRPr lang="en-US" sz="2000" dirty="0">
                <a:latin typeface="Times New Roman" pitchFamily="18" charset="0"/>
              </a:endParaRPr>
            </a:p>
          </p:txBody>
        </p:sp>
        <p:sp>
          <p:nvSpPr>
            <p:cNvPr id="142358" name="AutoShape 23"/>
            <p:cNvSpPr>
              <a:spLocks noChangeArrowheads="1"/>
            </p:cNvSpPr>
            <p:nvPr/>
          </p:nvSpPr>
          <p:spPr bwMode="auto">
            <a:xfrm>
              <a:off x="3352800" y="2591143"/>
              <a:ext cx="2514600" cy="429296"/>
            </a:xfrm>
            <a:prstGeom prst="roundRect">
              <a:avLst>
                <a:gd name="adj" fmla="val 16667"/>
              </a:avLst>
            </a:prstGeom>
            <a:solidFill>
              <a:srgbClr val="CCFFCC"/>
            </a:solidFill>
            <a:ln w="9525">
              <a:solidFill>
                <a:schemeClr val="tx1"/>
              </a:solidFill>
              <a:round/>
              <a:headEnd/>
              <a:tailEnd/>
            </a:ln>
          </p:spPr>
          <p:txBody>
            <a:bodyPr wrap="none" anchor="ctr"/>
            <a:lstStyle/>
            <a:p>
              <a:pPr algn="ctr"/>
              <a:r>
                <a:rPr lang="en-US" sz="1200" b="1" dirty="0"/>
                <a:t>Core </a:t>
              </a:r>
            </a:p>
            <a:p>
              <a:pPr algn="ctr"/>
              <a:r>
                <a:rPr lang="en-US" sz="1200" b="1" dirty="0"/>
                <a:t>Interaction</a:t>
              </a:r>
              <a:endParaRPr lang="en-US" sz="2000" dirty="0">
                <a:latin typeface="Times New Roman" pitchFamily="18" charset="0"/>
              </a:endParaRPr>
            </a:p>
          </p:txBody>
        </p:sp>
        <p:sp>
          <p:nvSpPr>
            <p:cNvPr id="142359" name="AutoShape 24"/>
            <p:cNvSpPr>
              <a:spLocks noChangeArrowheads="1"/>
            </p:cNvSpPr>
            <p:nvPr/>
          </p:nvSpPr>
          <p:spPr bwMode="auto">
            <a:xfrm>
              <a:off x="3429000" y="1625228"/>
              <a:ext cx="2514600" cy="429296"/>
            </a:xfrm>
            <a:prstGeom prst="roundRect">
              <a:avLst>
                <a:gd name="adj" fmla="val 16667"/>
              </a:avLst>
            </a:prstGeom>
            <a:solidFill>
              <a:srgbClr val="CCFFCC"/>
            </a:solidFill>
            <a:ln w="9525">
              <a:solidFill>
                <a:schemeClr val="tx1"/>
              </a:solidFill>
              <a:round/>
              <a:headEnd/>
              <a:tailEnd/>
            </a:ln>
          </p:spPr>
          <p:txBody>
            <a:bodyPr wrap="none" anchor="ctr"/>
            <a:lstStyle/>
            <a:p>
              <a:pPr algn="ctr"/>
              <a:r>
                <a:rPr lang="en-US" sz="1200" b="1" dirty="0" smtClean="0"/>
                <a:t>Interface</a:t>
              </a:r>
            </a:p>
            <a:p>
              <a:pPr algn="ctr"/>
              <a:r>
                <a:rPr lang="en-US" sz="1200" b="1" dirty="0" smtClean="0"/>
                <a:t>Layer</a:t>
              </a:r>
              <a:endParaRPr lang="en-US" sz="2000" dirty="0">
                <a:latin typeface="Times New Roman" pitchFamily="18" charset="0"/>
              </a:endParaRPr>
            </a:p>
          </p:txBody>
        </p:sp>
        <p:sp>
          <p:nvSpPr>
            <p:cNvPr id="61" name="Rectangle 60"/>
            <p:cNvSpPr/>
            <p:nvPr/>
          </p:nvSpPr>
          <p:spPr>
            <a:xfrm>
              <a:off x="2438399" y="659310"/>
              <a:ext cx="4267201" cy="249647"/>
            </a:xfrm>
            <a:prstGeom prst="rect">
              <a:avLst/>
            </a:prstGeom>
            <a:solidFill>
              <a:schemeClr val="tx2">
                <a:lumMod val="40000"/>
                <a:lumOff val="60000"/>
              </a:schemeClr>
            </a:solidFill>
            <a:ln w="9525" algn="ctr">
              <a:solidFill>
                <a:schemeClr val="tx1"/>
              </a:solidFill>
              <a:miter lim="800000"/>
              <a:headEnd/>
              <a:tailEnd/>
            </a:ln>
          </p:spPr>
          <p:txBody>
            <a:bodyPr wrap="none" anchor="ctr"/>
            <a:lstStyle/>
            <a:p>
              <a:pPr algn="ctr"/>
              <a:r>
                <a:rPr lang="en-US" sz="1200" b="1" dirty="0">
                  <a:solidFill>
                    <a:schemeClr val="bg1"/>
                  </a:solidFill>
                  <a:latin typeface="Arial" charset="0"/>
                  <a:cs typeface="Arial" charset="0"/>
                </a:rPr>
                <a:t>Application </a:t>
              </a:r>
              <a:r>
                <a:rPr lang="en-US" sz="1200" b="1" dirty="0" smtClean="0">
                  <a:solidFill>
                    <a:schemeClr val="bg1"/>
                  </a:solidFill>
                  <a:latin typeface="Arial" charset="0"/>
                  <a:cs typeface="Arial" charset="0"/>
                </a:rPr>
                <a:t>(TI – RTOS)</a:t>
              </a:r>
              <a:endParaRPr lang="en-US" sz="1200" b="1" dirty="0">
                <a:solidFill>
                  <a:schemeClr val="bg1"/>
                </a:solidFill>
                <a:latin typeface="Arial" charset="0"/>
                <a:cs typeface="Arial" charset="0"/>
              </a:endParaRPr>
            </a:p>
          </p:txBody>
        </p:sp>
      </p:grpSp>
    </p:spTree>
    <p:extLst>
      <p:ext uri="{BB962C8B-B14F-4D97-AF65-F5344CB8AC3E}">
        <p14:creationId xmlns:p14="http://schemas.microsoft.com/office/powerpoint/2010/main" val="33923060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Modules – CSI2RX</a:t>
            </a:r>
            <a:endParaRPr lang="en-US" dirty="0"/>
          </a:p>
        </p:txBody>
      </p:sp>
      <p:sp>
        <p:nvSpPr>
          <p:cNvPr id="3" name="Content Placeholder 2"/>
          <p:cNvSpPr>
            <a:spLocks noGrp="1"/>
          </p:cNvSpPr>
          <p:nvPr>
            <p:ph idx="1"/>
          </p:nvPr>
        </p:nvSpPr>
        <p:spPr>
          <a:xfrm>
            <a:off x="333378" y="682054"/>
            <a:ext cx="5036064" cy="3990714"/>
          </a:xfrm>
        </p:spPr>
        <p:txBody>
          <a:bodyPr/>
          <a:lstStyle/>
          <a:p>
            <a:r>
              <a:rPr lang="en-US" sz="1600" dirty="0" smtClean="0"/>
              <a:t>Uses FVID2 API interface</a:t>
            </a:r>
          </a:p>
          <a:p>
            <a:pPr>
              <a:spcBef>
                <a:spcPts val="700"/>
              </a:spcBef>
            </a:pPr>
            <a:r>
              <a:rPr lang="en-US" sz="1600" dirty="0" smtClean="0"/>
              <a:t>Up </a:t>
            </a:r>
            <a:r>
              <a:rPr lang="en-US" sz="1600" dirty="0"/>
              <a:t>to 32 capture channels</a:t>
            </a:r>
          </a:p>
          <a:p>
            <a:pPr>
              <a:spcBef>
                <a:spcPts val="700"/>
              </a:spcBef>
            </a:pPr>
            <a:r>
              <a:rPr lang="en-US" sz="1600" dirty="0" smtClean="0"/>
              <a:t>Supported Data formats</a:t>
            </a:r>
          </a:p>
          <a:p>
            <a:pPr lvl="1">
              <a:lnSpc>
                <a:spcPct val="80000"/>
              </a:lnSpc>
            </a:pPr>
            <a:r>
              <a:rPr lang="en-US" sz="1400" dirty="0"/>
              <a:t>RAW8/10/12/14/16/20</a:t>
            </a:r>
          </a:p>
          <a:p>
            <a:pPr lvl="1">
              <a:lnSpc>
                <a:spcPct val="80000"/>
              </a:lnSpc>
            </a:pPr>
            <a:r>
              <a:rPr lang="en-US" sz="1400" dirty="0"/>
              <a:t>YUV422-10 bit</a:t>
            </a:r>
          </a:p>
          <a:p>
            <a:pPr lvl="1">
              <a:lnSpc>
                <a:spcPct val="80000"/>
              </a:lnSpc>
            </a:pPr>
            <a:r>
              <a:rPr lang="en-US" sz="1400" dirty="0"/>
              <a:t>RGB888</a:t>
            </a:r>
          </a:p>
          <a:p>
            <a:pPr>
              <a:spcBef>
                <a:spcPts val="700"/>
              </a:spcBef>
            </a:pPr>
            <a:r>
              <a:rPr lang="en-US" sz="1600" dirty="0"/>
              <a:t>OTF mode and loop-back mode to </a:t>
            </a:r>
            <a:r>
              <a:rPr lang="en-US" sz="1600" dirty="0" smtClean="0"/>
              <a:t>support re-transmission through CSI2TX</a:t>
            </a:r>
          </a:p>
          <a:p>
            <a:pPr>
              <a:spcBef>
                <a:spcPts val="700"/>
              </a:spcBef>
            </a:pPr>
            <a:r>
              <a:rPr lang="en-US" sz="1600" dirty="0" smtClean="0"/>
              <a:t>2.5 </a:t>
            </a:r>
            <a:r>
              <a:rPr lang="en-US" sz="1600" dirty="0" err="1"/>
              <a:t>Gbps</a:t>
            </a:r>
            <a:r>
              <a:rPr lang="en-US" sz="1600" dirty="0"/>
              <a:t> per lane and 4 </a:t>
            </a:r>
            <a:r>
              <a:rPr lang="en-US" sz="1600" dirty="0" smtClean="0"/>
              <a:t>independent lane </a:t>
            </a:r>
            <a:r>
              <a:rPr lang="en-US" sz="1600" dirty="0"/>
              <a:t>in total </a:t>
            </a:r>
            <a:endParaRPr lang="en-US" sz="1600" dirty="0" smtClean="0"/>
          </a:p>
          <a:p>
            <a:pPr>
              <a:spcBef>
                <a:spcPts val="700"/>
              </a:spcBef>
            </a:pPr>
            <a:r>
              <a:rPr lang="en-US" sz="1600" dirty="0" smtClean="0"/>
              <a:t>FIFO handling</a:t>
            </a:r>
          </a:p>
          <a:p>
            <a:pPr>
              <a:spcBef>
                <a:spcPts val="700"/>
              </a:spcBef>
            </a:pPr>
            <a:r>
              <a:rPr lang="en-US" sz="1600" dirty="0"/>
              <a:t>Error Handling and </a:t>
            </a:r>
            <a:r>
              <a:rPr lang="en-US" sz="1600" dirty="0" smtClean="0"/>
              <a:t>Recovery</a:t>
            </a:r>
          </a:p>
          <a:p>
            <a:r>
              <a:rPr lang="en-US" sz="1600" dirty="0"/>
              <a:t>D-PHY configuration</a:t>
            </a:r>
            <a:endParaRPr lang="en-US" sz="1600" dirty="0" smtClean="0"/>
          </a:p>
          <a:p>
            <a:r>
              <a:rPr lang="en-US" sz="1600" dirty="0"/>
              <a:t>Frame drop buffer programming</a:t>
            </a:r>
          </a:p>
        </p:txBody>
      </p:sp>
      <p:sp>
        <p:nvSpPr>
          <p:cNvPr id="4" name="Slide Number Placeholder 3"/>
          <p:cNvSpPr>
            <a:spLocks noGrp="1"/>
          </p:cNvSpPr>
          <p:nvPr>
            <p:ph type="sldNum" sz="quarter" idx="10"/>
          </p:nvPr>
        </p:nvSpPr>
        <p:spPr/>
        <p:txBody>
          <a:bodyPr/>
          <a:lstStyle/>
          <a:p>
            <a:pPr>
              <a:defRPr/>
            </a:pPr>
            <a:fld id="{14DB9CD2-4426-4E25-B6C8-D66811C6EADA}" type="slidenum">
              <a:rPr lang="en-US" smtClean="0">
                <a:solidFill>
                  <a:srgbClr val="000000"/>
                </a:solidFill>
              </a:rPr>
              <a:pPr>
                <a:defRPr/>
              </a:pPr>
              <a:t>19</a:t>
            </a:fld>
            <a:endParaRPr lang="en-US" dirty="0">
              <a:solidFill>
                <a:srgbClr val="000000"/>
              </a:solidFill>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9562" y="1338527"/>
            <a:ext cx="3553791" cy="2091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2534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GB" dirty="0"/>
          </a:p>
        </p:txBody>
      </p:sp>
      <p:sp>
        <p:nvSpPr>
          <p:cNvPr id="3" name="TextBox 2"/>
          <p:cNvSpPr txBox="1"/>
          <p:nvPr/>
        </p:nvSpPr>
        <p:spPr>
          <a:xfrm>
            <a:off x="305714" y="837896"/>
            <a:ext cx="7337146"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rgbClr val="00B050"/>
                </a:solidFill>
              </a:rPr>
              <a:t>PDK Overview</a:t>
            </a:r>
            <a:endParaRPr lang="en-US" dirty="0" smtClean="0"/>
          </a:p>
          <a:p>
            <a:pPr marL="285750" indent="-285750">
              <a:lnSpc>
                <a:spcPct val="150000"/>
              </a:lnSpc>
              <a:buFont typeface="Arial" panose="020B0604020202020204" pitchFamily="34" charset="0"/>
              <a:buChar char="•"/>
            </a:pPr>
            <a:r>
              <a:rPr lang="en-US" dirty="0"/>
              <a:t>Directory Structure</a:t>
            </a:r>
            <a:endParaRPr lang="en-US" dirty="0" smtClean="0"/>
          </a:p>
          <a:p>
            <a:pPr marL="285750" indent="-285750">
              <a:lnSpc>
                <a:spcPct val="150000"/>
              </a:lnSpc>
              <a:buFont typeface="Arial" panose="020B0604020202020204" pitchFamily="34" charset="0"/>
              <a:buChar char="•"/>
            </a:pPr>
            <a:r>
              <a:rPr lang="en-US" dirty="0"/>
              <a:t>Prerequisite &amp; Build System</a:t>
            </a:r>
            <a:endParaRPr lang="en-US" dirty="0" smtClean="0"/>
          </a:p>
          <a:p>
            <a:pPr marL="285750" indent="-285750">
              <a:lnSpc>
                <a:spcPct val="150000"/>
              </a:lnSpc>
              <a:buFont typeface="Arial" panose="020B0604020202020204" pitchFamily="34" charset="0"/>
              <a:buChar char="•"/>
            </a:pPr>
            <a:r>
              <a:rPr lang="en-US" dirty="0"/>
              <a:t>Software Modules</a:t>
            </a:r>
            <a:endParaRPr lang="en-US" dirty="0" smtClean="0"/>
          </a:p>
          <a:p>
            <a:pPr marL="285750" indent="-285750">
              <a:lnSpc>
                <a:spcPct val="150000"/>
              </a:lnSpc>
              <a:buFont typeface="Arial" panose="020B0604020202020204" pitchFamily="34" charset="0"/>
              <a:buChar char="•"/>
            </a:pPr>
            <a:r>
              <a:rPr lang="en-US" dirty="0"/>
              <a:t>Documentation</a:t>
            </a:r>
            <a:endParaRPr lang="en-US" dirty="0" smtClean="0"/>
          </a:p>
          <a:p>
            <a:pPr marL="285750" indent="-285750">
              <a:lnSpc>
                <a:spcPct val="150000"/>
              </a:lnSpc>
              <a:buFont typeface="Arial" panose="020B0604020202020204" pitchFamily="34" charset="0"/>
              <a:buChar char="•"/>
            </a:pPr>
            <a:r>
              <a:rPr lang="en-US" dirty="0"/>
              <a:t>Q&amp;A</a:t>
            </a:r>
            <a:endParaRPr lang="en-US" dirty="0" smtClean="0"/>
          </a:p>
          <a:p>
            <a:pPr marL="285750" indent="-285750">
              <a:lnSpc>
                <a:spcPct val="150000"/>
              </a:lnSpc>
              <a:buFont typeface="Arial" panose="020B0604020202020204" pitchFamily="34" charset="0"/>
              <a:buChar char="•"/>
            </a:pPr>
            <a:endParaRPr lang="en-US" dirty="0" smtClean="0"/>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3254136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Modules – VHWA</a:t>
            </a:r>
            <a:endParaRPr lang="en-US" dirty="0"/>
          </a:p>
        </p:txBody>
      </p:sp>
      <p:sp>
        <p:nvSpPr>
          <p:cNvPr id="4" name="Slide Number Placeholder 3"/>
          <p:cNvSpPr>
            <a:spLocks noGrp="1"/>
          </p:cNvSpPr>
          <p:nvPr>
            <p:ph type="sldNum" sz="quarter" idx="10"/>
          </p:nvPr>
        </p:nvSpPr>
        <p:spPr/>
        <p:txBody>
          <a:bodyPr/>
          <a:lstStyle/>
          <a:p>
            <a:pPr>
              <a:defRPr/>
            </a:pPr>
            <a:fld id="{14DB9CD2-4426-4E25-B6C8-D66811C6EADA}" type="slidenum">
              <a:rPr lang="en-US" smtClean="0">
                <a:solidFill>
                  <a:srgbClr val="000000"/>
                </a:solidFill>
              </a:rPr>
              <a:pPr>
                <a:defRPr/>
              </a:pPr>
              <a:t>20</a:t>
            </a:fld>
            <a:endParaRPr lang="en-US" dirty="0">
              <a:solidFill>
                <a:srgbClr val="000000"/>
              </a:solidFill>
            </a:endParaRPr>
          </a:p>
        </p:txBody>
      </p:sp>
      <p:sp>
        <p:nvSpPr>
          <p:cNvPr id="5" name="Content Placeholder 2"/>
          <p:cNvSpPr txBox="1">
            <a:spLocks/>
          </p:cNvSpPr>
          <p:nvPr/>
        </p:nvSpPr>
        <p:spPr bwMode="auto">
          <a:xfrm>
            <a:off x="333377" y="615379"/>
            <a:ext cx="8066343" cy="3895484"/>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eaLnBrk="0" fontAlgn="base" hangingPunct="0">
              <a:spcBef>
                <a:spcPct val="0"/>
              </a:spcBef>
              <a:spcAft>
                <a:spcPct val="0"/>
              </a:spcAft>
              <a:buChar char="»"/>
              <a:defRPr sz="1600">
                <a:solidFill>
                  <a:schemeClr val="tx1"/>
                </a:solidFill>
                <a:latin typeface="+mn-lt"/>
              </a:defRPr>
            </a:lvl6pPr>
            <a:lvl7pPr marL="2403475" indent="-173038" algn="l" rtl="0" eaLnBrk="0" fontAlgn="base" hangingPunct="0">
              <a:spcBef>
                <a:spcPct val="0"/>
              </a:spcBef>
              <a:spcAft>
                <a:spcPct val="0"/>
              </a:spcAft>
              <a:buChar char="»"/>
              <a:defRPr sz="1600">
                <a:solidFill>
                  <a:schemeClr val="tx1"/>
                </a:solidFill>
                <a:latin typeface="+mn-lt"/>
              </a:defRPr>
            </a:lvl7pPr>
            <a:lvl8pPr marL="2860675" indent="-173038" algn="l" rtl="0" eaLnBrk="0" fontAlgn="base" hangingPunct="0">
              <a:spcBef>
                <a:spcPct val="0"/>
              </a:spcBef>
              <a:spcAft>
                <a:spcPct val="0"/>
              </a:spcAft>
              <a:buChar char="»"/>
              <a:defRPr sz="1600">
                <a:solidFill>
                  <a:schemeClr val="tx1"/>
                </a:solidFill>
                <a:latin typeface="+mn-lt"/>
              </a:defRPr>
            </a:lvl8pPr>
            <a:lvl9pPr marL="3317875" indent="-173038" algn="l" rtl="0" eaLnBrk="0" fontAlgn="base" hangingPunct="0">
              <a:spcBef>
                <a:spcPct val="0"/>
              </a:spcBef>
              <a:spcAft>
                <a:spcPct val="0"/>
              </a:spcAft>
              <a:buChar char="»"/>
              <a:defRPr sz="1600">
                <a:solidFill>
                  <a:schemeClr val="tx1"/>
                </a:solidFill>
                <a:latin typeface="+mn-lt"/>
              </a:defRPr>
            </a:lvl9pPr>
          </a:lstStyle>
          <a:p>
            <a:r>
              <a:rPr lang="en-US" sz="1600" kern="0" dirty="0" smtClean="0"/>
              <a:t>Uses FVID2 API interface</a:t>
            </a:r>
          </a:p>
          <a:p>
            <a:r>
              <a:rPr lang="en-US" sz="1600" kern="0" dirty="0" smtClean="0"/>
              <a:t>Consists of</a:t>
            </a:r>
          </a:p>
          <a:p>
            <a:pPr lvl="1"/>
            <a:r>
              <a:rPr lang="en-US" sz="1400" dirty="0"/>
              <a:t>Lens Distortion Correction (LDC</a:t>
            </a:r>
            <a:r>
              <a:rPr lang="en-US" sz="1400" dirty="0" smtClean="0"/>
              <a:t>)</a:t>
            </a:r>
            <a:endParaRPr lang="en-US" sz="1400" dirty="0"/>
          </a:p>
          <a:p>
            <a:pPr lvl="1"/>
            <a:r>
              <a:rPr lang="en-US" sz="1400" dirty="0"/>
              <a:t>Multi-Scalar (MSC)</a:t>
            </a:r>
          </a:p>
          <a:p>
            <a:pPr lvl="1"/>
            <a:r>
              <a:rPr lang="en-US" sz="1400" dirty="0"/>
              <a:t>Vision Imaging Sub System(VISS)</a:t>
            </a:r>
          </a:p>
          <a:p>
            <a:pPr lvl="1"/>
            <a:r>
              <a:rPr lang="en-US" sz="1400" dirty="0"/>
              <a:t>Noise Filter (NF)</a:t>
            </a:r>
          </a:p>
          <a:p>
            <a:pPr lvl="1"/>
            <a:r>
              <a:rPr lang="en-US" sz="1400" dirty="0"/>
              <a:t>Dense Optical Flow (DOF)</a:t>
            </a:r>
          </a:p>
          <a:p>
            <a:pPr lvl="1"/>
            <a:r>
              <a:rPr lang="en-US" sz="1400" dirty="0"/>
              <a:t>Stereo Disparity Engine (SDE</a:t>
            </a:r>
            <a:r>
              <a:rPr lang="en-US" sz="1400" dirty="0" smtClean="0"/>
              <a:t>)</a:t>
            </a:r>
          </a:p>
          <a:p>
            <a:r>
              <a:rPr lang="en-US" sz="1600" kern="0" dirty="0" smtClean="0"/>
              <a:t>Independent drivers for supported IP’s</a:t>
            </a:r>
          </a:p>
          <a:p>
            <a:r>
              <a:rPr lang="en-US" sz="1600" kern="0" dirty="0" smtClean="0"/>
              <a:t>Supports 8bit Packed, 12bit Packed and 12 bit unpacked format</a:t>
            </a:r>
          </a:p>
          <a:p>
            <a:r>
              <a:rPr lang="en-US" sz="1600" kern="0" dirty="0" smtClean="0"/>
              <a:t>Wide input/</a:t>
            </a:r>
            <a:r>
              <a:rPr lang="en-US" sz="1600" kern="0" dirty="0" err="1" smtClean="0"/>
              <a:t>ouput</a:t>
            </a:r>
            <a:r>
              <a:rPr lang="en-US" sz="1600" kern="0" dirty="0" smtClean="0"/>
              <a:t> resolution</a:t>
            </a:r>
          </a:p>
          <a:p>
            <a:pPr lvl="1"/>
            <a:r>
              <a:rPr lang="en-US" sz="1400" kern="0" dirty="0" smtClean="0"/>
              <a:t>Up to 2K for DOF and SDE</a:t>
            </a:r>
          </a:p>
          <a:p>
            <a:pPr lvl="1"/>
            <a:r>
              <a:rPr lang="en-US" sz="1400" kern="0" dirty="0" smtClean="0"/>
              <a:t>Up to 8K for LDC, NF, MSC and VISS</a:t>
            </a:r>
          </a:p>
          <a:p>
            <a:endParaRPr lang="en-US" sz="1600" kern="0" dirty="0" smtClean="0"/>
          </a:p>
        </p:txBody>
      </p:sp>
    </p:spTree>
    <p:extLst>
      <p:ext uri="{BB962C8B-B14F-4D97-AF65-F5344CB8AC3E}">
        <p14:creationId xmlns:p14="http://schemas.microsoft.com/office/powerpoint/2010/main" val="5801671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Modules – DSS</a:t>
            </a:r>
            <a:endParaRPr lang="en-US" dirty="0"/>
          </a:p>
        </p:txBody>
      </p:sp>
      <p:sp>
        <p:nvSpPr>
          <p:cNvPr id="3" name="Content Placeholder 2"/>
          <p:cNvSpPr>
            <a:spLocks noGrp="1"/>
          </p:cNvSpPr>
          <p:nvPr>
            <p:ph idx="1"/>
          </p:nvPr>
        </p:nvSpPr>
        <p:spPr>
          <a:xfrm>
            <a:off x="333378" y="740312"/>
            <a:ext cx="8467725" cy="3990714"/>
          </a:xfrm>
        </p:spPr>
        <p:txBody>
          <a:bodyPr/>
          <a:lstStyle/>
          <a:p>
            <a:r>
              <a:rPr lang="en-US" sz="1600" dirty="0" smtClean="0"/>
              <a:t>Single </a:t>
            </a:r>
            <a:r>
              <a:rPr lang="en-US" sz="1600" dirty="0"/>
              <a:t>instance of display controller driver and one instance of display driver for each of the forward pipes</a:t>
            </a:r>
            <a:endParaRPr lang="en-US" sz="1600" dirty="0" smtClean="0"/>
          </a:p>
          <a:p>
            <a:r>
              <a:rPr lang="en-US" sz="1600" dirty="0" smtClean="0"/>
              <a:t>Supports </a:t>
            </a:r>
            <a:r>
              <a:rPr lang="en-US" sz="1600" dirty="0"/>
              <a:t>both 8/10-bit YUV222 and 24/30/36-bit RGB input data formats</a:t>
            </a:r>
          </a:p>
          <a:p>
            <a:r>
              <a:rPr lang="en-US" sz="1600" dirty="0" smtClean="0"/>
              <a:t>Different </a:t>
            </a:r>
            <a:r>
              <a:rPr lang="en-US" sz="1600" dirty="0"/>
              <a:t>output </a:t>
            </a:r>
            <a:r>
              <a:rPr lang="en-US" sz="1600" dirty="0" smtClean="0"/>
              <a:t>interfaces: </a:t>
            </a:r>
            <a:r>
              <a:rPr lang="en-US" sz="1600" dirty="0"/>
              <a:t>DPI, </a:t>
            </a:r>
            <a:r>
              <a:rPr lang="en-US" sz="1600" dirty="0" err="1"/>
              <a:t>eDP</a:t>
            </a:r>
            <a:r>
              <a:rPr lang="en-US" sz="1600" dirty="0"/>
              <a:t>, DSI and </a:t>
            </a:r>
            <a:r>
              <a:rPr lang="en-US" sz="1600" dirty="0" smtClean="0"/>
              <a:t>OLDI</a:t>
            </a:r>
          </a:p>
          <a:p>
            <a:r>
              <a:rPr lang="en-US" sz="1600" dirty="0"/>
              <a:t>Supports Scaling, Color Space Conversion, Blending, Color Keying</a:t>
            </a:r>
          </a:p>
          <a:p>
            <a:r>
              <a:rPr lang="en-US" sz="1600" dirty="0"/>
              <a:t>Supports display sharing with other </a:t>
            </a:r>
            <a:r>
              <a:rPr lang="en-US" sz="1600" dirty="0" smtClean="0"/>
              <a:t>cores/OS</a:t>
            </a:r>
          </a:p>
          <a:p>
            <a:r>
              <a:rPr lang="en-US" sz="1600" dirty="0"/>
              <a:t>Support up to four simultaneous 4K display </a:t>
            </a:r>
            <a:r>
              <a:rPr lang="en-US" sz="1600" dirty="0" smtClean="0"/>
              <a:t>outputs</a:t>
            </a:r>
          </a:p>
          <a:p>
            <a:r>
              <a:rPr lang="en-US" sz="1600" dirty="0" smtClean="0"/>
              <a:t>CRC generation/comparison and freeze frame detection</a:t>
            </a:r>
          </a:p>
          <a:p>
            <a:r>
              <a:rPr lang="en-US" sz="1600" dirty="0"/>
              <a:t>Hardware based connection check</a:t>
            </a:r>
          </a:p>
        </p:txBody>
      </p:sp>
      <p:sp>
        <p:nvSpPr>
          <p:cNvPr id="4" name="Slide Number Placeholder 3"/>
          <p:cNvSpPr>
            <a:spLocks noGrp="1"/>
          </p:cNvSpPr>
          <p:nvPr>
            <p:ph type="sldNum" sz="quarter" idx="10"/>
          </p:nvPr>
        </p:nvSpPr>
        <p:spPr/>
        <p:txBody>
          <a:bodyPr/>
          <a:lstStyle/>
          <a:p>
            <a:pPr>
              <a:defRPr/>
            </a:pPr>
            <a:fld id="{14DB9CD2-4426-4E25-B6C8-D66811C6EADA}" type="slidenum">
              <a:rPr lang="en-US" smtClean="0">
                <a:solidFill>
                  <a:srgbClr val="000000"/>
                </a:solidFill>
              </a:rPr>
              <a:pPr>
                <a:defRPr/>
              </a:pPr>
              <a:t>21</a:t>
            </a:fld>
            <a:endParaRPr lang="en-US" dirty="0">
              <a:solidFill>
                <a:srgbClr val="000000"/>
              </a:solidFill>
            </a:endParaRPr>
          </a:p>
        </p:txBody>
      </p:sp>
    </p:spTree>
    <p:extLst>
      <p:ext uri="{BB962C8B-B14F-4D97-AF65-F5344CB8AC3E}">
        <p14:creationId xmlns:p14="http://schemas.microsoft.com/office/powerpoint/2010/main" val="16653544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Modules – UDMA</a:t>
            </a:r>
            <a:endParaRPr lang="en-US" dirty="0"/>
          </a:p>
        </p:txBody>
      </p:sp>
      <p:sp>
        <p:nvSpPr>
          <p:cNvPr id="4" name="Slide Number Placeholder 3"/>
          <p:cNvSpPr>
            <a:spLocks noGrp="1"/>
          </p:cNvSpPr>
          <p:nvPr>
            <p:ph type="sldNum" sz="quarter" idx="10"/>
          </p:nvPr>
        </p:nvSpPr>
        <p:spPr/>
        <p:txBody>
          <a:bodyPr/>
          <a:lstStyle/>
          <a:p>
            <a:pPr>
              <a:defRPr/>
            </a:pPr>
            <a:fld id="{14DB9CD2-4426-4E25-B6C8-D66811C6EADA}" type="slidenum">
              <a:rPr lang="en-US" smtClean="0">
                <a:solidFill>
                  <a:srgbClr val="000000"/>
                </a:solidFill>
              </a:rPr>
              <a:pPr>
                <a:defRPr/>
              </a:pPr>
              <a:t>22</a:t>
            </a:fld>
            <a:endParaRPr lang="en-US" dirty="0">
              <a:solidFill>
                <a:srgbClr val="000000"/>
              </a:solidFill>
            </a:endParaRPr>
          </a:p>
        </p:txBody>
      </p:sp>
      <p:sp>
        <p:nvSpPr>
          <p:cNvPr id="6" name="Content Placeholder 2"/>
          <p:cNvSpPr txBox="1">
            <a:spLocks/>
          </p:cNvSpPr>
          <p:nvPr/>
        </p:nvSpPr>
        <p:spPr bwMode="auto">
          <a:xfrm>
            <a:off x="333378" y="729679"/>
            <a:ext cx="4313050" cy="3990714"/>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eaLnBrk="0" fontAlgn="base" hangingPunct="0">
              <a:spcBef>
                <a:spcPct val="0"/>
              </a:spcBef>
              <a:spcAft>
                <a:spcPct val="0"/>
              </a:spcAft>
              <a:buChar char="»"/>
              <a:defRPr sz="1600">
                <a:solidFill>
                  <a:schemeClr val="tx1"/>
                </a:solidFill>
                <a:latin typeface="+mn-lt"/>
              </a:defRPr>
            </a:lvl6pPr>
            <a:lvl7pPr marL="2403475" indent="-173038" algn="l" rtl="0" eaLnBrk="0" fontAlgn="base" hangingPunct="0">
              <a:spcBef>
                <a:spcPct val="0"/>
              </a:spcBef>
              <a:spcAft>
                <a:spcPct val="0"/>
              </a:spcAft>
              <a:buChar char="»"/>
              <a:defRPr sz="1600">
                <a:solidFill>
                  <a:schemeClr val="tx1"/>
                </a:solidFill>
                <a:latin typeface="+mn-lt"/>
              </a:defRPr>
            </a:lvl7pPr>
            <a:lvl8pPr marL="2860675" indent="-173038" algn="l" rtl="0" eaLnBrk="0" fontAlgn="base" hangingPunct="0">
              <a:spcBef>
                <a:spcPct val="0"/>
              </a:spcBef>
              <a:spcAft>
                <a:spcPct val="0"/>
              </a:spcAft>
              <a:buChar char="»"/>
              <a:defRPr sz="1600">
                <a:solidFill>
                  <a:schemeClr val="tx1"/>
                </a:solidFill>
                <a:latin typeface="+mn-lt"/>
              </a:defRPr>
            </a:lvl8pPr>
            <a:lvl9pPr marL="3317875" indent="-173038" algn="l" rtl="0" eaLnBrk="0" fontAlgn="base" hangingPunct="0">
              <a:spcBef>
                <a:spcPct val="0"/>
              </a:spcBef>
              <a:spcAft>
                <a:spcPct val="0"/>
              </a:spcAft>
              <a:buChar char="»"/>
              <a:defRPr sz="1600">
                <a:solidFill>
                  <a:schemeClr val="tx1"/>
                </a:solidFill>
                <a:latin typeface="+mn-lt"/>
              </a:defRPr>
            </a:lvl9pPr>
          </a:lstStyle>
          <a:p>
            <a:r>
              <a:rPr lang="en-US" sz="1600" kern="0" dirty="0" smtClean="0"/>
              <a:t>TR based and Packet oriented control structure</a:t>
            </a:r>
            <a:endParaRPr lang="en-US" sz="1600" kern="0" dirty="0"/>
          </a:p>
          <a:p>
            <a:r>
              <a:rPr lang="en-US" sz="1600" kern="0" dirty="0" smtClean="0"/>
              <a:t>Multiple TX and RX channels</a:t>
            </a:r>
          </a:p>
          <a:p>
            <a:r>
              <a:rPr lang="en-US" sz="1600" kern="0" dirty="0" smtClean="0"/>
              <a:t>M:N mux to generate interrupt on various cores</a:t>
            </a:r>
          </a:p>
          <a:p>
            <a:r>
              <a:rPr lang="en-US" sz="1600" kern="0" dirty="0" smtClean="0"/>
              <a:t>Event based trigger mechanism</a:t>
            </a:r>
            <a:endParaRPr lang="en-US" sz="1600" kern="0" dirty="0"/>
          </a:p>
          <a:p>
            <a:r>
              <a:rPr lang="en-US" sz="1600" kern="0" dirty="0" smtClean="0"/>
              <a:t>Up to 64K system events</a:t>
            </a:r>
          </a:p>
          <a:p>
            <a:r>
              <a:rPr lang="en-US" sz="1600" kern="0" dirty="0" smtClean="0"/>
              <a:t>Supports polling and interrupt mode</a:t>
            </a:r>
          </a:p>
        </p:txBody>
      </p:sp>
      <p:pic>
        <p:nvPicPr>
          <p:cNvPr id="2050" name="Picture 2" descr="D:\adas\docs\pdk_getting_started\j7\udma_S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207" y="816247"/>
            <a:ext cx="4205409" cy="3511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600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Modules – I2C</a:t>
            </a:r>
            <a:endParaRPr lang="en-US" dirty="0"/>
          </a:p>
        </p:txBody>
      </p:sp>
      <p:sp>
        <p:nvSpPr>
          <p:cNvPr id="4" name="Slide Number Placeholder 3"/>
          <p:cNvSpPr>
            <a:spLocks noGrp="1"/>
          </p:cNvSpPr>
          <p:nvPr>
            <p:ph type="sldNum" sz="quarter" idx="10"/>
          </p:nvPr>
        </p:nvSpPr>
        <p:spPr/>
        <p:txBody>
          <a:bodyPr/>
          <a:lstStyle/>
          <a:p>
            <a:pPr>
              <a:defRPr/>
            </a:pPr>
            <a:fld id="{14DB9CD2-4426-4E25-B6C8-D66811C6EADA}" type="slidenum">
              <a:rPr lang="en-US" smtClean="0">
                <a:solidFill>
                  <a:srgbClr val="000000"/>
                </a:solidFill>
              </a:rPr>
              <a:pPr>
                <a:defRPr/>
              </a:pPr>
              <a:t>23</a:t>
            </a:fld>
            <a:endParaRPr lang="en-US" dirty="0">
              <a:solidFill>
                <a:srgbClr val="000000"/>
              </a:solidFill>
            </a:endParaRPr>
          </a:p>
        </p:txBody>
      </p:sp>
      <p:sp>
        <p:nvSpPr>
          <p:cNvPr id="6" name="Content Placeholder 2"/>
          <p:cNvSpPr txBox="1">
            <a:spLocks/>
          </p:cNvSpPr>
          <p:nvPr/>
        </p:nvSpPr>
        <p:spPr bwMode="auto">
          <a:xfrm>
            <a:off x="333377" y="729679"/>
            <a:ext cx="7917487" cy="3990714"/>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eaLnBrk="0" fontAlgn="base" hangingPunct="0">
              <a:spcBef>
                <a:spcPct val="0"/>
              </a:spcBef>
              <a:spcAft>
                <a:spcPct val="0"/>
              </a:spcAft>
              <a:buChar char="»"/>
              <a:defRPr sz="1600">
                <a:solidFill>
                  <a:schemeClr val="tx1"/>
                </a:solidFill>
                <a:latin typeface="+mn-lt"/>
              </a:defRPr>
            </a:lvl6pPr>
            <a:lvl7pPr marL="2403475" indent="-173038" algn="l" rtl="0" eaLnBrk="0" fontAlgn="base" hangingPunct="0">
              <a:spcBef>
                <a:spcPct val="0"/>
              </a:spcBef>
              <a:spcAft>
                <a:spcPct val="0"/>
              </a:spcAft>
              <a:buChar char="»"/>
              <a:defRPr sz="1600">
                <a:solidFill>
                  <a:schemeClr val="tx1"/>
                </a:solidFill>
                <a:latin typeface="+mn-lt"/>
              </a:defRPr>
            </a:lvl7pPr>
            <a:lvl8pPr marL="2860675" indent="-173038" algn="l" rtl="0" eaLnBrk="0" fontAlgn="base" hangingPunct="0">
              <a:spcBef>
                <a:spcPct val="0"/>
              </a:spcBef>
              <a:spcAft>
                <a:spcPct val="0"/>
              </a:spcAft>
              <a:buChar char="»"/>
              <a:defRPr sz="1600">
                <a:solidFill>
                  <a:schemeClr val="tx1"/>
                </a:solidFill>
                <a:latin typeface="+mn-lt"/>
              </a:defRPr>
            </a:lvl8pPr>
            <a:lvl9pPr marL="3317875" indent="-173038" algn="l" rtl="0" eaLnBrk="0" fontAlgn="base" hangingPunct="0">
              <a:spcBef>
                <a:spcPct val="0"/>
              </a:spcBef>
              <a:spcAft>
                <a:spcPct val="0"/>
              </a:spcAft>
              <a:buChar char="»"/>
              <a:defRPr sz="1600">
                <a:solidFill>
                  <a:schemeClr val="tx1"/>
                </a:solidFill>
                <a:latin typeface="+mn-lt"/>
              </a:defRPr>
            </a:lvl9pPr>
          </a:lstStyle>
          <a:p>
            <a:r>
              <a:rPr lang="en-US" sz="1600" dirty="0"/>
              <a:t>Compliant with Philips I2C specification version 2.1</a:t>
            </a:r>
            <a:endParaRPr lang="en-US" sz="1600" dirty="0" smtClean="0"/>
          </a:p>
          <a:p>
            <a:r>
              <a:rPr lang="en-US" sz="1600" dirty="0" smtClean="0"/>
              <a:t>Supports </a:t>
            </a:r>
            <a:r>
              <a:rPr lang="en-US" sz="1600" dirty="0"/>
              <a:t>a standard mode (up to 100 kbps) and fast mode (up to 400 kbps)</a:t>
            </a:r>
          </a:p>
          <a:p>
            <a:r>
              <a:rPr lang="en-US" sz="1600" dirty="0"/>
              <a:t>Supports HS mode for transfer up to 3.4 </a:t>
            </a:r>
            <a:r>
              <a:rPr lang="en-US" sz="1600" dirty="0" smtClean="0"/>
              <a:t>Mbps</a:t>
            </a:r>
            <a:endParaRPr lang="en-US" sz="1600" dirty="0"/>
          </a:p>
          <a:p>
            <a:r>
              <a:rPr lang="en-US" sz="1600" dirty="0"/>
              <a:t>7-bit and 10-bit device addressing </a:t>
            </a:r>
            <a:r>
              <a:rPr lang="en-US" sz="1600" dirty="0" smtClean="0"/>
              <a:t>modes</a:t>
            </a:r>
          </a:p>
          <a:p>
            <a:r>
              <a:rPr lang="en-US" sz="1600" kern="0" dirty="0" smtClean="0"/>
              <a:t>Supports both master and slave mode</a:t>
            </a:r>
          </a:p>
          <a:p>
            <a:r>
              <a:rPr lang="en-US" sz="1600" dirty="0"/>
              <a:t>Built-in configurable </a:t>
            </a:r>
            <a:r>
              <a:rPr lang="en-US" sz="1600" dirty="0" smtClean="0"/>
              <a:t>FIFOs</a:t>
            </a:r>
          </a:p>
          <a:p>
            <a:r>
              <a:rPr lang="en-US" sz="1600" dirty="0"/>
              <a:t>Programmable </a:t>
            </a:r>
            <a:r>
              <a:rPr lang="en-US" sz="1600" dirty="0" smtClean="0"/>
              <a:t>multi-slave channel</a:t>
            </a:r>
          </a:p>
        </p:txBody>
      </p:sp>
    </p:spTree>
    <p:extLst>
      <p:ext uri="{BB962C8B-B14F-4D97-AF65-F5344CB8AC3E}">
        <p14:creationId xmlns:p14="http://schemas.microsoft.com/office/powerpoint/2010/main" val="9133268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GB" dirty="0"/>
          </a:p>
        </p:txBody>
      </p:sp>
      <p:sp>
        <p:nvSpPr>
          <p:cNvPr id="3" name="TextBox 2"/>
          <p:cNvSpPr txBox="1"/>
          <p:nvPr/>
        </p:nvSpPr>
        <p:spPr>
          <a:xfrm>
            <a:off x="305714" y="837896"/>
            <a:ext cx="7337146"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PDK Overview</a:t>
            </a:r>
          </a:p>
          <a:p>
            <a:pPr marL="285750" indent="-285750">
              <a:lnSpc>
                <a:spcPct val="150000"/>
              </a:lnSpc>
              <a:buFont typeface="Arial" panose="020B0604020202020204" pitchFamily="34" charset="0"/>
              <a:buChar char="•"/>
            </a:pPr>
            <a:r>
              <a:rPr lang="en-US" dirty="0"/>
              <a:t>Directory Structure</a:t>
            </a:r>
          </a:p>
          <a:p>
            <a:pPr marL="285750" indent="-285750">
              <a:lnSpc>
                <a:spcPct val="150000"/>
              </a:lnSpc>
              <a:buFont typeface="Arial" panose="020B0604020202020204" pitchFamily="34" charset="0"/>
              <a:buChar char="•"/>
            </a:pPr>
            <a:r>
              <a:rPr lang="en-US" dirty="0"/>
              <a:t>Prerequisite &amp; Build System</a:t>
            </a:r>
            <a:endParaRPr lang="en-US" dirty="0" smtClean="0"/>
          </a:p>
          <a:p>
            <a:pPr marL="285750" indent="-285750">
              <a:lnSpc>
                <a:spcPct val="150000"/>
              </a:lnSpc>
              <a:buFont typeface="Arial" panose="020B0604020202020204" pitchFamily="34" charset="0"/>
              <a:buChar char="•"/>
            </a:pPr>
            <a:r>
              <a:rPr lang="en-US" dirty="0"/>
              <a:t>Software Modules</a:t>
            </a:r>
            <a:endParaRPr lang="en-US" dirty="0" smtClean="0"/>
          </a:p>
          <a:p>
            <a:pPr marL="285750" indent="-285750">
              <a:lnSpc>
                <a:spcPct val="150000"/>
              </a:lnSpc>
              <a:buFont typeface="Arial" panose="020B0604020202020204" pitchFamily="34" charset="0"/>
              <a:buChar char="•"/>
            </a:pPr>
            <a:r>
              <a:rPr lang="en-US" dirty="0">
                <a:solidFill>
                  <a:srgbClr val="00B050"/>
                </a:solidFill>
              </a:rPr>
              <a:t>Documentation</a:t>
            </a:r>
          </a:p>
          <a:p>
            <a:pPr marL="285750" indent="-285750">
              <a:lnSpc>
                <a:spcPct val="150000"/>
              </a:lnSpc>
              <a:buFont typeface="Arial" panose="020B0604020202020204" pitchFamily="34" charset="0"/>
              <a:buChar char="•"/>
            </a:pPr>
            <a:r>
              <a:rPr lang="en-US" dirty="0"/>
              <a:t>Q&amp;A</a:t>
            </a:r>
            <a:endParaRPr lang="en-US" dirty="0" smtClean="0"/>
          </a:p>
          <a:p>
            <a:pPr marL="285750" indent="-285750">
              <a:lnSpc>
                <a:spcPct val="150000"/>
              </a:lnSpc>
              <a:buFont typeface="Arial" panose="020B0604020202020204" pitchFamily="34" charset="0"/>
              <a:buChar char="•"/>
            </a:pPr>
            <a:endParaRPr lang="en-US" dirty="0" smtClean="0"/>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33349862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4" name="Slide Number Placeholder 3"/>
          <p:cNvSpPr>
            <a:spLocks noGrp="1"/>
          </p:cNvSpPr>
          <p:nvPr>
            <p:ph type="sldNum" sz="quarter" idx="10"/>
          </p:nvPr>
        </p:nvSpPr>
        <p:spPr/>
        <p:txBody>
          <a:bodyPr/>
          <a:lstStyle/>
          <a:p>
            <a:pPr>
              <a:defRPr/>
            </a:pPr>
            <a:fld id="{14DB9CD2-4426-4E25-B6C8-D66811C6EADA}" type="slidenum">
              <a:rPr lang="en-US" smtClean="0">
                <a:solidFill>
                  <a:srgbClr val="000000"/>
                </a:solidFill>
              </a:rPr>
              <a:pPr>
                <a:defRPr/>
              </a:pPr>
              <a:t>25</a:t>
            </a:fld>
            <a:endParaRPr lang="en-US"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209844335"/>
              </p:ext>
            </p:extLst>
          </p:nvPr>
        </p:nvGraphicFramePr>
        <p:xfrm>
          <a:off x="450110" y="804899"/>
          <a:ext cx="8098466" cy="3654059"/>
        </p:xfrm>
        <a:graphic>
          <a:graphicData uri="http://schemas.openxmlformats.org/drawingml/2006/table">
            <a:tbl>
              <a:tblPr firstRow="1" bandRow="1">
                <a:tableStyleId>{5C22544A-7EE6-4342-B048-85BDC9FD1C3A}</a:tableStyleId>
              </a:tblPr>
              <a:tblGrid>
                <a:gridCol w="1891535"/>
                <a:gridCol w="3108789"/>
                <a:gridCol w="3098142"/>
              </a:tblGrid>
              <a:tr h="553273">
                <a:tc>
                  <a:txBody>
                    <a:bodyPr/>
                    <a:lstStyle/>
                    <a:p>
                      <a:pPr algn="ctr"/>
                      <a:r>
                        <a:rPr lang="en-US" dirty="0" smtClean="0"/>
                        <a:t>Document</a:t>
                      </a:r>
                      <a:endParaRPr lang="en-US" dirty="0">
                        <a:solidFill>
                          <a:schemeClr val="tx1"/>
                        </a:solidFill>
                      </a:endParaRPr>
                    </a:p>
                  </a:txBody>
                  <a:tcPr/>
                </a:tc>
                <a:tc>
                  <a:txBody>
                    <a:bodyPr/>
                    <a:lstStyle/>
                    <a:p>
                      <a:pPr algn="ctr"/>
                      <a:r>
                        <a:rPr lang="en-US" dirty="0" smtClean="0">
                          <a:solidFill>
                            <a:schemeClr val="lt1"/>
                          </a:solidFill>
                        </a:rPr>
                        <a:t>Directory/Path</a:t>
                      </a:r>
                      <a:endParaRPr lang="en-US" dirty="0">
                        <a:solidFill>
                          <a:schemeClr val="tx1"/>
                        </a:solidFill>
                      </a:endParaRPr>
                    </a:p>
                  </a:txBody>
                  <a:tcPr/>
                </a:tc>
                <a:tc>
                  <a:txBody>
                    <a:bodyPr/>
                    <a:lstStyle/>
                    <a:p>
                      <a:pPr algn="ctr"/>
                      <a:r>
                        <a:rPr lang="en-US" dirty="0" smtClean="0"/>
                        <a:t>Description</a:t>
                      </a:r>
                      <a:endParaRPr lang="en-US" dirty="0"/>
                    </a:p>
                  </a:txBody>
                  <a:tcPr/>
                </a:tc>
              </a:tr>
              <a:tr h="707560">
                <a:tc>
                  <a:txBody>
                    <a:bodyPr/>
                    <a:lstStyle/>
                    <a:p>
                      <a:r>
                        <a:rPr lang="en-US" sz="1600" dirty="0" smtClean="0"/>
                        <a:t>API Guide</a:t>
                      </a:r>
                      <a:endParaRPr lang="en-US" sz="1600" dirty="0"/>
                    </a:p>
                  </a:txBody>
                  <a:tcPr/>
                </a:tc>
                <a:tc>
                  <a:txBody>
                    <a:bodyPr/>
                    <a:lstStyle/>
                    <a:p>
                      <a:r>
                        <a:rPr lang="en-US" sz="1400" dirty="0" smtClean="0"/>
                        <a:t>&lt;</a:t>
                      </a:r>
                      <a:r>
                        <a:rPr lang="en-US" sz="1400" dirty="0" err="1" smtClean="0"/>
                        <a:t>pdk</a:t>
                      </a:r>
                      <a:r>
                        <a:rPr lang="en-US" sz="1400" dirty="0" smtClean="0"/>
                        <a:t>&gt;/docs/pdk_introduction.html</a:t>
                      </a:r>
                      <a:endParaRPr lang="en-US" sz="1400" dirty="0"/>
                    </a:p>
                  </a:txBody>
                  <a:tcPr/>
                </a:tc>
                <a:tc>
                  <a:txBody>
                    <a:bodyPr/>
                    <a:lstStyle/>
                    <a:p>
                      <a:r>
                        <a:rPr lang="en-US" sz="1600" dirty="0" smtClean="0"/>
                        <a:t>Contains the API</a:t>
                      </a:r>
                      <a:r>
                        <a:rPr lang="en-US" sz="1600" baseline="0" dirty="0" smtClean="0"/>
                        <a:t> description for all drivers/libraries of PDK</a:t>
                      </a:r>
                      <a:endParaRPr lang="en-US" sz="1600" dirty="0"/>
                    </a:p>
                  </a:txBody>
                  <a:tcPr/>
                </a:tc>
              </a:tr>
              <a:tr h="707560">
                <a:tc>
                  <a:txBody>
                    <a:bodyPr/>
                    <a:lstStyle/>
                    <a:p>
                      <a:r>
                        <a:rPr lang="en-US" sz="1600" dirty="0" smtClean="0"/>
                        <a:t>User Guide</a:t>
                      </a:r>
                      <a:endParaRPr lang="en-US" sz="1600" dirty="0"/>
                    </a:p>
                  </a:txBody>
                  <a:tcPr/>
                </a:tc>
                <a:tc>
                  <a:txBody>
                    <a:bodyPr/>
                    <a:lstStyle/>
                    <a:p>
                      <a:r>
                        <a:rPr lang="en-US" sz="1400" dirty="0" smtClean="0"/>
                        <a:t>&lt;</a:t>
                      </a:r>
                      <a:r>
                        <a:rPr lang="en-US" sz="1400" dirty="0" err="1" smtClean="0"/>
                        <a:t>pdk</a:t>
                      </a:r>
                      <a:r>
                        <a:rPr lang="en-US" sz="1400" dirty="0" smtClean="0"/>
                        <a:t>&gt;/docs/pdk_introduction.html</a:t>
                      </a:r>
                      <a:endParaRPr lang="en-US" sz="1400" dirty="0"/>
                    </a:p>
                  </a:txBody>
                  <a:tcPr/>
                </a:tc>
                <a:tc>
                  <a:txBody>
                    <a:bodyPr/>
                    <a:lstStyle/>
                    <a:p>
                      <a:r>
                        <a:rPr lang="en-US" sz="1600" dirty="0" smtClean="0"/>
                        <a:t>Detailed used guide with steps to</a:t>
                      </a:r>
                      <a:r>
                        <a:rPr lang="en-US" sz="1600" baseline="0" dirty="0" smtClean="0"/>
                        <a:t> build and run each module</a:t>
                      </a:r>
                      <a:endParaRPr lang="en-US" sz="1600" dirty="0"/>
                    </a:p>
                  </a:txBody>
                  <a:tcPr/>
                </a:tc>
              </a:tr>
              <a:tr h="553273">
                <a:tc>
                  <a:txBody>
                    <a:bodyPr/>
                    <a:lstStyle/>
                    <a:p>
                      <a:pPr marL="0" marR="0" indent="0" algn="l" defTabSz="1218258" rtl="0" eaLnBrk="1" fontAlgn="auto" latinLnBrk="0" hangingPunct="1">
                        <a:lnSpc>
                          <a:spcPct val="100000"/>
                        </a:lnSpc>
                        <a:spcBef>
                          <a:spcPts val="0"/>
                        </a:spcBef>
                        <a:spcAft>
                          <a:spcPts val="0"/>
                        </a:spcAft>
                        <a:buClrTx/>
                        <a:buSzTx/>
                        <a:buFontTx/>
                        <a:buNone/>
                        <a:tabLst/>
                        <a:defRPr/>
                      </a:pPr>
                      <a:r>
                        <a:rPr lang="en-US" sz="1600" dirty="0" smtClean="0"/>
                        <a:t>Release Notes</a:t>
                      </a:r>
                    </a:p>
                  </a:txBody>
                  <a:tcPr/>
                </a:tc>
                <a:tc>
                  <a:txBody>
                    <a:bodyPr/>
                    <a:lstStyle/>
                    <a:p>
                      <a:r>
                        <a:rPr lang="en-US" sz="1400" dirty="0" smtClean="0"/>
                        <a:t>&lt;</a:t>
                      </a:r>
                      <a:r>
                        <a:rPr lang="en-US" sz="1400" dirty="0" err="1" smtClean="0"/>
                        <a:t>pdk</a:t>
                      </a:r>
                      <a:r>
                        <a:rPr lang="en-US" sz="1400" dirty="0" smtClean="0"/>
                        <a:t>&gt;/docs/pdk_introduction.html</a:t>
                      </a:r>
                      <a:endParaRPr lang="en-US" sz="1400" dirty="0"/>
                    </a:p>
                  </a:txBody>
                  <a:tcPr/>
                </a:tc>
                <a:tc>
                  <a:txBody>
                    <a:bodyPr/>
                    <a:lstStyle/>
                    <a:p>
                      <a:r>
                        <a:rPr lang="en-US" sz="1600" dirty="0" smtClean="0"/>
                        <a:t>Release note for PDK</a:t>
                      </a:r>
                      <a:r>
                        <a:rPr lang="en-US" sz="1600" baseline="0" dirty="0" smtClean="0"/>
                        <a:t> release</a:t>
                      </a:r>
                      <a:endParaRPr lang="en-US" sz="1600" dirty="0"/>
                    </a:p>
                  </a:txBody>
                  <a:tcPr/>
                </a:tc>
              </a:tr>
              <a:tr h="553273">
                <a:tc>
                  <a:txBody>
                    <a:bodyPr/>
                    <a:lstStyle/>
                    <a:p>
                      <a:r>
                        <a:rPr lang="en-US" sz="1600" dirty="0" smtClean="0"/>
                        <a:t>Test Report</a:t>
                      </a:r>
                      <a:endParaRPr lang="en-US" sz="1600" dirty="0"/>
                    </a:p>
                  </a:txBody>
                  <a:tcPr/>
                </a:tc>
                <a:tc>
                  <a:txBody>
                    <a:bodyPr/>
                    <a:lstStyle/>
                    <a:p>
                      <a:r>
                        <a:rPr lang="en-US" sz="1400" dirty="0" smtClean="0"/>
                        <a:t>&lt;</a:t>
                      </a:r>
                      <a:r>
                        <a:rPr lang="en-US" sz="1400" dirty="0" err="1" smtClean="0"/>
                        <a:t>pdk</a:t>
                      </a:r>
                      <a:r>
                        <a:rPr lang="en-US" sz="1400" dirty="0" smtClean="0"/>
                        <a:t>&gt;/docs/pdk_introduction.html</a:t>
                      </a:r>
                      <a:endParaRPr lang="en-US" sz="1400" dirty="0"/>
                    </a:p>
                  </a:txBody>
                  <a:tcPr/>
                </a:tc>
                <a:tc>
                  <a:txBody>
                    <a:bodyPr/>
                    <a:lstStyle/>
                    <a:p>
                      <a:r>
                        <a:rPr lang="en-US" sz="1600" dirty="0" smtClean="0"/>
                        <a:t>Test report for the PDK release</a:t>
                      </a:r>
                      <a:endParaRPr lang="en-US" sz="1600" dirty="0"/>
                    </a:p>
                  </a:txBody>
                  <a:tcPr/>
                </a:tc>
              </a:tr>
              <a:tr h="553273">
                <a:tc>
                  <a:txBody>
                    <a:bodyPr/>
                    <a:lstStyle/>
                    <a:p>
                      <a:r>
                        <a:rPr lang="en-US" sz="1600" kern="1200" dirty="0" smtClean="0">
                          <a:solidFill>
                            <a:schemeClr val="dk1"/>
                          </a:solidFill>
                          <a:latin typeface="+mn-lt"/>
                          <a:ea typeface="+mn-ea"/>
                          <a:cs typeface="+mn-cs"/>
                        </a:rPr>
                        <a:t>Traceability Matrix</a:t>
                      </a:r>
                      <a:endParaRPr lang="en-US" sz="1600" kern="1200" dirty="0">
                        <a:solidFill>
                          <a:schemeClr val="dk1"/>
                        </a:solidFill>
                        <a:latin typeface="+mn-lt"/>
                        <a:ea typeface="+mn-ea"/>
                        <a:cs typeface="+mn-cs"/>
                      </a:endParaRPr>
                    </a:p>
                  </a:txBody>
                  <a:tcPr/>
                </a:tc>
                <a:tc>
                  <a:txBody>
                    <a:bodyPr/>
                    <a:lstStyle/>
                    <a:p>
                      <a:r>
                        <a:rPr lang="en-US" sz="1400" dirty="0" smtClean="0"/>
                        <a:t>&lt;</a:t>
                      </a:r>
                      <a:r>
                        <a:rPr lang="en-US" sz="1400" dirty="0" err="1" smtClean="0"/>
                        <a:t>pdk</a:t>
                      </a:r>
                      <a:r>
                        <a:rPr lang="en-US" sz="1400" dirty="0" smtClean="0"/>
                        <a:t>&gt;/docs/pdk_introduction.html</a:t>
                      </a:r>
                      <a:endParaRPr lang="en-US" sz="1400" dirty="0"/>
                    </a:p>
                  </a:txBody>
                  <a:tcPr/>
                </a:tc>
                <a:tc>
                  <a:txBody>
                    <a:bodyPr/>
                    <a:lstStyle/>
                    <a:p>
                      <a:r>
                        <a:rPr lang="en-US" sz="1600" dirty="0" smtClean="0"/>
                        <a:t>Requirement – Design –Code traceability</a:t>
                      </a:r>
                      <a:r>
                        <a:rPr lang="en-US" sz="1600" baseline="0" dirty="0" smtClean="0"/>
                        <a:t> matrix</a:t>
                      </a:r>
                      <a:endParaRPr lang="en-US" sz="1600" dirty="0"/>
                    </a:p>
                  </a:txBody>
                  <a:tcPr/>
                </a:tc>
              </a:tr>
            </a:tbl>
          </a:graphicData>
        </a:graphic>
      </p:graphicFrame>
    </p:spTree>
    <p:extLst>
      <p:ext uri="{BB962C8B-B14F-4D97-AF65-F5344CB8AC3E}">
        <p14:creationId xmlns:p14="http://schemas.microsoft.com/office/powerpoint/2010/main" val="37727838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1932" y="1861528"/>
            <a:ext cx="3223807" cy="610791"/>
          </a:xfrm>
        </p:spPr>
        <p:txBody>
          <a:bodyPr/>
          <a:lstStyle/>
          <a:p>
            <a:pPr algn="ctr"/>
            <a:r>
              <a:rPr lang="en-US" sz="2800" dirty="0" smtClean="0">
                <a:solidFill>
                  <a:schemeClr val="tx1"/>
                </a:solidFill>
              </a:rPr>
              <a:t>Q&amp;A</a:t>
            </a:r>
            <a:endParaRPr lang="en-US" sz="2800" dirty="0">
              <a:solidFill>
                <a:schemeClr val="tx1"/>
              </a:solidFill>
            </a:endParaRPr>
          </a:p>
        </p:txBody>
      </p:sp>
      <p:sp>
        <p:nvSpPr>
          <p:cNvPr id="4" name="Slide Number Placeholder 3"/>
          <p:cNvSpPr>
            <a:spLocks noGrp="1"/>
          </p:cNvSpPr>
          <p:nvPr>
            <p:ph type="sldNum" sz="quarter" idx="10"/>
          </p:nvPr>
        </p:nvSpPr>
        <p:spPr/>
        <p:txBody>
          <a:bodyPr/>
          <a:lstStyle/>
          <a:p>
            <a:pPr>
              <a:defRPr/>
            </a:pPr>
            <a:fld id="{14DB9CD2-4426-4E25-B6C8-D66811C6EADA}" type="slidenum">
              <a:rPr lang="en-US" smtClean="0">
                <a:solidFill>
                  <a:srgbClr val="000000"/>
                </a:solidFill>
              </a:rPr>
              <a:pPr>
                <a:defRPr/>
              </a:pPr>
              <a:t>26</a:t>
            </a:fld>
            <a:endParaRPr lang="en-US" dirty="0">
              <a:solidFill>
                <a:srgbClr val="000000"/>
              </a:solidFill>
            </a:endParaRPr>
          </a:p>
        </p:txBody>
      </p:sp>
    </p:spTree>
    <p:extLst>
      <p:ext uri="{BB962C8B-B14F-4D97-AF65-F5344CB8AC3E}">
        <p14:creationId xmlns:p14="http://schemas.microsoft.com/office/powerpoint/2010/main" val="688939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PDK Overview</a:t>
            </a:r>
            <a:endParaRPr lang="en-US" sz="2400" dirty="0"/>
          </a:p>
        </p:txBody>
      </p:sp>
      <p:sp>
        <p:nvSpPr>
          <p:cNvPr id="3" name="Content Placeholder 2"/>
          <p:cNvSpPr>
            <a:spLocks noGrp="1"/>
          </p:cNvSpPr>
          <p:nvPr>
            <p:ph idx="1"/>
          </p:nvPr>
        </p:nvSpPr>
        <p:spPr>
          <a:xfrm>
            <a:off x="344011" y="804333"/>
            <a:ext cx="4142929" cy="3762116"/>
          </a:xfrm>
        </p:spPr>
        <p:txBody>
          <a:bodyPr/>
          <a:lstStyle/>
          <a:p>
            <a:pPr lvl="0"/>
            <a:r>
              <a:rPr lang="en-US" sz="1800" dirty="0"/>
              <a:t>Supported SoC: </a:t>
            </a:r>
            <a:r>
              <a:rPr lang="en-US" sz="1800" dirty="0" smtClean="0"/>
              <a:t>J721E</a:t>
            </a:r>
            <a:endParaRPr lang="en-US" sz="1800" dirty="0"/>
          </a:p>
          <a:p>
            <a:pPr lvl="0"/>
            <a:r>
              <a:rPr lang="en-US" sz="1800" dirty="0"/>
              <a:t>Supported OS: TI-RTOS, </a:t>
            </a:r>
            <a:r>
              <a:rPr lang="en-US" sz="1800" dirty="0" err="1"/>
              <a:t>Baremetal</a:t>
            </a:r>
            <a:endParaRPr lang="en-US" sz="1800" dirty="0"/>
          </a:p>
          <a:p>
            <a:pPr lvl="0"/>
            <a:r>
              <a:rPr lang="en-US" sz="1800" dirty="0"/>
              <a:t>Supported CPUs: </a:t>
            </a:r>
            <a:r>
              <a:rPr lang="en-US" sz="1800" dirty="0" smtClean="0"/>
              <a:t>R5</a:t>
            </a:r>
            <a:r>
              <a:rPr lang="en-US" sz="1800" dirty="0"/>
              <a:t>, A72, C6x, C7x</a:t>
            </a:r>
          </a:p>
          <a:p>
            <a:r>
              <a:rPr lang="en-US" sz="1800" dirty="0" err="1"/>
              <a:t>Misra</a:t>
            </a:r>
            <a:r>
              <a:rPr lang="en-US" sz="1800" dirty="0"/>
              <a:t>-C </a:t>
            </a:r>
            <a:r>
              <a:rPr lang="en-US" sz="1800" dirty="0" smtClean="0"/>
              <a:t>compliant</a:t>
            </a:r>
          </a:p>
          <a:p>
            <a:r>
              <a:rPr lang="en-US" sz="1800" dirty="0">
                <a:ea typeface="Verdana" pitchFamily="34" charset="0"/>
                <a:cs typeface="Verdana" pitchFamily="34" charset="0"/>
              </a:rPr>
              <a:t>C based OS agnostic </a:t>
            </a:r>
            <a:r>
              <a:rPr lang="en-US" sz="1800" dirty="0" smtClean="0">
                <a:ea typeface="Verdana" pitchFamily="34" charset="0"/>
                <a:cs typeface="Verdana" pitchFamily="34" charset="0"/>
              </a:rPr>
              <a:t>code</a:t>
            </a:r>
          </a:p>
          <a:p>
            <a:r>
              <a:rPr lang="en-US" sz="1800" dirty="0" smtClean="0">
                <a:ea typeface="Verdana" pitchFamily="34" charset="0"/>
                <a:cs typeface="Verdana" pitchFamily="34" charset="0"/>
              </a:rPr>
              <a:t>Provides stand-alone </a:t>
            </a:r>
            <a:r>
              <a:rPr lang="en-US" sz="1800" dirty="0">
                <a:ea typeface="Verdana" pitchFamily="34" charset="0"/>
                <a:cs typeface="Verdana" pitchFamily="34" charset="0"/>
              </a:rPr>
              <a:t>examples and </a:t>
            </a:r>
            <a:r>
              <a:rPr lang="en-US" sz="1800" dirty="0" smtClean="0">
                <a:ea typeface="Verdana" pitchFamily="34" charset="0"/>
                <a:cs typeface="Verdana" pitchFamily="34" charset="0"/>
              </a:rPr>
              <a:t>UT’s</a:t>
            </a:r>
          </a:p>
          <a:p>
            <a:r>
              <a:rPr lang="en-US" sz="1800" dirty="0" err="1" smtClean="0"/>
              <a:t>Makefile</a:t>
            </a:r>
            <a:r>
              <a:rPr lang="en-US" sz="1800" dirty="0" smtClean="0"/>
              <a:t> based build system</a:t>
            </a:r>
            <a:endParaRPr lang="en-US" sz="1800" dirty="0"/>
          </a:p>
        </p:txBody>
      </p:sp>
      <p:sp>
        <p:nvSpPr>
          <p:cNvPr id="4" name="Slide Number Placeholder 3"/>
          <p:cNvSpPr>
            <a:spLocks noGrp="1"/>
          </p:cNvSpPr>
          <p:nvPr>
            <p:ph type="sldNum" sz="quarter" idx="4294967295"/>
          </p:nvPr>
        </p:nvSpPr>
        <p:spPr>
          <a:xfrm>
            <a:off x="6642100" y="4558905"/>
            <a:ext cx="2133600" cy="154781"/>
          </a:xfrm>
          <a:prstGeom prst="rect">
            <a:avLst/>
          </a:prstGeom>
        </p:spPr>
        <p:txBody>
          <a:bodyPr/>
          <a:lstStyle/>
          <a:p>
            <a:pPr>
              <a:defRPr/>
            </a:pPr>
            <a:fld id="{14DB9CD2-4426-4E25-B6C8-D66811C6EADA}" type="slidenum">
              <a:rPr lang="en-US" smtClean="0">
                <a:solidFill>
                  <a:srgbClr val="000000"/>
                </a:solidFill>
              </a:rPr>
              <a:pPr>
                <a:defRPr/>
              </a:pPr>
              <a:t>3</a:t>
            </a:fld>
            <a:endParaRPr lang="en-US" dirty="0">
              <a:solidFill>
                <a:srgbClr val="000000"/>
              </a:solidFill>
            </a:endParaRPr>
          </a:p>
        </p:txBody>
      </p:sp>
      <p:pic>
        <p:nvPicPr>
          <p:cNvPr id="5" name="Picture 4" descr="D:\adas\docs\pdk_getting_started\j7\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7860" y="426476"/>
            <a:ext cx="4075491" cy="42255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794513" y="118699"/>
            <a:ext cx="2356479" cy="307777"/>
          </a:xfrm>
          <a:prstGeom prst="rect">
            <a:avLst/>
          </a:prstGeom>
          <a:noFill/>
        </p:spPr>
        <p:txBody>
          <a:bodyPr wrap="none" rtlCol="0">
            <a:spAutoFit/>
          </a:bodyPr>
          <a:lstStyle/>
          <a:p>
            <a:r>
              <a:rPr lang="en-US" sz="1400" dirty="0" smtClean="0"/>
              <a:t>PDK Software  Architecture</a:t>
            </a:r>
            <a:endParaRPr lang="en-US" sz="1400" dirty="0"/>
          </a:p>
        </p:txBody>
      </p:sp>
    </p:spTree>
    <p:extLst>
      <p:ext uri="{BB962C8B-B14F-4D97-AF65-F5344CB8AC3E}">
        <p14:creationId xmlns:p14="http://schemas.microsoft.com/office/powerpoint/2010/main" val="3022263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PDK Overview – Not Supported</a:t>
            </a:r>
            <a:endParaRPr lang="en-US" dirty="0"/>
          </a:p>
        </p:txBody>
      </p:sp>
      <p:sp>
        <p:nvSpPr>
          <p:cNvPr id="3" name="Content Placeholder 2"/>
          <p:cNvSpPr>
            <a:spLocks noGrp="1"/>
          </p:cNvSpPr>
          <p:nvPr>
            <p:ph idx="1"/>
          </p:nvPr>
        </p:nvSpPr>
        <p:spPr>
          <a:xfrm>
            <a:off x="344011" y="889397"/>
            <a:ext cx="8013180" cy="3762116"/>
          </a:xfrm>
        </p:spPr>
        <p:txBody>
          <a:bodyPr/>
          <a:lstStyle/>
          <a:p>
            <a:pPr marL="342900" indent="-342900">
              <a:spcBef>
                <a:spcPct val="20000"/>
              </a:spcBef>
            </a:pPr>
            <a:r>
              <a:rPr lang="en-US" sz="1800" dirty="0"/>
              <a:t>Full featured software for peripherals (</a:t>
            </a:r>
            <a:r>
              <a:rPr lang="en-US" sz="1800" dirty="0" err="1"/>
              <a:t>async</a:t>
            </a:r>
            <a:r>
              <a:rPr lang="en-US" sz="1800" dirty="0"/>
              <a:t>, state machine, queuing) </a:t>
            </a:r>
          </a:p>
          <a:p>
            <a:pPr marL="342900" indent="-342900">
              <a:spcBef>
                <a:spcPct val="20000"/>
              </a:spcBef>
            </a:pPr>
            <a:r>
              <a:rPr lang="en-US" sz="1800" dirty="0"/>
              <a:t>Depend upon any OS services (e.g. thread, locks, memory </a:t>
            </a:r>
            <a:r>
              <a:rPr lang="en-US" sz="1800" dirty="0" smtClean="0"/>
              <a:t>management)</a:t>
            </a:r>
            <a:endParaRPr lang="en-US" sz="1800" dirty="0"/>
          </a:p>
          <a:p>
            <a:pPr marL="342900" indent="-342900">
              <a:spcBef>
                <a:spcPct val="20000"/>
              </a:spcBef>
            </a:pPr>
            <a:r>
              <a:rPr lang="en-US" sz="1800" dirty="0"/>
              <a:t>Peripheral “IP version specific” software</a:t>
            </a:r>
          </a:p>
          <a:p>
            <a:pPr marL="342900" indent="-342900">
              <a:spcBef>
                <a:spcPct val="20000"/>
              </a:spcBef>
            </a:pPr>
            <a:r>
              <a:rPr lang="en-US" sz="1800" dirty="0"/>
              <a:t>Code with </a:t>
            </a:r>
            <a:r>
              <a:rPr lang="en-US" sz="1800" dirty="0" smtClean="0"/>
              <a:t>dependency (like algorithms, OS) </a:t>
            </a:r>
            <a:r>
              <a:rPr lang="en-US" sz="1800" dirty="0"/>
              <a:t>for examples, demos</a:t>
            </a:r>
          </a:p>
          <a:p>
            <a:pPr marL="342900" indent="-342900">
              <a:spcBef>
                <a:spcPct val="20000"/>
              </a:spcBef>
            </a:pPr>
            <a:r>
              <a:rPr lang="en-US" sz="1800" dirty="0"/>
              <a:t>PDK is not a middleware complete solution</a:t>
            </a:r>
            <a:endParaRPr lang="en-US" sz="1800" dirty="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pPr>
              <a:defRPr/>
            </a:pPr>
            <a:fld id="{14DB9CD2-4426-4E25-B6C8-D66811C6EADA}" type="slidenum">
              <a:rPr lang="en-US" smtClean="0">
                <a:solidFill>
                  <a:srgbClr val="000000"/>
                </a:solidFill>
              </a:rPr>
              <a:pPr>
                <a:defRPr/>
              </a:pPr>
              <a:t>4</a:t>
            </a:fld>
            <a:endParaRPr lang="en-US" dirty="0">
              <a:solidFill>
                <a:srgbClr val="000000"/>
              </a:solidFill>
            </a:endParaRPr>
          </a:p>
        </p:txBody>
      </p:sp>
    </p:spTree>
    <p:extLst>
      <p:ext uri="{BB962C8B-B14F-4D97-AF65-F5344CB8AC3E}">
        <p14:creationId xmlns:p14="http://schemas.microsoft.com/office/powerpoint/2010/main" val="1964913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GB" dirty="0"/>
          </a:p>
        </p:txBody>
      </p:sp>
      <p:sp>
        <p:nvSpPr>
          <p:cNvPr id="3" name="TextBox 2"/>
          <p:cNvSpPr txBox="1"/>
          <p:nvPr/>
        </p:nvSpPr>
        <p:spPr>
          <a:xfrm>
            <a:off x="305714" y="837896"/>
            <a:ext cx="7337146"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PDK Overview</a:t>
            </a:r>
          </a:p>
          <a:p>
            <a:pPr marL="285750" indent="-285750">
              <a:lnSpc>
                <a:spcPct val="150000"/>
              </a:lnSpc>
              <a:buFont typeface="Arial" panose="020B0604020202020204" pitchFamily="34" charset="0"/>
              <a:buChar char="•"/>
            </a:pPr>
            <a:r>
              <a:rPr lang="en-US" dirty="0">
                <a:solidFill>
                  <a:srgbClr val="00B050"/>
                </a:solidFill>
              </a:rPr>
              <a:t>Directory Structure</a:t>
            </a:r>
          </a:p>
          <a:p>
            <a:pPr marL="285750" indent="-285750">
              <a:lnSpc>
                <a:spcPct val="150000"/>
              </a:lnSpc>
              <a:buFont typeface="Arial" panose="020B0604020202020204" pitchFamily="34" charset="0"/>
              <a:buChar char="•"/>
            </a:pPr>
            <a:r>
              <a:rPr lang="en-US" dirty="0"/>
              <a:t>Prerequisite &amp; Build System</a:t>
            </a:r>
            <a:endParaRPr lang="en-US" dirty="0" smtClean="0"/>
          </a:p>
          <a:p>
            <a:pPr marL="285750" indent="-285750">
              <a:lnSpc>
                <a:spcPct val="150000"/>
              </a:lnSpc>
              <a:buFont typeface="Arial" panose="020B0604020202020204" pitchFamily="34" charset="0"/>
              <a:buChar char="•"/>
            </a:pPr>
            <a:r>
              <a:rPr lang="en-US" dirty="0"/>
              <a:t>Software Modules</a:t>
            </a:r>
            <a:endParaRPr lang="en-US" dirty="0" smtClean="0"/>
          </a:p>
          <a:p>
            <a:pPr marL="285750" indent="-285750">
              <a:lnSpc>
                <a:spcPct val="150000"/>
              </a:lnSpc>
              <a:buFont typeface="Arial" panose="020B0604020202020204" pitchFamily="34" charset="0"/>
              <a:buChar char="•"/>
            </a:pPr>
            <a:r>
              <a:rPr lang="en-US" dirty="0"/>
              <a:t>Documentation</a:t>
            </a:r>
            <a:endParaRPr lang="en-US" dirty="0" smtClean="0"/>
          </a:p>
          <a:p>
            <a:pPr marL="285750" indent="-285750">
              <a:lnSpc>
                <a:spcPct val="150000"/>
              </a:lnSpc>
              <a:buFont typeface="Arial" panose="020B0604020202020204" pitchFamily="34" charset="0"/>
              <a:buChar char="•"/>
            </a:pPr>
            <a:r>
              <a:rPr lang="en-US" dirty="0"/>
              <a:t>Q&amp;A</a:t>
            </a:r>
            <a:endParaRPr lang="en-US" dirty="0" smtClean="0"/>
          </a:p>
          <a:p>
            <a:pPr marL="285750" indent="-285750">
              <a:lnSpc>
                <a:spcPct val="150000"/>
              </a:lnSpc>
              <a:buFont typeface="Arial" panose="020B0604020202020204" pitchFamily="34" charset="0"/>
              <a:buChar char="•"/>
            </a:pPr>
            <a:endParaRPr lang="en-US" dirty="0" smtClean="0"/>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3142023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07156"/>
            <a:ext cx="5308844" cy="610791"/>
          </a:xfrm>
        </p:spPr>
        <p:txBody>
          <a:bodyPr/>
          <a:lstStyle/>
          <a:p>
            <a:r>
              <a:rPr lang="en-US" dirty="0" smtClean="0"/>
              <a:t>Directory Structure</a:t>
            </a:r>
            <a:endParaRPr lang="en-US" dirty="0"/>
          </a:p>
        </p:txBody>
      </p:sp>
      <p:sp>
        <p:nvSpPr>
          <p:cNvPr id="3" name="Content Placeholder 2"/>
          <p:cNvSpPr>
            <a:spLocks noGrp="1"/>
          </p:cNvSpPr>
          <p:nvPr>
            <p:ph idx="1"/>
          </p:nvPr>
        </p:nvSpPr>
        <p:spPr>
          <a:xfrm>
            <a:off x="333375" y="799107"/>
            <a:ext cx="5355043" cy="3949312"/>
          </a:xfrm>
        </p:spPr>
        <p:txBody>
          <a:bodyPr/>
          <a:lstStyle/>
          <a:p>
            <a:r>
              <a:rPr lang="en-US" sz="1600" dirty="0" smtClean="0"/>
              <a:t>Examples and sample applications are part of corresponding module</a:t>
            </a:r>
          </a:p>
          <a:p>
            <a:r>
              <a:rPr lang="en-US" sz="1600" dirty="0" smtClean="0"/>
              <a:t>Docs – Contains </a:t>
            </a:r>
            <a:r>
              <a:rPr lang="en-US" sz="1600" dirty="0" err="1" smtClean="0"/>
              <a:t>api</a:t>
            </a:r>
            <a:r>
              <a:rPr lang="en-US" sz="1600" dirty="0" smtClean="0"/>
              <a:t> guide, release notes and test reports</a:t>
            </a:r>
          </a:p>
          <a:p>
            <a:r>
              <a:rPr lang="en-US" sz="1600" dirty="0" smtClean="0"/>
              <a:t>Binary – Contains generated application binary</a:t>
            </a:r>
          </a:p>
          <a:p>
            <a:r>
              <a:rPr lang="en-US" sz="1600" dirty="0" smtClean="0"/>
              <a:t>Build – Contains </a:t>
            </a:r>
            <a:r>
              <a:rPr lang="en-US" sz="1600" dirty="0" err="1" smtClean="0"/>
              <a:t>makefile</a:t>
            </a:r>
            <a:r>
              <a:rPr lang="en-US" sz="1600" dirty="0" smtClean="0"/>
              <a:t> build system</a:t>
            </a:r>
          </a:p>
          <a:p>
            <a:r>
              <a:rPr lang="en-US" sz="1600" dirty="0" smtClean="0"/>
              <a:t>CSL – </a:t>
            </a:r>
            <a:r>
              <a:rPr lang="en-US" sz="1600" dirty="0" err="1" smtClean="0"/>
              <a:t>Baremental</a:t>
            </a:r>
            <a:r>
              <a:rPr lang="en-US" sz="1600" dirty="0" smtClean="0"/>
              <a:t> API’s for multiple IP’s/Cores</a:t>
            </a:r>
          </a:p>
          <a:p>
            <a:r>
              <a:rPr lang="en-US" sz="1600" dirty="0" smtClean="0"/>
              <a:t>OSAL – Interface layer for OS and </a:t>
            </a:r>
            <a:r>
              <a:rPr lang="en-US" sz="1600" dirty="0" err="1" smtClean="0"/>
              <a:t>NonOS</a:t>
            </a:r>
            <a:endParaRPr lang="en-US" sz="1600" dirty="0"/>
          </a:p>
          <a:p>
            <a:r>
              <a:rPr lang="en-US" sz="1600" dirty="0" err="1" smtClean="0"/>
              <a:t>Drv</a:t>
            </a:r>
            <a:r>
              <a:rPr lang="en-US" sz="1600" dirty="0" smtClean="0"/>
              <a:t> – Drivers for different modules</a:t>
            </a:r>
          </a:p>
        </p:txBody>
      </p:sp>
      <p:sp>
        <p:nvSpPr>
          <p:cNvPr id="4" name="Slide Number Placeholder 3"/>
          <p:cNvSpPr>
            <a:spLocks noGrp="1"/>
          </p:cNvSpPr>
          <p:nvPr>
            <p:ph type="sldNum" sz="quarter" idx="10"/>
          </p:nvPr>
        </p:nvSpPr>
        <p:spPr/>
        <p:txBody>
          <a:bodyPr/>
          <a:lstStyle/>
          <a:p>
            <a:pPr>
              <a:defRPr/>
            </a:pPr>
            <a:fld id="{14DB9CD2-4426-4E25-B6C8-D66811C6EADA}" type="slidenum">
              <a:rPr lang="en-US" smtClean="0">
                <a:solidFill>
                  <a:srgbClr val="000000"/>
                </a:solidFill>
              </a:rPr>
              <a:pPr>
                <a:defRPr/>
              </a:pPr>
              <a:t>6</a:t>
            </a:fld>
            <a:endParaRPr lang="en-US" dirty="0">
              <a:solidFill>
                <a:srgbClr val="000000"/>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
            <a:ext cx="1962150" cy="4619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6689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GB" dirty="0"/>
          </a:p>
        </p:txBody>
      </p:sp>
      <p:sp>
        <p:nvSpPr>
          <p:cNvPr id="3" name="TextBox 2"/>
          <p:cNvSpPr txBox="1"/>
          <p:nvPr/>
        </p:nvSpPr>
        <p:spPr>
          <a:xfrm>
            <a:off x="305714" y="837896"/>
            <a:ext cx="7337146"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PDK Overview</a:t>
            </a:r>
          </a:p>
          <a:p>
            <a:pPr marL="285750" indent="-285750">
              <a:lnSpc>
                <a:spcPct val="150000"/>
              </a:lnSpc>
              <a:buFont typeface="Arial" panose="020B0604020202020204" pitchFamily="34" charset="0"/>
              <a:buChar char="•"/>
            </a:pPr>
            <a:r>
              <a:rPr lang="en-US" dirty="0"/>
              <a:t>Directory Structure</a:t>
            </a:r>
            <a:endParaRPr lang="en-US" dirty="0" smtClean="0"/>
          </a:p>
          <a:p>
            <a:pPr marL="285750" indent="-285750">
              <a:lnSpc>
                <a:spcPct val="150000"/>
              </a:lnSpc>
              <a:buFont typeface="Arial" panose="020B0604020202020204" pitchFamily="34" charset="0"/>
              <a:buChar char="•"/>
            </a:pPr>
            <a:r>
              <a:rPr lang="en-US" dirty="0">
                <a:solidFill>
                  <a:srgbClr val="00B050"/>
                </a:solidFill>
              </a:rPr>
              <a:t>Prerequisite &amp; Build System</a:t>
            </a:r>
          </a:p>
          <a:p>
            <a:pPr marL="285750" indent="-285750">
              <a:lnSpc>
                <a:spcPct val="150000"/>
              </a:lnSpc>
              <a:buFont typeface="Arial" panose="020B0604020202020204" pitchFamily="34" charset="0"/>
              <a:buChar char="•"/>
            </a:pPr>
            <a:r>
              <a:rPr lang="en-US" dirty="0"/>
              <a:t>Software Modules</a:t>
            </a:r>
            <a:endParaRPr lang="en-US" dirty="0" smtClean="0"/>
          </a:p>
          <a:p>
            <a:pPr marL="285750" indent="-285750">
              <a:lnSpc>
                <a:spcPct val="150000"/>
              </a:lnSpc>
              <a:buFont typeface="Arial" panose="020B0604020202020204" pitchFamily="34" charset="0"/>
              <a:buChar char="•"/>
            </a:pPr>
            <a:r>
              <a:rPr lang="en-US" dirty="0"/>
              <a:t>Documentation</a:t>
            </a:r>
            <a:endParaRPr lang="en-US" dirty="0" smtClean="0"/>
          </a:p>
          <a:p>
            <a:pPr marL="285750" indent="-285750">
              <a:lnSpc>
                <a:spcPct val="150000"/>
              </a:lnSpc>
              <a:buFont typeface="Arial" panose="020B0604020202020204" pitchFamily="34" charset="0"/>
              <a:buChar char="•"/>
            </a:pPr>
            <a:r>
              <a:rPr lang="en-US" dirty="0"/>
              <a:t>Q&amp;A</a:t>
            </a:r>
            <a:endParaRPr lang="en-US" dirty="0" smtClean="0"/>
          </a:p>
          <a:p>
            <a:pPr marL="285750" indent="-285750">
              <a:lnSpc>
                <a:spcPct val="150000"/>
              </a:lnSpc>
              <a:buFont typeface="Arial" panose="020B0604020202020204" pitchFamily="34" charset="0"/>
              <a:buChar char="•"/>
            </a:pPr>
            <a:endParaRPr lang="en-US" dirty="0" smtClean="0"/>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3334986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 &amp; Build System</a:t>
            </a:r>
            <a:endParaRPr lang="en-US" dirty="0"/>
          </a:p>
        </p:txBody>
      </p:sp>
      <p:sp>
        <p:nvSpPr>
          <p:cNvPr id="3" name="Content Placeholder 2"/>
          <p:cNvSpPr>
            <a:spLocks noGrp="1"/>
          </p:cNvSpPr>
          <p:nvPr>
            <p:ph idx="1"/>
          </p:nvPr>
        </p:nvSpPr>
        <p:spPr>
          <a:xfrm>
            <a:off x="333379" y="853618"/>
            <a:ext cx="8087607" cy="3519488"/>
          </a:xfrm>
        </p:spPr>
        <p:txBody>
          <a:bodyPr/>
          <a:lstStyle/>
          <a:p>
            <a:r>
              <a:rPr lang="en-US" sz="1600" dirty="0" smtClean="0">
                <a:ea typeface="Verdana" pitchFamily="34" charset="0"/>
                <a:cs typeface="Verdana" pitchFamily="34" charset="0"/>
              </a:rPr>
              <a:t>Building and running PDK examples requires</a:t>
            </a:r>
          </a:p>
          <a:p>
            <a:pPr lvl="1"/>
            <a:r>
              <a:rPr lang="en-US" sz="1400" dirty="0" smtClean="0">
                <a:ea typeface="Verdana" pitchFamily="34" charset="0"/>
                <a:cs typeface="Verdana" pitchFamily="34" charset="0"/>
              </a:rPr>
              <a:t>Code Composer Studio</a:t>
            </a:r>
          </a:p>
          <a:p>
            <a:pPr lvl="1"/>
            <a:r>
              <a:rPr lang="en-US" sz="1400" dirty="0" smtClean="0">
                <a:ea typeface="Verdana" pitchFamily="34" charset="0"/>
                <a:cs typeface="Verdana" pitchFamily="34" charset="0"/>
              </a:rPr>
              <a:t>Compiler and Tool chains</a:t>
            </a:r>
          </a:p>
          <a:p>
            <a:pPr lvl="2"/>
            <a:r>
              <a:rPr lang="en-US" sz="1200" dirty="0" smtClean="0">
                <a:ea typeface="Verdana" pitchFamily="34" charset="0"/>
                <a:cs typeface="Verdana" pitchFamily="34" charset="0"/>
              </a:rPr>
              <a:t>Refer to Processor SDK RTOS release noted for tool chain versions</a:t>
            </a:r>
          </a:p>
          <a:p>
            <a:pPr marL="302448" lvl="1" indent="-302448">
              <a:spcBef>
                <a:spcPts val="1067"/>
              </a:spcBef>
              <a:buFontTx/>
              <a:buChar char="•"/>
            </a:pPr>
            <a:r>
              <a:rPr lang="en-US" sz="1600" dirty="0" err="1" smtClean="0">
                <a:ea typeface="Verdana" pitchFamily="34" charset="0"/>
                <a:cs typeface="Verdana" pitchFamily="34" charset="0"/>
              </a:rPr>
              <a:t>Makerules</a:t>
            </a:r>
            <a:r>
              <a:rPr lang="en-US" sz="1600" dirty="0" smtClean="0">
                <a:ea typeface="Verdana" pitchFamily="34" charset="0"/>
                <a:cs typeface="Verdana" pitchFamily="34" charset="0"/>
              </a:rPr>
              <a:t> </a:t>
            </a:r>
            <a:r>
              <a:rPr lang="en-US" sz="1600" dirty="0">
                <a:ea typeface="Verdana" pitchFamily="34" charset="0"/>
                <a:cs typeface="Verdana" pitchFamily="34" charset="0"/>
              </a:rPr>
              <a:t>for different cores are specified in “&lt;</a:t>
            </a:r>
            <a:r>
              <a:rPr lang="en-US" sz="1600" dirty="0" err="1">
                <a:ea typeface="Verdana" pitchFamily="34" charset="0"/>
                <a:cs typeface="Verdana" pitchFamily="34" charset="0"/>
              </a:rPr>
              <a:t>pdk</a:t>
            </a:r>
            <a:r>
              <a:rPr lang="en-US" sz="1600" dirty="0">
                <a:ea typeface="Verdana" pitchFamily="34" charset="0"/>
                <a:cs typeface="Verdana" pitchFamily="34" charset="0"/>
              </a:rPr>
              <a:t>&gt;/packages/</a:t>
            </a:r>
            <a:r>
              <a:rPr lang="en-US" sz="1600" dirty="0" err="1">
                <a:ea typeface="Verdana" pitchFamily="34" charset="0"/>
                <a:cs typeface="Verdana" pitchFamily="34" charset="0"/>
              </a:rPr>
              <a:t>ti</a:t>
            </a:r>
            <a:r>
              <a:rPr lang="en-US" sz="1600" dirty="0">
                <a:ea typeface="Verdana" pitchFamily="34" charset="0"/>
                <a:cs typeface="Verdana" pitchFamily="34" charset="0"/>
              </a:rPr>
              <a:t>/build/</a:t>
            </a:r>
            <a:r>
              <a:rPr lang="en-US" sz="1600" dirty="0" err="1">
                <a:ea typeface="Verdana" pitchFamily="34" charset="0"/>
                <a:cs typeface="Verdana" pitchFamily="34" charset="0"/>
              </a:rPr>
              <a:t>makerules</a:t>
            </a:r>
            <a:r>
              <a:rPr lang="en-US" sz="1600" dirty="0">
                <a:ea typeface="Verdana" pitchFamily="34" charset="0"/>
                <a:cs typeface="Verdana" pitchFamily="34" charset="0"/>
              </a:rPr>
              <a:t>”</a:t>
            </a:r>
          </a:p>
          <a:p>
            <a:pPr marL="302448" lvl="1" indent="-302448">
              <a:spcBef>
                <a:spcPts val="1067"/>
              </a:spcBef>
              <a:buFontTx/>
              <a:buChar char="•"/>
            </a:pPr>
            <a:r>
              <a:rPr lang="en-US" sz="1600" dirty="0">
                <a:ea typeface="Verdana" pitchFamily="34" charset="0"/>
                <a:cs typeface="Verdana" pitchFamily="34" charset="0"/>
              </a:rPr>
              <a:t>Environment variables are specified in “&lt;</a:t>
            </a:r>
            <a:r>
              <a:rPr lang="en-US" sz="1600" dirty="0" err="1">
                <a:ea typeface="Verdana" pitchFamily="34" charset="0"/>
                <a:cs typeface="Verdana" pitchFamily="34" charset="0"/>
              </a:rPr>
              <a:t>pdk</a:t>
            </a:r>
            <a:r>
              <a:rPr lang="en-US" sz="1600" dirty="0">
                <a:ea typeface="Verdana" pitchFamily="34" charset="0"/>
                <a:cs typeface="Verdana" pitchFamily="34" charset="0"/>
              </a:rPr>
              <a:t>&gt;/packages/</a:t>
            </a:r>
            <a:r>
              <a:rPr lang="en-US" sz="1600" dirty="0" err="1">
                <a:ea typeface="Verdana" pitchFamily="34" charset="0"/>
                <a:cs typeface="Verdana" pitchFamily="34" charset="0"/>
              </a:rPr>
              <a:t>ti</a:t>
            </a:r>
            <a:r>
              <a:rPr lang="en-US" sz="1600" dirty="0">
                <a:ea typeface="Verdana" pitchFamily="34" charset="0"/>
                <a:cs typeface="Verdana" pitchFamily="34" charset="0"/>
              </a:rPr>
              <a:t>/build/</a:t>
            </a:r>
            <a:r>
              <a:rPr lang="en-US" sz="1600" dirty="0" err="1">
                <a:ea typeface="Verdana" pitchFamily="34" charset="0"/>
                <a:cs typeface="Verdana" pitchFamily="34" charset="0"/>
              </a:rPr>
              <a:t>makerules</a:t>
            </a:r>
            <a:r>
              <a:rPr lang="en-US" sz="1600" dirty="0">
                <a:ea typeface="Verdana" pitchFamily="34" charset="0"/>
                <a:cs typeface="Verdana" pitchFamily="34" charset="0"/>
              </a:rPr>
              <a:t>/env.mk”</a:t>
            </a:r>
          </a:p>
          <a:p>
            <a:pPr marL="302448" lvl="1" indent="-302448">
              <a:spcBef>
                <a:spcPts val="1067"/>
              </a:spcBef>
              <a:buFontTx/>
              <a:buChar char="•"/>
            </a:pPr>
            <a:r>
              <a:rPr lang="en-US" sz="1600" dirty="0">
                <a:ea typeface="Verdana" pitchFamily="34" charset="0"/>
                <a:cs typeface="Verdana" pitchFamily="34" charset="0"/>
              </a:rPr>
              <a:t>All build command’s </a:t>
            </a:r>
            <a:r>
              <a:rPr lang="en-US" sz="1600" dirty="0" smtClean="0">
                <a:ea typeface="Verdana" pitchFamily="34" charset="0"/>
                <a:cs typeface="Verdana" pitchFamily="34" charset="0"/>
              </a:rPr>
              <a:t>should </a:t>
            </a:r>
            <a:r>
              <a:rPr lang="en-US" sz="1600" dirty="0">
                <a:ea typeface="Verdana" pitchFamily="34" charset="0"/>
                <a:cs typeface="Verdana" pitchFamily="34" charset="0"/>
              </a:rPr>
              <a:t>be issued from “&lt;</a:t>
            </a:r>
            <a:r>
              <a:rPr lang="en-US" sz="1600" dirty="0" err="1">
                <a:ea typeface="Verdana" pitchFamily="34" charset="0"/>
                <a:cs typeface="Verdana" pitchFamily="34" charset="0"/>
              </a:rPr>
              <a:t>pdk</a:t>
            </a:r>
            <a:r>
              <a:rPr lang="en-US" sz="1600" dirty="0">
                <a:ea typeface="Verdana" pitchFamily="34" charset="0"/>
                <a:cs typeface="Verdana" pitchFamily="34" charset="0"/>
              </a:rPr>
              <a:t>&gt;/packages/</a:t>
            </a:r>
            <a:r>
              <a:rPr lang="en-US" sz="1600" dirty="0" err="1">
                <a:ea typeface="Verdana" pitchFamily="34" charset="0"/>
                <a:cs typeface="Verdana" pitchFamily="34" charset="0"/>
              </a:rPr>
              <a:t>ti</a:t>
            </a:r>
            <a:r>
              <a:rPr lang="en-US" sz="1600" dirty="0">
                <a:ea typeface="Verdana" pitchFamily="34" charset="0"/>
                <a:cs typeface="Verdana" pitchFamily="34" charset="0"/>
              </a:rPr>
              <a:t>/build” </a:t>
            </a:r>
            <a:r>
              <a:rPr lang="en-US" sz="1600" dirty="0" smtClean="0">
                <a:ea typeface="Verdana" pitchFamily="34" charset="0"/>
                <a:cs typeface="Verdana" pitchFamily="34" charset="0"/>
              </a:rPr>
              <a:t>directory</a:t>
            </a:r>
            <a:endParaRPr lang="en-US" sz="1600" dirty="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pPr>
              <a:defRPr/>
            </a:pPr>
            <a:fld id="{14DB9CD2-4426-4E25-B6C8-D66811C6EADA}" type="slidenum">
              <a:rPr lang="en-US" smtClean="0">
                <a:solidFill>
                  <a:srgbClr val="000000"/>
                </a:solidFill>
              </a:rPr>
              <a:pPr>
                <a:defRPr/>
              </a:pPr>
              <a:t>8</a:t>
            </a:fld>
            <a:endParaRPr lang="en-US" dirty="0">
              <a:solidFill>
                <a:srgbClr val="000000"/>
              </a:solidFill>
            </a:endParaRPr>
          </a:p>
        </p:txBody>
      </p:sp>
    </p:spTree>
    <p:extLst>
      <p:ext uri="{BB962C8B-B14F-4D97-AF65-F5344CB8AC3E}">
        <p14:creationId xmlns:p14="http://schemas.microsoft.com/office/powerpoint/2010/main" val="1246619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 &amp; Build System</a:t>
            </a:r>
            <a:endParaRPr lang="en-US" dirty="0"/>
          </a:p>
        </p:txBody>
      </p:sp>
      <p:sp>
        <p:nvSpPr>
          <p:cNvPr id="4" name="Slide Number Placeholder 3"/>
          <p:cNvSpPr>
            <a:spLocks noGrp="1"/>
          </p:cNvSpPr>
          <p:nvPr>
            <p:ph type="sldNum" sz="quarter" idx="10"/>
          </p:nvPr>
        </p:nvSpPr>
        <p:spPr/>
        <p:txBody>
          <a:bodyPr/>
          <a:lstStyle/>
          <a:p>
            <a:pPr>
              <a:defRPr/>
            </a:pPr>
            <a:fld id="{14DB9CD2-4426-4E25-B6C8-D66811C6EADA}" type="slidenum">
              <a:rPr lang="en-US" smtClean="0">
                <a:solidFill>
                  <a:srgbClr val="000000"/>
                </a:solidFill>
              </a:rPr>
              <a:pPr>
                <a:defRPr/>
              </a:pPr>
              <a:t>9</a:t>
            </a:fld>
            <a:endParaRPr lang="en-US"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412626185"/>
              </p:ext>
            </p:extLst>
          </p:nvPr>
        </p:nvGraphicFramePr>
        <p:xfrm>
          <a:off x="556437" y="879988"/>
          <a:ext cx="7853916" cy="2966720"/>
        </p:xfrm>
        <a:graphic>
          <a:graphicData uri="http://schemas.openxmlformats.org/drawingml/2006/table">
            <a:tbl>
              <a:tblPr firstRow="1" bandRow="1">
                <a:tableStyleId>{5C22544A-7EE6-4342-B048-85BDC9FD1C3A}</a:tableStyleId>
              </a:tblPr>
              <a:tblGrid>
                <a:gridCol w="2048540"/>
                <a:gridCol w="2732567"/>
                <a:gridCol w="3072809"/>
              </a:tblGrid>
              <a:tr h="370840">
                <a:tc>
                  <a:txBody>
                    <a:bodyPr/>
                    <a:lstStyle/>
                    <a:p>
                      <a:r>
                        <a:rPr lang="en-US" dirty="0" smtClean="0"/>
                        <a:t>Module/Example</a:t>
                      </a:r>
                      <a:endParaRPr lang="en-US" dirty="0"/>
                    </a:p>
                  </a:txBody>
                  <a:tcPr/>
                </a:tc>
                <a:tc>
                  <a:txBody>
                    <a:bodyPr/>
                    <a:lstStyle/>
                    <a:p>
                      <a:r>
                        <a:rPr lang="en-US" dirty="0" smtClean="0"/>
                        <a:t>Command</a:t>
                      </a:r>
                      <a:endParaRPr lang="en-US" dirty="0"/>
                    </a:p>
                  </a:txBody>
                  <a:tcPr/>
                </a:tc>
                <a:tc>
                  <a:txBody>
                    <a:bodyPr/>
                    <a:lstStyle/>
                    <a:p>
                      <a:r>
                        <a:rPr lang="en-US" dirty="0" smtClean="0"/>
                        <a:t>Description</a:t>
                      </a:r>
                      <a:endParaRPr lang="en-US" dirty="0"/>
                    </a:p>
                  </a:txBody>
                  <a:tcPr/>
                </a:tc>
              </a:tr>
              <a:tr h="370840">
                <a:tc>
                  <a:txBody>
                    <a:bodyPr/>
                    <a:lstStyle/>
                    <a:p>
                      <a:r>
                        <a:rPr lang="en-US" sz="1600" baseline="0" dirty="0" smtClean="0"/>
                        <a:t>All cores</a:t>
                      </a:r>
                      <a:endParaRPr lang="en-US" sz="1600" dirty="0"/>
                    </a:p>
                  </a:txBody>
                  <a:tcPr/>
                </a:tc>
                <a:tc>
                  <a:txBody>
                    <a:bodyPr/>
                    <a:lstStyle/>
                    <a:p>
                      <a:r>
                        <a:rPr lang="en-US" sz="1600" dirty="0" err="1" smtClean="0">
                          <a:ea typeface="Verdana" pitchFamily="34" charset="0"/>
                          <a:cs typeface="Verdana" pitchFamily="34" charset="0"/>
                        </a:rPr>
                        <a:t>gmake</a:t>
                      </a:r>
                      <a:r>
                        <a:rPr lang="en-US" sz="1600" dirty="0" smtClean="0">
                          <a:ea typeface="Verdana" pitchFamily="34" charset="0"/>
                          <a:cs typeface="Verdana" pitchFamily="34" charset="0"/>
                        </a:rPr>
                        <a:t> -j </a:t>
                      </a:r>
                      <a:r>
                        <a:rPr lang="en-US" sz="1600" dirty="0" err="1" smtClean="0">
                          <a:ea typeface="Verdana" pitchFamily="34" charset="0"/>
                          <a:cs typeface="Verdana" pitchFamily="34" charset="0"/>
                        </a:rPr>
                        <a:t>allcores</a:t>
                      </a:r>
                      <a:r>
                        <a:rPr lang="en-US" sz="1600" dirty="0" smtClean="0">
                          <a:ea typeface="Verdana" pitchFamily="34" charset="0"/>
                          <a:cs typeface="Verdana" pitchFamily="34" charset="0"/>
                        </a:rPr>
                        <a:t> </a:t>
                      </a:r>
                      <a:r>
                        <a:rPr lang="en-US" sz="1600" dirty="0" smtClean="0">
                          <a:ea typeface="Verdana" pitchFamily="34" charset="0"/>
                          <a:cs typeface="Verdana" pitchFamily="34" charset="0"/>
                        </a:rPr>
                        <a:t>BOARD=j721e_evm</a:t>
                      </a:r>
                      <a:endParaRPr lang="en-US" sz="1600" dirty="0"/>
                    </a:p>
                  </a:txBody>
                  <a:tcPr/>
                </a:tc>
                <a:tc>
                  <a:txBody>
                    <a:bodyPr/>
                    <a:lstStyle/>
                    <a:p>
                      <a:r>
                        <a:rPr lang="en-US" sz="1600" dirty="0" smtClean="0"/>
                        <a:t>Command</a:t>
                      </a:r>
                      <a:r>
                        <a:rPr lang="en-US" sz="1600" baseline="0" dirty="0" smtClean="0"/>
                        <a:t> to build all example and libraries for J721E </a:t>
                      </a:r>
                      <a:r>
                        <a:rPr lang="en-US" sz="1600" baseline="0" dirty="0" err="1" smtClean="0"/>
                        <a:t>soc</a:t>
                      </a:r>
                      <a:endParaRPr lang="en-US" sz="1600" dirty="0"/>
                    </a:p>
                  </a:txBody>
                  <a:tcPr/>
                </a:tc>
              </a:tr>
              <a:tr h="370840">
                <a:tc>
                  <a:txBody>
                    <a:bodyPr/>
                    <a:lstStyle/>
                    <a:p>
                      <a:r>
                        <a:rPr lang="en-US" sz="1600" dirty="0" smtClean="0"/>
                        <a:t>All examples/Library</a:t>
                      </a:r>
                      <a:endParaRPr lang="en-US" sz="1600" dirty="0"/>
                    </a:p>
                  </a:txBody>
                  <a:tcPr/>
                </a:tc>
                <a:tc>
                  <a:txBody>
                    <a:bodyPr/>
                    <a:lstStyle/>
                    <a:p>
                      <a:r>
                        <a:rPr lang="en-US" sz="1600" dirty="0" err="1" smtClean="0">
                          <a:ea typeface="Verdana" pitchFamily="34" charset="0"/>
                          <a:cs typeface="Verdana" pitchFamily="34" charset="0"/>
                        </a:rPr>
                        <a:t>gmake</a:t>
                      </a:r>
                      <a:r>
                        <a:rPr lang="en-US" sz="1600" dirty="0" smtClean="0">
                          <a:ea typeface="Verdana" pitchFamily="34" charset="0"/>
                          <a:cs typeface="Verdana" pitchFamily="34" charset="0"/>
                        </a:rPr>
                        <a:t> -j all </a:t>
                      </a:r>
                      <a:r>
                        <a:rPr lang="en-US" sz="1600" dirty="0" smtClean="0">
                          <a:ea typeface="Verdana" pitchFamily="34" charset="0"/>
                          <a:cs typeface="Verdana" pitchFamily="34" charset="0"/>
                        </a:rPr>
                        <a:t>BOARD=j721e_evm </a:t>
                      </a:r>
                      <a:r>
                        <a:rPr lang="en-US" sz="1600" dirty="0" smtClean="0">
                          <a:ea typeface="Verdana" pitchFamily="34" charset="0"/>
                          <a:cs typeface="Verdana" pitchFamily="34" charset="0"/>
                        </a:rPr>
                        <a:t>CORE=&lt;core&gt;</a:t>
                      </a:r>
                      <a:endParaRPr lang="en-US" sz="1600" dirty="0"/>
                    </a:p>
                  </a:txBody>
                  <a:tcPr/>
                </a:tc>
                <a:tc>
                  <a:txBody>
                    <a:bodyPr/>
                    <a:lstStyle/>
                    <a:p>
                      <a:r>
                        <a:rPr lang="en-US" sz="1600" dirty="0" smtClean="0"/>
                        <a:t>Command to build all examples and libraries</a:t>
                      </a:r>
                      <a:r>
                        <a:rPr lang="en-US" sz="1600" baseline="0" dirty="0" smtClean="0"/>
                        <a:t> for a given core of J721E </a:t>
                      </a:r>
                      <a:endParaRPr lang="en-US" sz="1600" dirty="0"/>
                    </a:p>
                  </a:txBody>
                  <a:tcPr/>
                </a:tc>
              </a:tr>
              <a:tr h="370840">
                <a:tc>
                  <a:txBody>
                    <a:bodyPr/>
                    <a:lstStyle/>
                    <a:p>
                      <a:r>
                        <a:rPr lang="en-US" sz="1600" dirty="0" smtClean="0"/>
                        <a:t>Example/Library</a:t>
                      </a:r>
                      <a:endParaRPr lang="en-US" sz="1600" dirty="0"/>
                    </a:p>
                  </a:txBody>
                  <a:tcPr/>
                </a:tc>
                <a:tc>
                  <a:txBody>
                    <a:bodyPr/>
                    <a:lstStyle/>
                    <a:p>
                      <a:r>
                        <a:rPr lang="en-US" sz="1600" dirty="0" err="1" smtClean="0">
                          <a:ea typeface="Verdana" pitchFamily="34" charset="0"/>
                          <a:cs typeface="Verdana" pitchFamily="34" charset="0"/>
                        </a:rPr>
                        <a:t>gmake</a:t>
                      </a:r>
                      <a:r>
                        <a:rPr lang="en-US" sz="1600" dirty="0" smtClean="0">
                          <a:ea typeface="Verdana" pitchFamily="34" charset="0"/>
                          <a:cs typeface="Verdana" pitchFamily="34" charset="0"/>
                        </a:rPr>
                        <a:t> &lt;module&gt; </a:t>
                      </a:r>
                      <a:r>
                        <a:rPr lang="en-US" sz="1600" dirty="0" smtClean="0">
                          <a:ea typeface="Verdana" pitchFamily="34" charset="0"/>
                          <a:cs typeface="Verdana" pitchFamily="34" charset="0"/>
                        </a:rPr>
                        <a:t>BOARD=j721e_evm </a:t>
                      </a:r>
                      <a:r>
                        <a:rPr lang="en-US" sz="1600" dirty="0" smtClean="0">
                          <a:ea typeface="Verdana" pitchFamily="34" charset="0"/>
                          <a:cs typeface="Verdana" pitchFamily="34" charset="0"/>
                        </a:rPr>
                        <a:t>CORE=&lt;core&gt;</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Command to build an examples and libraries</a:t>
                      </a:r>
                      <a:r>
                        <a:rPr lang="en-US" sz="1600" baseline="0" dirty="0" smtClean="0"/>
                        <a:t> for a given core of J721E </a:t>
                      </a:r>
                      <a:endParaRPr lang="en-US" sz="1600" dirty="0" smtClean="0"/>
                    </a:p>
                  </a:txBody>
                  <a:tcPr/>
                </a:tc>
              </a:tr>
              <a:tr h="370840">
                <a:tc>
                  <a:txBody>
                    <a:bodyPr/>
                    <a:lstStyle/>
                    <a:p>
                      <a:r>
                        <a:rPr lang="en-US" sz="1600" dirty="0" smtClean="0"/>
                        <a:t>Help</a:t>
                      </a:r>
                      <a:endParaRPr lang="en-US" sz="1600" dirty="0"/>
                    </a:p>
                  </a:txBody>
                  <a:tcPr/>
                </a:tc>
                <a:tc>
                  <a:txBody>
                    <a:bodyPr/>
                    <a:lstStyle/>
                    <a:p>
                      <a:r>
                        <a:rPr lang="en-US" sz="1600" dirty="0" err="1" smtClean="0"/>
                        <a:t>gmake</a:t>
                      </a:r>
                      <a:r>
                        <a:rPr lang="en-US" sz="1600" baseline="0" dirty="0" smtClean="0"/>
                        <a:t> help</a:t>
                      </a:r>
                      <a:endParaRPr lang="en-US" sz="1600" dirty="0"/>
                    </a:p>
                  </a:txBody>
                  <a:tcPr/>
                </a:tc>
                <a:tc>
                  <a:txBody>
                    <a:bodyPr/>
                    <a:lstStyle/>
                    <a:p>
                      <a:r>
                        <a:rPr lang="en-US" sz="1600" dirty="0" smtClean="0"/>
                        <a:t>Help</a:t>
                      </a:r>
                      <a:r>
                        <a:rPr lang="en-US" sz="1600" baseline="0" dirty="0" smtClean="0"/>
                        <a:t> Menu</a:t>
                      </a:r>
                      <a:endParaRPr lang="en-US" sz="1600" dirty="0"/>
                    </a:p>
                  </a:txBody>
                  <a:tcPr/>
                </a:tc>
              </a:tr>
            </a:tbl>
          </a:graphicData>
        </a:graphic>
      </p:graphicFrame>
      <p:sp>
        <p:nvSpPr>
          <p:cNvPr id="7" name="Content Placeholder 2"/>
          <p:cNvSpPr>
            <a:spLocks noGrp="1"/>
          </p:cNvSpPr>
          <p:nvPr>
            <p:ph idx="1"/>
          </p:nvPr>
        </p:nvSpPr>
        <p:spPr>
          <a:xfrm>
            <a:off x="429076" y="3979894"/>
            <a:ext cx="8087607" cy="446568"/>
          </a:xfrm>
        </p:spPr>
        <p:txBody>
          <a:bodyPr/>
          <a:lstStyle/>
          <a:p>
            <a:pPr marL="0" lvl="1" indent="0">
              <a:spcBef>
                <a:spcPct val="65000"/>
              </a:spcBef>
              <a:buNone/>
            </a:pPr>
            <a:r>
              <a:rPr lang="en-US" sz="1600" dirty="0">
                <a:ea typeface="Verdana" pitchFamily="34" charset="0"/>
                <a:cs typeface="Verdana" pitchFamily="34" charset="0"/>
              </a:rPr>
              <a:t>&lt;core&gt; </a:t>
            </a:r>
            <a:r>
              <a:rPr lang="en-US" sz="1600" i="1" dirty="0">
                <a:ea typeface="Verdana" pitchFamily="34" charset="0"/>
                <a:cs typeface="Verdana" pitchFamily="34" charset="0"/>
              </a:rPr>
              <a:t>can be mcu1_0, mcu1_1, mcu2_0, mcu2_1, mcu3_0, mcu3_1, mpu1_0, </a:t>
            </a:r>
            <a:r>
              <a:rPr lang="en-US" sz="1600" i="1" dirty="0" smtClean="0">
                <a:ea typeface="Verdana" pitchFamily="34" charset="0"/>
                <a:cs typeface="Verdana" pitchFamily="34" charset="0"/>
              </a:rPr>
              <a:t>c7x_1, </a:t>
            </a:r>
            <a:r>
              <a:rPr lang="en-US" sz="1600" i="1" dirty="0">
                <a:ea typeface="Verdana" pitchFamily="34" charset="0"/>
                <a:cs typeface="Verdana" pitchFamily="34" charset="0"/>
              </a:rPr>
              <a:t>c66xdsp_1,   </a:t>
            </a:r>
            <a:r>
              <a:rPr lang="en-US" sz="1600" i="1" dirty="0" smtClean="0">
                <a:ea typeface="Verdana" pitchFamily="34" charset="0"/>
                <a:cs typeface="Verdana" pitchFamily="34" charset="0"/>
              </a:rPr>
              <a:t>c66xdsp_2</a:t>
            </a:r>
            <a:endParaRPr lang="en-US" sz="1600" i="1" dirty="0">
              <a:ea typeface="Verdana" pitchFamily="34" charset="0"/>
              <a:cs typeface="Verdana" pitchFamily="34" charset="0"/>
            </a:endParaRPr>
          </a:p>
        </p:txBody>
      </p:sp>
    </p:spTree>
    <p:extLst>
      <p:ext uri="{BB962C8B-B14F-4D97-AF65-F5344CB8AC3E}">
        <p14:creationId xmlns:p14="http://schemas.microsoft.com/office/powerpoint/2010/main" val="67105749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31fdf69a6e48eddb4a74ef659ef72f4414e155"/>
</p:tagLst>
</file>

<file path=ppt/theme/theme1.xml><?xml version="1.0" encoding="utf-8"?>
<a:theme xmlns:a="http://schemas.openxmlformats.org/drawingml/2006/main" name="18_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FinalPowerpoint">
  <a:themeElements>
    <a:clrScheme name="Custom 1">
      <a:dk1>
        <a:srgbClr val="000000"/>
      </a:dk1>
      <a:lt1>
        <a:srgbClr val="FFFFFF"/>
      </a:lt1>
      <a:dk2>
        <a:srgbClr val="DE0000"/>
      </a:dk2>
      <a:lt2>
        <a:srgbClr val="808080"/>
      </a:lt2>
      <a:accent1>
        <a:srgbClr val="DE0000"/>
      </a:accent1>
      <a:accent2>
        <a:srgbClr val="A4A4A4"/>
      </a:accent2>
      <a:accent3>
        <a:srgbClr val="117788"/>
      </a:accent3>
      <a:accent4>
        <a:srgbClr val="404040"/>
      </a:accent4>
      <a:accent5>
        <a:srgbClr val="4ABED4"/>
      </a:accent5>
      <a:accent6>
        <a:srgbClr val="7F7F7F"/>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K3-Template">
  <a:themeElements>
    <a:clrScheme name="Custom 1">
      <a:dk1>
        <a:srgbClr val="000000"/>
      </a:dk1>
      <a:lt1>
        <a:srgbClr val="FFFFFF"/>
      </a:lt1>
      <a:dk2>
        <a:srgbClr val="DE0000"/>
      </a:dk2>
      <a:lt2>
        <a:srgbClr val="808080"/>
      </a:lt2>
      <a:accent1>
        <a:srgbClr val="DE0000"/>
      </a:accent1>
      <a:accent2>
        <a:srgbClr val="A4A4A4"/>
      </a:accent2>
      <a:accent3>
        <a:srgbClr val="117788"/>
      </a:accent3>
      <a:accent4>
        <a:srgbClr val="404040"/>
      </a:accent4>
      <a:accent5>
        <a:srgbClr val="4ABED4"/>
      </a:accent5>
      <a:accent6>
        <a:srgbClr val="7F7F7F"/>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4B420BBC05F5244940A1E818F79C7AF" ma:contentTypeVersion="0" ma:contentTypeDescription="Create a new document." ma:contentTypeScope="" ma:versionID="49ecaff274fe03049a3e3acd8ed2364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CEA07F-32D3-4699-B7A0-2673079870D5}">
  <ds:schemaRefs>
    <ds:schemaRef ds:uri="http://schemas.microsoft.com/sharepoint/v3/contenttype/forms"/>
  </ds:schemaRefs>
</ds:datastoreItem>
</file>

<file path=customXml/itemProps2.xml><?xml version="1.0" encoding="utf-8"?>
<ds:datastoreItem xmlns:ds="http://schemas.openxmlformats.org/officeDocument/2006/customXml" ds:itemID="{3ECA70B8-2204-44B4-AFD2-12013126BE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7BE5DF2-36E4-400E-9512-92B6A1A2D33B}">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14902</TotalTime>
  <Words>1681</Words>
  <Application>Microsoft Office PowerPoint</Application>
  <PresentationFormat>On-screen Show (16:9)</PresentationFormat>
  <Paragraphs>313</Paragraphs>
  <Slides>26</Slides>
  <Notes>20</Notes>
  <HiddenSlides>0</HiddenSlides>
  <MMClips>0</MMClips>
  <ScaleCrop>false</ScaleCrop>
  <HeadingPairs>
    <vt:vector size="4" baseType="variant">
      <vt:variant>
        <vt:lpstr>Theme</vt:lpstr>
      </vt:variant>
      <vt:variant>
        <vt:i4>3</vt:i4>
      </vt:variant>
      <vt:variant>
        <vt:lpstr>Slide Titles</vt:lpstr>
      </vt:variant>
      <vt:variant>
        <vt:i4>26</vt:i4>
      </vt:variant>
    </vt:vector>
  </HeadingPairs>
  <TitlesOfParts>
    <vt:vector size="29" baseType="lpstr">
      <vt:lpstr>18_FinalPowerpoint</vt:lpstr>
      <vt:lpstr>2_FinalPowerpoint</vt:lpstr>
      <vt:lpstr>K3-Template</vt:lpstr>
      <vt:lpstr> Jacinto™ Automotive Processor </vt:lpstr>
      <vt:lpstr>Agenda</vt:lpstr>
      <vt:lpstr>PDK Overview</vt:lpstr>
      <vt:lpstr>PDK Overview – Not Supported</vt:lpstr>
      <vt:lpstr>Agenda</vt:lpstr>
      <vt:lpstr>Directory Structure</vt:lpstr>
      <vt:lpstr>Agenda</vt:lpstr>
      <vt:lpstr>Pre-requisite &amp; Build System</vt:lpstr>
      <vt:lpstr>Pre-requisite &amp; Build System</vt:lpstr>
      <vt:lpstr>Agenda</vt:lpstr>
      <vt:lpstr>Software Modules</vt:lpstr>
      <vt:lpstr>Software Modules</vt:lpstr>
      <vt:lpstr>Software Modules</vt:lpstr>
      <vt:lpstr>Software Modules – CSL Module</vt:lpstr>
      <vt:lpstr>Software Modules – CSL Module</vt:lpstr>
      <vt:lpstr>Software Modules – SBL</vt:lpstr>
      <vt:lpstr>Software Modules – PM</vt:lpstr>
      <vt:lpstr>Generic FVID2 Driver Stack</vt:lpstr>
      <vt:lpstr>Software Modules – CSI2RX</vt:lpstr>
      <vt:lpstr>Software Modules – VHWA</vt:lpstr>
      <vt:lpstr>Software Modules – DSS</vt:lpstr>
      <vt:lpstr>Software Modules – UDMA</vt:lpstr>
      <vt:lpstr>Software Modules – I2C</vt:lpstr>
      <vt:lpstr>Agenda</vt:lpstr>
      <vt:lpstr>Documentation</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Marie Elizabeth St. Hilaire</dc:creator>
  <cp:lastModifiedBy>Ankur</cp:lastModifiedBy>
  <cp:revision>484</cp:revision>
  <dcterms:created xsi:type="dcterms:W3CDTF">2015-07-10T14:14:35Z</dcterms:created>
  <dcterms:modified xsi:type="dcterms:W3CDTF">2019-08-08T14:05:09Z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0x01010084B420BBC05F5244940A1E818F79C7AF</vt:lpwstr>
  </property>
</Properties>
</file>