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100回未満のセンサーも取得したい(時間とメモリを節約)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train独自のsiteを増やす(malformedに影響が出るので)→特定siteではデータに癖があるため、無闇に増やさないほうがよい可能性？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75d691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75d691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100回未満のセンサーも取得したい(時間とメモリを節約)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train独自のsiteを増やす(malformedに影響が出るので)→特定siteではデータに癖があるため、無闇に増やさないほうがよい可能性？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2b2762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52b2762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Malformed lineも含めて対処してくれている関数があったので、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be0d50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7be0d50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Malformed lineも含めて対処してくれている関数があったので、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aa8f6e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aa8f6e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Malformed lineも含めて対処してくれている関数があったので、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taichin/make-mod-interpolated-united-dataset" TargetMode="External"/><Relationship Id="rId4" Type="http://schemas.openxmlformats.org/officeDocument/2006/relationships/hyperlink" Target="https://www.kaggle.com/taichin/generate-wifi-features-with-inerpolation" TargetMode="External"/><Relationship Id="rId5" Type="http://schemas.openxmlformats.org/officeDocument/2006/relationships/hyperlink" Target="https://www.kaggle.com/taichin/indoor-lstm/output?scriptVersionId=6179113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taichin/make-mod-interpolated-united-dataset" TargetMode="External"/><Relationship Id="rId4" Type="http://schemas.openxmlformats.org/officeDocument/2006/relationships/hyperlink" Target="https://www.kaggle.com/taichin/generate-wifi-features-with-inerpolation" TargetMode="External"/><Relationship Id="rId5" Type="http://schemas.openxmlformats.org/officeDocument/2006/relationships/hyperlink" Target="https://www.kaggle.com/taichin/indoor-lstm/output?scriptVersionId=6179113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taichin/make-united-dataset-from-waypoint-time" TargetMode="External"/><Relationship Id="rId4" Type="http://schemas.openxmlformats.org/officeDocument/2006/relationships/hyperlink" Target="https://www.kaggle.com/taichin/wifi-feats-with-waypoint-time-from-tr-and-te?scriptVersionId=64363528" TargetMode="External"/><Relationship Id="rId5" Type="http://schemas.openxmlformats.org/officeDocument/2006/relationships/hyperlink" Target="https://www.kaggle.com/taichin/indoor-lstm/output?scriptVersionId=617911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53475" y="2320400"/>
            <a:ext cx="2619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１つのデータセットに結合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908150" y="1400925"/>
            <a:ext cx="1475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</a:t>
            </a:r>
            <a:r>
              <a:rPr lang="en"/>
              <a:t>ごとにcsv化</a:t>
            </a:r>
            <a:endParaRPr/>
          </a:p>
        </p:txBody>
      </p:sp>
      <p:cxnSp>
        <p:nvCxnSpPr>
          <p:cNvPr id="56" name="Google Shape;56;p13"/>
          <p:cNvCxnSpPr>
            <a:stCxn id="55" idx="2"/>
            <a:endCxn id="54" idx="0"/>
          </p:cNvCxnSpPr>
          <p:nvPr/>
        </p:nvCxnSpPr>
        <p:spPr>
          <a:xfrm flipH="1">
            <a:off x="2863550" y="1801125"/>
            <a:ext cx="1782300" cy="5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>
            <a:stCxn id="55" idx="2"/>
            <a:endCxn id="58" idx="0"/>
          </p:cNvCxnSpPr>
          <p:nvPr/>
        </p:nvCxnSpPr>
        <p:spPr>
          <a:xfrm>
            <a:off x="4645850" y="1801125"/>
            <a:ext cx="1604100" cy="4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stCxn id="54" idx="2"/>
            <a:endCxn id="60" idx="0"/>
          </p:cNvCxnSpPr>
          <p:nvPr/>
        </p:nvCxnSpPr>
        <p:spPr>
          <a:xfrm>
            <a:off x="2863425" y="2720600"/>
            <a:ext cx="18441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5386250" y="2284875"/>
            <a:ext cx="1727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LGBで</a:t>
            </a:r>
            <a:r>
              <a:rPr lang="en"/>
              <a:t>floorを予測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603775" y="3314825"/>
            <a:ext cx="2207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</a:t>
            </a:r>
            <a:r>
              <a:rPr lang="en"/>
              <a:t>で</a:t>
            </a:r>
            <a:r>
              <a:rPr lang="en"/>
              <a:t>予測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292875" y="4587425"/>
            <a:ext cx="829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cxnSp>
        <p:nvCxnSpPr>
          <p:cNvPr id="62" name="Google Shape;62;p13"/>
          <p:cNvCxnSpPr>
            <a:stCxn id="58" idx="2"/>
            <a:endCxn id="60" idx="0"/>
          </p:cNvCxnSpPr>
          <p:nvPr/>
        </p:nvCxnSpPr>
        <p:spPr>
          <a:xfrm flipH="1">
            <a:off x="4707500" y="2685075"/>
            <a:ext cx="1542300" cy="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60" idx="2"/>
            <a:endCxn id="64" idx="0"/>
          </p:cNvCxnSpPr>
          <p:nvPr/>
        </p:nvCxnSpPr>
        <p:spPr>
          <a:xfrm>
            <a:off x="4707625" y="3715025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6163600" y="2630563"/>
            <a:ext cx="1146000" cy="338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indoor_lightgbm</a:t>
            </a: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5277475" y="1273150"/>
            <a:ext cx="1905600" cy="492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Generate wifi features 5 times faster version 7</a:t>
            </a:r>
            <a:endParaRPr sz="1000"/>
          </a:p>
        </p:txBody>
      </p:sp>
      <p:sp>
        <p:nvSpPr>
          <p:cNvPr id="67" name="Google Shape;67;p13"/>
          <p:cNvSpPr txBox="1"/>
          <p:nvPr/>
        </p:nvSpPr>
        <p:spPr>
          <a:xfrm>
            <a:off x="1324875" y="2633450"/>
            <a:ext cx="1265700" cy="492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Make unite dataset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1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5143400" y="3463600"/>
            <a:ext cx="884100" cy="338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1000"/>
              <a:t>ndoor_lstm 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152400" y="3798725"/>
            <a:ext cx="648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概要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152400" y="4247550"/>
            <a:ext cx="1088700" cy="40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52400" y="4704750"/>
            <a:ext cx="1088700" cy="40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7394075" y="2630563"/>
            <a:ext cx="1146000" cy="33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indoor_lgb_floor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2751975" y="2633450"/>
            <a:ext cx="1421400" cy="492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indoor</a:t>
            </a:r>
            <a:r>
              <a:rPr lang="en" sz="1000"/>
              <a:t> united dataset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1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7240550" y="1273150"/>
            <a:ext cx="1769700" cy="492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Indoor</a:t>
            </a:r>
            <a:r>
              <a:rPr lang="en" sz="1000"/>
              <a:t>_competition_dataset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Version 5</a:t>
            </a:r>
            <a:endParaRPr sz="1000"/>
          </a:p>
        </p:txBody>
      </p:sp>
      <p:cxnSp>
        <p:nvCxnSpPr>
          <p:cNvPr id="75" name="Google Shape;75;p13"/>
          <p:cNvCxnSpPr>
            <a:stCxn id="76" idx="2"/>
            <a:endCxn id="55" idx="0"/>
          </p:cNvCxnSpPr>
          <p:nvPr/>
        </p:nvCxnSpPr>
        <p:spPr>
          <a:xfrm>
            <a:off x="4645850" y="975225"/>
            <a:ext cx="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3221750" y="575025"/>
            <a:ext cx="2848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inputのtxt</a:t>
            </a:r>
            <a:r>
              <a:rPr lang="en"/>
              <a:t>データをそのまま利用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152400" y="480075"/>
            <a:ext cx="288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※4/15</a:t>
            </a:r>
            <a:r>
              <a:rPr lang="en" sz="1000">
                <a:solidFill>
                  <a:srgbClr val="FF0000"/>
                </a:solidFill>
              </a:rPr>
              <a:t>までは元のtxtのまま、data augmentationもtrain-only siteの最初の25箇所という中途半端な状態でおこなていたが、やはりdata augmentationに効果がありそうなので全てのtxtを修正した形で利用する方針に変更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→問題点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Txtの修正を行なっていない。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特徴量が違うのにラベルが同じデータが多い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6163600" y="3092250"/>
            <a:ext cx="288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※</a:t>
            </a:r>
            <a:r>
              <a:rPr lang="en" sz="1000">
                <a:solidFill>
                  <a:srgbClr val="FF0000"/>
                </a:solidFill>
              </a:rPr>
              <a:t>当初はlightgbmをモデリングしていたが、上位進出は厳しそうなので、NNへと変更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603775" y="3951125"/>
            <a:ext cx="2207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postprocess</a:t>
            </a:r>
            <a:endParaRPr/>
          </a:p>
        </p:txBody>
      </p:sp>
      <p:cxnSp>
        <p:nvCxnSpPr>
          <p:cNvPr id="79" name="Google Shape;79;p13"/>
          <p:cNvCxnSpPr>
            <a:stCxn id="64" idx="2"/>
            <a:endCxn id="61" idx="0"/>
          </p:cNvCxnSpPr>
          <p:nvPr/>
        </p:nvCxnSpPr>
        <p:spPr>
          <a:xfrm>
            <a:off x="4707625" y="4351325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0" y="76750"/>
            <a:ext cx="200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1st dataset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5143400" y="4067675"/>
            <a:ext cx="2721900" cy="338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my submission by postprocess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1987800" y="2950750"/>
            <a:ext cx="22077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１つのデータセットに結合</a:t>
            </a:r>
            <a:endParaRPr sz="1300"/>
          </a:p>
        </p:txBody>
      </p:sp>
      <p:sp>
        <p:nvSpPr>
          <p:cNvPr id="87" name="Google Shape;87;p14"/>
          <p:cNvSpPr txBox="1"/>
          <p:nvPr/>
        </p:nvSpPr>
        <p:spPr>
          <a:xfrm>
            <a:off x="2368075" y="2010425"/>
            <a:ext cx="1475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siteごとにcsv化</a:t>
            </a:r>
            <a:endParaRPr/>
          </a:p>
        </p:txBody>
      </p:sp>
      <p:cxnSp>
        <p:nvCxnSpPr>
          <p:cNvPr id="88" name="Google Shape;88;p14"/>
          <p:cNvCxnSpPr>
            <a:stCxn id="87" idx="2"/>
            <a:endCxn id="86" idx="0"/>
          </p:cNvCxnSpPr>
          <p:nvPr/>
        </p:nvCxnSpPr>
        <p:spPr>
          <a:xfrm flipH="1">
            <a:off x="3091675" y="2410625"/>
            <a:ext cx="14100" cy="5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86" idx="2"/>
            <a:endCxn id="90" idx="0"/>
          </p:cNvCxnSpPr>
          <p:nvPr/>
        </p:nvCxnSpPr>
        <p:spPr>
          <a:xfrm>
            <a:off x="3091650" y="3335650"/>
            <a:ext cx="141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 txBox="1"/>
          <p:nvPr/>
        </p:nvSpPr>
        <p:spPr>
          <a:xfrm>
            <a:off x="2001925" y="3516650"/>
            <a:ext cx="22077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RNNで予測</a:t>
            </a:r>
            <a:endParaRPr sz="1300"/>
          </a:p>
        </p:txBody>
      </p:sp>
      <p:sp>
        <p:nvSpPr>
          <p:cNvPr id="91" name="Google Shape;91;p14"/>
          <p:cNvSpPr txBox="1"/>
          <p:nvPr/>
        </p:nvSpPr>
        <p:spPr>
          <a:xfrm>
            <a:off x="2694000" y="4739850"/>
            <a:ext cx="8295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submit</a:t>
            </a:r>
            <a:endParaRPr sz="1300"/>
          </a:p>
        </p:txBody>
      </p:sp>
      <p:cxnSp>
        <p:nvCxnSpPr>
          <p:cNvPr id="92" name="Google Shape;92;p14"/>
          <p:cNvCxnSpPr>
            <a:stCxn id="90" idx="2"/>
            <a:endCxn id="93" idx="0"/>
          </p:cNvCxnSpPr>
          <p:nvPr/>
        </p:nvCxnSpPr>
        <p:spPr>
          <a:xfrm>
            <a:off x="3105775" y="3901550"/>
            <a:ext cx="18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4"/>
          <p:cNvSpPr txBox="1"/>
          <p:nvPr/>
        </p:nvSpPr>
        <p:spPr>
          <a:xfrm>
            <a:off x="3882175" y="1700800"/>
            <a:ext cx="2721900" cy="338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Generate wifi features from mod tr and te txt</a:t>
            </a:r>
            <a:endParaRPr sz="1000"/>
          </a:p>
        </p:txBody>
      </p:sp>
      <p:sp>
        <p:nvSpPr>
          <p:cNvPr id="95" name="Google Shape;95;p14"/>
          <p:cNvSpPr txBox="1"/>
          <p:nvPr/>
        </p:nvSpPr>
        <p:spPr>
          <a:xfrm>
            <a:off x="4361400" y="2965150"/>
            <a:ext cx="2053800" cy="338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Make mod united dataset</a:t>
            </a:r>
            <a:endParaRPr sz="1000"/>
          </a:p>
        </p:txBody>
      </p:sp>
      <p:sp>
        <p:nvSpPr>
          <p:cNvPr id="96" name="Google Shape;96;p14"/>
          <p:cNvSpPr txBox="1"/>
          <p:nvPr/>
        </p:nvSpPr>
        <p:spPr>
          <a:xfrm>
            <a:off x="3706800" y="3647175"/>
            <a:ext cx="865200" cy="338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indoor_lstm</a:t>
            </a:r>
            <a:endParaRPr sz="1000"/>
          </a:p>
        </p:txBody>
      </p:sp>
      <p:cxnSp>
        <p:nvCxnSpPr>
          <p:cNvPr id="97" name="Google Shape;97;p14"/>
          <p:cNvCxnSpPr>
            <a:stCxn id="98" idx="2"/>
            <a:endCxn id="87" idx="0"/>
          </p:cNvCxnSpPr>
          <p:nvPr/>
        </p:nvCxnSpPr>
        <p:spPr>
          <a:xfrm>
            <a:off x="3094650" y="893050"/>
            <a:ext cx="11100" cy="11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 txBox="1"/>
          <p:nvPr/>
        </p:nvSpPr>
        <p:spPr>
          <a:xfrm>
            <a:off x="152400" y="3798725"/>
            <a:ext cx="648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概要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52400" y="4247550"/>
            <a:ext cx="1088700" cy="40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52400" y="4704750"/>
            <a:ext cx="1088700" cy="40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480975" y="2965150"/>
            <a:ext cx="1812300" cy="33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indoor mod united dataset</a:t>
            </a:r>
            <a:endParaRPr sz="1000"/>
          </a:p>
        </p:txBody>
      </p:sp>
      <p:sp>
        <p:nvSpPr>
          <p:cNvPr id="103" name="Google Shape;103;p14"/>
          <p:cNvSpPr txBox="1"/>
          <p:nvPr/>
        </p:nvSpPr>
        <p:spPr>
          <a:xfrm>
            <a:off x="6680825" y="1700800"/>
            <a:ext cx="2430900" cy="33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mod_train_test_csv_data Version 1</a:t>
            </a:r>
            <a:endParaRPr sz="10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2251800" y="153700"/>
            <a:ext cx="6136900" cy="1363700"/>
            <a:chOff x="1695875" y="63275"/>
            <a:chExt cx="6136900" cy="1363700"/>
          </a:xfrm>
        </p:grpSpPr>
        <p:grpSp>
          <p:nvGrpSpPr>
            <p:cNvPr id="105" name="Google Shape;105;p14"/>
            <p:cNvGrpSpPr/>
            <p:nvPr/>
          </p:nvGrpSpPr>
          <p:grpSpPr>
            <a:xfrm>
              <a:off x="1695875" y="63275"/>
              <a:ext cx="3556900" cy="1363700"/>
              <a:chOff x="3937650" y="35000"/>
              <a:chExt cx="3556900" cy="1363700"/>
            </a:xfrm>
          </p:grpSpPr>
          <p:sp>
            <p:nvSpPr>
              <p:cNvPr id="106" name="Google Shape;106;p14"/>
              <p:cNvSpPr txBox="1"/>
              <p:nvPr/>
            </p:nvSpPr>
            <p:spPr>
              <a:xfrm>
                <a:off x="5691125" y="35000"/>
                <a:ext cx="807900" cy="4311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</a:t>
                </a:r>
                <a:r>
                  <a:rPr lang="en" sz="800"/>
                  <a:t>ix_test_txt</a:t>
                </a:r>
                <a:endParaRPr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Version 1</a:t>
                </a:r>
                <a:endParaRPr sz="800"/>
              </a:p>
            </p:txBody>
          </p:sp>
          <p:sp>
            <p:nvSpPr>
              <p:cNvPr id="107" name="Google Shape;107;p14"/>
              <p:cNvSpPr txBox="1"/>
              <p:nvPr/>
            </p:nvSpPr>
            <p:spPr>
              <a:xfrm>
                <a:off x="5669525" y="492200"/>
                <a:ext cx="829500" cy="4311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</a:t>
                </a:r>
                <a:r>
                  <a:rPr lang="en" sz="800"/>
                  <a:t>ix_train_txt1</a:t>
                </a:r>
                <a:endParaRPr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Version 1</a:t>
                </a:r>
                <a:endParaRPr sz="800"/>
              </a:p>
            </p:txBody>
          </p:sp>
          <p:sp>
            <p:nvSpPr>
              <p:cNvPr id="108" name="Google Shape;108;p14"/>
              <p:cNvSpPr txBox="1"/>
              <p:nvPr/>
            </p:nvSpPr>
            <p:spPr>
              <a:xfrm>
                <a:off x="5669525" y="949400"/>
                <a:ext cx="829500" cy="4311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</a:t>
                </a:r>
                <a:r>
                  <a:rPr lang="en" sz="800"/>
                  <a:t>ix_train_txt2</a:t>
                </a:r>
                <a:endParaRPr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Version 1</a:t>
                </a:r>
                <a:endParaRPr sz="800"/>
              </a:p>
            </p:txBody>
          </p:sp>
          <p:sp>
            <p:nvSpPr>
              <p:cNvPr id="98" name="Google Shape;98;p14"/>
              <p:cNvSpPr txBox="1"/>
              <p:nvPr/>
            </p:nvSpPr>
            <p:spPr>
              <a:xfrm>
                <a:off x="3937650" y="405050"/>
                <a:ext cx="1685700" cy="369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Malformed lineに対処</a:t>
                </a:r>
                <a:endParaRPr sz="1200"/>
              </a:p>
            </p:txBody>
          </p:sp>
          <p:sp>
            <p:nvSpPr>
              <p:cNvPr id="109" name="Google Shape;109;p14"/>
              <p:cNvSpPr txBox="1"/>
              <p:nvPr/>
            </p:nvSpPr>
            <p:spPr>
              <a:xfrm>
                <a:off x="6533350" y="967600"/>
                <a:ext cx="961200" cy="4311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</a:t>
                </a:r>
                <a:r>
                  <a:rPr lang="en" sz="800"/>
                  <a:t>ixed_traindata2</a:t>
                </a:r>
                <a:endParaRPr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Version 1</a:t>
                </a:r>
                <a:endParaRPr sz="800"/>
              </a:p>
            </p:txBody>
          </p:sp>
          <p:sp>
            <p:nvSpPr>
              <p:cNvPr id="110" name="Google Shape;110;p14"/>
              <p:cNvSpPr txBox="1"/>
              <p:nvPr/>
            </p:nvSpPr>
            <p:spPr>
              <a:xfrm>
                <a:off x="6533350" y="510400"/>
                <a:ext cx="961200" cy="4311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</a:t>
                </a:r>
                <a:r>
                  <a:rPr lang="en" sz="800"/>
                  <a:t>ixed_traindata</a:t>
                </a:r>
                <a:endParaRPr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Version 1</a:t>
                </a:r>
                <a:endParaRPr sz="800"/>
              </a:p>
            </p:txBody>
          </p:sp>
          <p:sp>
            <p:nvSpPr>
              <p:cNvPr id="111" name="Google Shape;111;p14"/>
              <p:cNvSpPr txBox="1"/>
              <p:nvPr/>
            </p:nvSpPr>
            <p:spPr>
              <a:xfrm>
                <a:off x="6533350" y="53200"/>
                <a:ext cx="961200" cy="4311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</a:t>
                </a:r>
                <a:r>
                  <a:rPr lang="en" sz="800"/>
                  <a:t>ixed_testdata</a:t>
                </a:r>
                <a:endParaRPr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Version 1</a:t>
                </a:r>
                <a:endParaRPr sz="800"/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5408950" y="215675"/>
              <a:ext cx="2423825" cy="906500"/>
              <a:chOff x="5517125" y="416000"/>
              <a:chExt cx="2423825" cy="906500"/>
            </a:xfrm>
          </p:grpSpPr>
          <p:sp>
            <p:nvSpPr>
              <p:cNvPr id="113" name="Google Shape;113;p14"/>
              <p:cNvSpPr txBox="1"/>
              <p:nvPr/>
            </p:nvSpPr>
            <p:spPr>
              <a:xfrm>
                <a:off x="5517125" y="416000"/>
                <a:ext cx="1040700" cy="4311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</a:t>
                </a:r>
                <a:r>
                  <a:rPr lang="en" sz="800"/>
                  <a:t>ix_train_only_txt1</a:t>
                </a:r>
                <a:endParaRPr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Version 1</a:t>
                </a:r>
                <a:endParaRPr sz="800"/>
              </a:p>
            </p:txBody>
          </p:sp>
          <p:sp>
            <p:nvSpPr>
              <p:cNvPr id="114" name="Google Shape;114;p14"/>
              <p:cNvSpPr txBox="1"/>
              <p:nvPr/>
            </p:nvSpPr>
            <p:spPr>
              <a:xfrm>
                <a:off x="5517125" y="873200"/>
                <a:ext cx="1040700" cy="431100"/>
              </a:xfrm>
              <a:prstGeom prst="rect">
                <a:avLst/>
              </a:prstGeom>
              <a:solidFill>
                <a:srgbClr val="00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</a:t>
                </a:r>
                <a:r>
                  <a:rPr lang="en" sz="800"/>
                  <a:t>ix_train_only_txt2</a:t>
                </a:r>
                <a:endParaRPr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Version 1</a:t>
                </a:r>
                <a:endParaRPr sz="800"/>
              </a:p>
            </p:txBody>
          </p:sp>
          <p:sp>
            <p:nvSpPr>
              <p:cNvPr id="115" name="Google Shape;115;p14"/>
              <p:cNvSpPr txBox="1"/>
              <p:nvPr/>
            </p:nvSpPr>
            <p:spPr>
              <a:xfrm>
                <a:off x="6609550" y="891400"/>
                <a:ext cx="1331400" cy="4311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</a:t>
                </a:r>
                <a:r>
                  <a:rPr lang="en" sz="800"/>
                  <a:t>ixed_trainonlydata2</a:t>
                </a:r>
                <a:endParaRPr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Version 1</a:t>
                </a:r>
                <a:endParaRPr sz="800"/>
              </a:p>
            </p:txBody>
          </p:sp>
          <p:sp>
            <p:nvSpPr>
              <p:cNvPr id="116" name="Google Shape;116;p14"/>
              <p:cNvSpPr txBox="1"/>
              <p:nvPr/>
            </p:nvSpPr>
            <p:spPr>
              <a:xfrm>
                <a:off x="6609550" y="434200"/>
                <a:ext cx="1331400" cy="431100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F</a:t>
                </a:r>
                <a:r>
                  <a:rPr lang="en" sz="800"/>
                  <a:t>ixed_train_only_data</a:t>
                </a:r>
                <a:endParaRPr sz="8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Version 1</a:t>
                </a:r>
                <a:endParaRPr sz="800"/>
              </a:p>
            </p:txBody>
          </p:sp>
        </p:grpSp>
      </p:grpSp>
      <p:sp>
        <p:nvSpPr>
          <p:cNvPr id="117" name="Google Shape;117;p14"/>
          <p:cNvSpPr txBox="1"/>
          <p:nvPr/>
        </p:nvSpPr>
        <p:spPr>
          <a:xfrm>
            <a:off x="6680825" y="2081800"/>
            <a:ext cx="2463300" cy="33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mod_train_only_csv_data Version 1</a:t>
            </a:r>
            <a:endParaRPr sz="1000"/>
          </a:p>
        </p:txBody>
      </p:sp>
      <p:sp>
        <p:nvSpPr>
          <p:cNvPr id="118" name="Google Shape;118;p14"/>
          <p:cNvSpPr txBox="1"/>
          <p:nvPr/>
        </p:nvSpPr>
        <p:spPr>
          <a:xfrm>
            <a:off x="3882175" y="2071925"/>
            <a:ext cx="2721900" cy="338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Generate wifi features from mod train txt1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3882175" y="2452925"/>
            <a:ext cx="2721900" cy="338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Generate wifi features from mod train txt2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6680825" y="2462800"/>
            <a:ext cx="2463300" cy="33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mod_train_only_csv_data2 Version 1</a:t>
            </a:r>
            <a:endParaRPr sz="1000"/>
          </a:p>
        </p:txBody>
      </p:sp>
      <p:sp>
        <p:nvSpPr>
          <p:cNvPr id="93" name="Google Shape;93;p14"/>
          <p:cNvSpPr txBox="1"/>
          <p:nvPr/>
        </p:nvSpPr>
        <p:spPr>
          <a:xfrm>
            <a:off x="2003575" y="4082550"/>
            <a:ext cx="2207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postprocess</a:t>
            </a:r>
            <a:endParaRPr/>
          </a:p>
        </p:txBody>
      </p:sp>
      <p:cxnSp>
        <p:nvCxnSpPr>
          <p:cNvPr id="121" name="Google Shape;121;p14"/>
          <p:cNvCxnSpPr>
            <a:stCxn id="93" idx="2"/>
            <a:endCxn id="91" idx="0"/>
          </p:cNvCxnSpPr>
          <p:nvPr/>
        </p:nvCxnSpPr>
        <p:spPr>
          <a:xfrm>
            <a:off x="3107425" y="4482750"/>
            <a:ext cx="12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4"/>
          <p:cNvSpPr txBox="1"/>
          <p:nvPr/>
        </p:nvSpPr>
        <p:spPr>
          <a:xfrm>
            <a:off x="0" y="541550"/>
            <a:ext cx="220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構想を</a:t>
            </a:r>
            <a:r>
              <a:rPr lang="en" sz="1600">
                <a:solidFill>
                  <a:srgbClr val="FF0000"/>
                </a:solidFill>
              </a:rPr>
              <a:t>練り上げデータを作成したが</a:t>
            </a:r>
            <a:r>
              <a:rPr lang="en" sz="1600">
                <a:solidFill>
                  <a:srgbClr val="FF0000"/>
                </a:solidFill>
              </a:rPr>
              <a:t>、一度もsubmitを</a:t>
            </a:r>
            <a:r>
              <a:rPr lang="en" sz="1600">
                <a:solidFill>
                  <a:srgbClr val="FF0000"/>
                </a:solidFill>
              </a:rPr>
              <a:t>せず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容量を圧迫しているので削除した5/31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0" y="76750"/>
            <a:ext cx="200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2nd</a:t>
            </a:r>
            <a:r>
              <a:rPr b="1" lang="en" sz="1700">
                <a:solidFill>
                  <a:schemeClr val="dk1"/>
                </a:solidFill>
              </a:rPr>
              <a:t> dataset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691075" y="4221200"/>
            <a:ext cx="2721900" cy="338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my submission by postprocess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2347375" y="1807750"/>
            <a:ext cx="3482400" cy="6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１つのデータセットに結合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Make mod interpolated united dataset version 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https://www.kaggle.com/taichin/make-mod-interpolated-united-dataset</a:t>
            </a:r>
            <a:endParaRPr sz="1300"/>
          </a:p>
        </p:txBody>
      </p:sp>
      <p:sp>
        <p:nvSpPr>
          <p:cNvPr id="130" name="Google Shape;130;p15"/>
          <p:cNvSpPr txBox="1"/>
          <p:nvPr/>
        </p:nvSpPr>
        <p:spPr>
          <a:xfrm>
            <a:off x="2085750" y="116700"/>
            <a:ext cx="3993000" cy="13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Inputのtxtデータを読み込み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・malformed lineを解消する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・linear interpolationにより元データの精度向上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の上、</a:t>
            </a:r>
            <a:r>
              <a:rPr lang="en" sz="1200"/>
              <a:t>S</a:t>
            </a:r>
            <a:r>
              <a:rPr lang="en" sz="1200"/>
              <a:t>iteごとにcsv化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[notebook]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Generate wifi features with interpolation version 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https://www.kaggle.com/taichin/generate-wifi-features-with-inerpolation</a:t>
            </a:r>
            <a:endParaRPr sz="1200"/>
          </a:p>
        </p:txBody>
      </p:sp>
      <p:cxnSp>
        <p:nvCxnSpPr>
          <p:cNvPr id="131" name="Google Shape;131;p15"/>
          <p:cNvCxnSpPr>
            <a:stCxn id="130" idx="2"/>
            <a:endCxn id="129" idx="0"/>
          </p:cNvCxnSpPr>
          <p:nvPr/>
        </p:nvCxnSpPr>
        <p:spPr>
          <a:xfrm>
            <a:off x="4082250" y="1502100"/>
            <a:ext cx="630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129" idx="2"/>
            <a:endCxn id="133" idx="0"/>
          </p:cNvCxnSpPr>
          <p:nvPr/>
        </p:nvCxnSpPr>
        <p:spPr>
          <a:xfrm flipH="1">
            <a:off x="4086175" y="2469550"/>
            <a:ext cx="24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5"/>
          <p:cNvSpPr txBox="1"/>
          <p:nvPr/>
        </p:nvSpPr>
        <p:spPr>
          <a:xfrm>
            <a:off x="2419250" y="2754650"/>
            <a:ext cx="3333600" cy="84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CNN+LSTM</a:t>
            </a:r>
            <a:r>
              <a:rPr lang="en" sz="1300"/>
              <a:t>で予測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Indoor_lstm Version 22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https://www.kaggle.com/taichin/indoor-lstm/output?scriptVersionId=61791130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3684600" y="4739850"/>
            <a:ext cx="8295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submit</a:t>
            </a:r>
            <a:endParaRPr sz="1300"/>
          </a:p>
        </p:txBody>
      </p:sp>
      <p:cxnSp>
        <p:nvCxnSpPr>
          <p:cNvPr id="135" name="Google Shape;135;p15"/>
          <p:cNvCxnSpPr>
            <a:stCxn id="133" idx="2"/>
            <a:endCxn id="136" idx="0"/>
          </p:cNvCxnSpPr>
          <p:nvPr/>
        </p:nvCxnSpPr>
        <p:spPr>
          <a:xfrm>
            <a:off x="4086050" y="3601250"/>
            <a:ext cx="99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5"/>
          <p:cNvSpPr txBox="1"/>
          <p:nvPr/>
        </p:nvSpPr>
        <p:spPr>
          <a:xfrm>
            <a:off x="152400" y="4255925"/>
            <a:ext cx="648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概要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152400" y="4704750"/>
            <a:ext cx="1088700" cy="40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5801550" y="1916525"/>
            <a:ext cx="1812300" cy="492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Indoor mod interpolated csv version 1</a:t>
            </a:r>
            <a:endParaRPr sz="1000"/>
          </a:p>
        </p:txBody>
      </p:sp>
      <p:sp>
        <p:nvSpPr>
          <p:cNvPr id="140" name="Google Shape;140;p15"/>
          <p:cNvSpPr txBox="1"/>
          <p:nvPr/>
        </p:nvSpPr>
        <p:spPr>
          <a:xfrm>
            <a:off x="40575" y="68700"/>
            <a:ext cx="190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1sub目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銀メダル獲得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した手法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Private: 4.22625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Public: 3.92422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5752800" y="604900"/>
            <a:ext cx="1769700" cy="492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Indoor mod interpolated united data version 1</a:t>
            </a:r>
            <a:endParaRPr sz="1000"/>
          </a:p>
        </p:txBody>
      </p:sp>
      <p:sp>
        <p:nvSpPr>
          <p:cNvPr id="136" name="Google Shape;136;p15"/>
          <p:cNvSpPr txBox="1"/>
          <p:nvPr/>
        </p:nvSpPr>
        <p:spPr>
          <a:xfrm>
            <a:off x="2596075" y="3800100"/>
            <a:ext cx="3000000" cy="6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Postprocessで,f xyを修正 * 6回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Check my submission by postprocess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version 12, 18, 19, 20, 21, 22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42" name="Google Shape;142;p15"/>
          <p:cNvCxnSpPr>
            <a:stCxn id="136" idx="2"/>
            <a:endCxn id="134" idx="0"/>
          </p:cNvCxnSpPr>
          <p:nvPr/>
        </p:nvCxnSpPr>
        <p:spPr>
          <a:xfrm>
            <a:off x="4096075" y="4492800"/>
            <a:ext cx="33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5"/>
          <p:cNvSpPr txBox="1"/>
          <p:nvPr/>
        </p:nvSpPr>
        <p:spPr>
          <a:xfrm>
            <a:off x="5817025" y="3075813"/>
            <a:ext cx="1812300" cy="33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Submission_bef_pp.csv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2347375" y="1731550"/>
            <a:ext cx="3482400" cy="6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１つのデータセットに結合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Make mod interpolated united dataset version 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https://www.kaggle.com/taichin/make-mod-interpolated-united-dataset</a:t>
            </a:r>
            <a:endParaRPr sz="1300"/>
          </a:p>
        </p:txBody>
      </p:sp>
      <p:sp>
        <p:nvSpPr>
          <p:cNvPr id="149" name="Google Shape;149;p16"/>
          <p:cNvSpPr txBox="1"/>
          <p:nvPr/>
        </p:nvSpPr>
        <p:spPr>
          <a:xfrm>
            <a:off x="2085750" y="116700"/>
            <a:ext cx="3993000" cy="13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Inputのtxtデータを読み込み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・malformed lineを解消する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・linear interpolationにより元データの精度向上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の上、Siteごとにcsv化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[notebook]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Generate wifi features with interpolation version 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https://www.kaggle.com/taichin/generate-wifi-features-with-inerpolation</a:t>
            </a:r>
            <a:endParaRPr sz="1200"/>
          </a:p>
        </p:txBody>
      </p:sp>
      <p:cxnSp>
        <p:nvCxnSpPr>
          <p:cNvPr id="150" name="Google Shape;150;p16"/>
          <p:cNvCxnSpPr>
            <a:stCxn id="149" idx="2"/>
            <a:endCxn id="148" idx="0"/>
          </p:cNvCxnSpPr>
          <p:nvPr/>
        </p:nvCxnSpPr>
        <p:spPr>
          <a:xfrm>
            <a:off x="4082250" y="1502100"/>
            <a:ext cx="63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6"/>
          <p:cNvCxnSpPr>
            <a:stCxn id="148" idx="2"/>
            <a:endCxn id="152" idx="0"/>
          </p:cNvCxnSpPr>
          <p:nvPr/>
        </p:nvCxnSpPr>
        <p:spPr>
          <a:xfrm flipH="1">
            <a:off x="4086175" y="2393350"/>
            <a:ext cx="24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6"/>
          <p:cNvSpPr txBox="1"/>
          <p:nvPr/>
        </p:nvSpPr>
        <p:spPr>
          <a:xfrm>
            <a:off x="2419250" y="2602250"/>
            <a:ext cx="3333600" cy="100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CNN+LSTMで予測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Indoor_lstm Version 33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train</a:t>
            </a:r>
            <a:r>
              <a:rPr lang="en" sz="1000">
                <a:solidFill>
                  <a:schemeClr val="dk1"/>
                </a:solidFill>
              </a:rPr>
              <a:t>のみ、testのみのwifiのbssidを”only”で固定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https://www.kaggle.com/taichin/indoor-lstm/output?scriptVersionId=61791130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3684600" y="4739850"/>
            <a:ext cx="8295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submit</a:t>
            </a:r>
            <a:endParaRPr sz="1300"/>
          </a:p>
        </p:txBody>
      </p:sp>
      <p:cxnSp>
        <p:nvCxnSpPr>
          <p:cNvPr id="154" name="Google Shape;154;p16"/>
          <p:cNvCxnSpPr>
            <a:stCxn id="152" idx="2"/>
            <a:endCxn id="155" idx="0"/>
          </p:cNvCxnSpPr>
          <p:nvPr/>
        </p:nvCxnSpPr>
        <p:spPr>
          <a:xfrm>
            <a:off x="4086050" y="3602750"/>
            <a:ext cx="99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6"/>
          <p:cNvSpPr txBox="1"/>
          <p:nvPr/>
        </p:nvSpPr>
        <p:spPr>
          <a:xfrm>
            <a:off x="152400" y="4255925"/>
            <a:ext cx="648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概要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152400" y="4704750"/>
            <a:ext cx="1088700" cy="40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5801550" y="1840325"/>
            <a:ext cx="1812300" cy="492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Indoor mod interpolated csv version 1</a:t>
            </a:r>
            <a:endParaRPr sz="1000"/>
          </a:p>
        </p:txBody>
      </p:sp>
      <p:sp>
        <p:nvSpPr>
          <p:cNvPr id="159" name="Google Shape;159;p16"/>
          <p:cNvSpPr txBox="1"/>
          <p:nvPr/>
        </p:nvSpPr>
        <p:spPr>
          <a:xfrm>
            <a:off x="40575" y="68700"/>
            <a:ext cx="190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2</a:t>
            </a:r>
            <a:r>
              <a:rPr b="1" lang="en" sz="1700">
                <a:solidFill>
                  <a:schemeClr val="dk1"/>
                </a:solidFill>
              </a:rPr>
              <a:t>sub目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Private: </a:t>
            </a:r>
            <a:r>
              <a:rPr lang="en" sz="1050">
                <a:solidFill>
                  <a:schemeClr val="dk1"/>
                </a:solidFill>
              </a:rPr>
              <a:t>4.26671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Public: </a:t>
            </a:r>
            <a:r>
              <a:rPr lang="en" sz="1050">
                <a:solidFill>
                  <a:schemeClr val="dk1"/>
                </a:solidFill>
              </a:rPr>
              <a:t>3.88318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5752800" y="604900"/>
            <a:ext cx="1769700" cy="492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Indoor mod interpolated united data version 1</a:t>
            </a:r>
            <a:endParaRPr sz="1000"/>
          </a:p>
        </p:txBody>
      </p:sp>
      <p:sp>
        <p:nvSpPr>
          <p:cNvPr id="155" name="Google Shape;155;p16"/>
          <p:cNvSpPr txBox="1"/>
          <p:nvPr/>
        </p:nvSpPr>
        <p:spPr>
          <a:xfrm>
            <a:off x="2596075" y="3800100"/>
            <a:ext cx="3000000" cy="6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Postprocessで,f xyを修正 * 6回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Check my s</a:t>
            </a:r>
            <a:r>
              <a:rPr lang="en" sz="1000">
                <a:solidFill>
                  <a:schemeClr val="dk1"/>
                </a:solidFill>
              </a:rPr>
              <a:t>ubmission by postprocess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version 25, 26, 27, 28, 29, 30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61" name="Google Shape;161;p16"/>
          <p:cNvCxnSpPr>
            <a:stCxn id="155" idx="2"/>
            <a:endCxn id="153" idx="0"/>
          </p:cNvCxnSpPr>
          <p:nvPr/>
        </p:nvCxnSpPr>
        <p:spPr>
          <a:xfrm>
            <a:off x="4096075" y="4492800"/>
            <a:ext cx="33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 txBox="1"/>
          <p:nvPr/>
        </p:nvSpPr>
        <p:spPr>
          <a:xfrm>
            <a:off x="5817025" y="3075813"/>
            <a:ext cx="1812300" cy="33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Submission_bef_pp.csv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/>
        </p:nvSpPr>
        <p:spPr>
          <a:xfrm>
            <a:off x="2250350" y="1883950"/>
            <a:ext cx="3655500" cy="6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１つのデータセットに結合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[notebook] make united dataset from waypoint time version 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https://www.kaggle.com/taichin/make-united-dataset-from-waypoint-time</a:t>
            </a:r>
            <a:endParaRPr sz="800"/>
          </a:p>
        </p:txBody>
      </p:sp>
      <p:sp>
        <p:nvSpPr>
          <p:cNvPr id="168" name="Google Shape;168;p17"/>
          <p:cNvSpPr txBox="1"/>
          <p:nvPr/>
        </p:nvSpPr>
        <p:spPr>
          <a:xfrm>
            <a:off x="2085750" y="116700"/>
            <a:ext cx="3993000" cy="156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Inputのtxtデータを読み込み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・linear interpolationにより元データの精度向上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・wifiとwaypointのtimestamp差を</a:t>
            </a:r>
            <a:r>
              <a:rPr lang="en" sz="1200">
                <a:solidFill>
                  <a:schemeClr val="dk1"/>
                </a:solidFill>
              </a:rPr>
              <a:t>考慮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の上、Siteごとにcsv化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[notebook]</a:t>
            </a:r>
            <a:endParaRPr sz="1200"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wifi feats with waypoint time from tr and te version8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https://www.kaggle.com/taichin/wifi-feats-with-waypoint-time-from-tr-and-te?scriptVersionId=64363528</a:t>
            </a:r>
            <a:endParaRPr sz="800"/>
          </a:p>
        </p:txBody>
      </p:sp>
      <p:cxnSp>
        <p:nvCxnSpPr>
          <p:cNvPr id="169" name="Google Shape;169;p17"/>
          <p:cNvCxnSpPr>
            <a:stCxn id="168" idx="2"/>
            <a:endCxn id="167" idx="0"/>
          </p:cNvCxnSpPr>
          <p:nvPr/>
        </p:nvCxnSpPr>
        <p:spPr>
          <a:xfrm flipH="1">
            <a:off x="4078050" y="1686600"/>
            <a:ext cx="42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7"/>
          <p:cNvCxnSpPr>
            <a:stCxn id="167" idx="2"/>
            <a:endCxn id="171" idx="0"/>
          </p:cNvCxnSpPr>
          <p:nvPr/>
        </p:nvCxnSpPr>
        <p:spPr>
          <a:xfrm>
            <a:off x="4078100" y="2545750"/>
            <a:ext cx="81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7"/>
          <p:cNvSpPr txBox="1"/>
          <p:nvPr/>
        </p:nvSpPr>
        <p:spPr>
          <a:xfrm>
            <a:off x="2419250" y="2754650"/>
            <a:ext cx="3333600" cy="89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CNN+LSTMで予測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[notebook] </a:t>
            </a:r>
            <a:r>
              <a:rPr lang="en" sz="1000">
                <a:solidFill>
                  <a:schemeClr val="dk1"/>
                </a:solidFill>
              </a:rPr>
              <a:t>Indoor_lstm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https://www.kaggle.com/taichin/indoor-lstm/output?scriptVersionId=61791130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3684600" y="4739850"/>
            <a:ext cx="8295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submit</a:t>
            </a:r>
            <a:endParaRPr sz="1300"/>
          </a:p>
        </p:txBody>
      </p:sp>
      <p:cxnSp>
        <p:nvCxnSpPr>
          <p:cNvPr id="173" name="Google Shape;173;p17"/>
          <p:cNvCxnSpPr>
            <a:stCxn id="171" idx="2"/>
            <a:endCxn id="174" idx="0"/>
          </p:cNvCxnSpPr>
          <p:nvPr/>
        </p:nvCxnSpPr>
        <p:spPr>
          <a:xfrm>
            <a:off x="4086050" y="3647450"/>
            <a:ext cx="9900" cy="1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7"/>
          <p:cNvSpPr txBox="1"/>
          <p:nvPr/>
        </p:nvSpPr>
        <p:spPr>
          <a:xfrm>
            <a:off x="152400" y="4255925"/>
            <a:ext cx="648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概要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152400" y="4704750"/>
            <a:ext cx="1088700" cy="40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6042125" y="2106475"/>
            <a:ext cx="1812300" cy="492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Indoor wifi from waypoint time dataset Version 2</a:t>
            </a:r>
            <a:endParaRPr sz="1000"/>
          </a:p>
        </p:txBody>
      </p:sp>
      <p:sp>
        <p:nvSpPr>
          <p:cNvPr id="178" name="Google Shape;178;p17"/>
          <p:cNvSpPr txBox="1"/>
          <p:nvPr/>
        </p:nvSpPr>
        <p:spPr>
          <a:xfrm>
            <a:off x="40575" y="68700"/>
            <a:ext cx="1905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post-try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16thのデータ作成の手法を元にデータを作成、lstmモデリングした上で、後処理を行う(繰り返しだけでなく、他の要素も組み込む)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6218625" y="906525"/>
            <a:ext cx="2178600" cy="523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Wifi-from-waypoint-time-tr-and-test-csv-data version 2</a:t>
            </a:r>
            <a:endParaRPr sz="500"/>
          </a:p>
        </p:txBody>
      </p:sp>
      <p:sp>
        <p:nvSpPr>
          <p:cNvPr id="174" name="Google Shape;174;p17"/>
          <p:cNvSpPr txBox="1"/>
          <p:nvPr/>
        </p:nvSpPr>
        <p:spPr>
          <a:xfrm>
            <a:off x="2596075" y="3800100"/>
            <a:ext cx="3000000" cy="6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Postprocessで,f xyを修正 * 6回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Check my submission by postprocess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Version 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80" name="Google Shape;180;p17"/>
          <p:cNvCxnSpPr>
            <a:stCxn id="174" idx="2"/>
            <a:endCxn id="172" idx="0"/>
          </p:cNvCxnSpPr>
          <p:nvPr/>
        </p:nvCxnSpPr>
        <p:spPr>
          <a:xfrm>
            <a:off x="4096075" y="4492800"/>
            <a:ext cx="33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7"/>
          <p:cNvSpPr txBox="1"/>
          <p:nvPr/>
        </p:nvSpPr>
        <p:spPr>
          <a:xfrm>
            <a:off x="5905975" y="2957738"/>
            <a:ext cx="1812300" cy="338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Submission_bef_pp.csv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