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60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6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5A5"/>
    <a:srgbClr val="FFE201"/>
    <a:srgbClr val="00AB5C"/>
    <a:srgbClr val="000013"/>
    <a:srgbClr val="221815"/>
    <a:srgbClr val="1F366A"/>
    <a:srgbClr val="4C7B98"/>
    <a:srgbClr val="FF2B06"/>
    <a:srgbClr val="FFFFFF"/>
    <a:srgbClr val="F977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ichi.watanabe\Documents\baseball\graph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63091810110389E-2"/>
          <c:y val="0.14181703334442419"/>
          <c:w val="0.92936908189889611"/>
          <c:h val="0.72470795272818123"/>
        </c:manualLayout>
      </c:layout>
      <c:lineChart>
        <c:grouping val="standard"/>
        <c:varyColors val="0"/>
        <c:ser>
          <c:idx val="0"/>
          <c:order val="0"/>
          <c:tx>
            <c:v>得点（％）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Sheet1!$B$8:$J$8</c:f>
              <c:numCache>
                <c:formatCode>General</c:formatCode>
                <c:ptCount val="9"/>
                <c:pt idx="0">
                  <c:v>14.165261382799327</c:v>
                </c:pt>
                <c:pt idx="1">
                  <c:v>12.984822934232715</c:v>
                </c:pt>
                <c:pt idx="2">
                  <c:v>16.526138279932546</c:v>
                </c:pt>
                <c:pt idx="3">
                  <c:v>12.310286677908937</c:v>
                </c:pt>
                <c:pt idx="4">
                  <c:v>11.129848229342327</c:v>
                </c:pt>
                <c:pt idx="5">
                  <c:v>9.1062394603709951</c:v>
                </c:pt>
                <c:pt idx="6">
                  <c:v>9.1062394603709951</c:v>
                </c:pt>
                <c:pt idx="7">
                  <c:v>9.4435075885328832</c:v>
                </c:pt>
                <c:pt idx="8">
                  <c:v>5.2276559865092747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370-4E12-9FE4-A989114E727C}"/>
            </c:ext>
          </c:extLst>
        </c:ser>
        <c:ser>
          <c:idx val="1"/>
          <c:order val="1"/>
          <c:tx>
            <c:v>打点（％）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Sheet1!$B$23:$J$23</c:f>
              <c:numCache>
                <c:formatCode>General</c:formatCode>
                <c:ptCount val="9"/>
                <c:pt idx="0">
                  <c:v>5.4794520547945202</c:v>
                </c:pt>
                <c:pt idx="1">
                  <c:v>11.301369863013697</c:v>
                </c:pt>
                <c:pt idx="2">
                  <c:v>16.952054794520549</c:v>
                </c:pt>
                <c:pt idx="3">
                  <c:v>15.41095890410959</c:v>
                </c:pt>
                <c:pt idx="4">
                  <c:v>18.664383561643834</c:v>
                </c:pt>
                <c:pt idx="5">
                  <c:v>6.6780821917808222</c:v>
                </c:pt>
                <c:pt idx="6">
                  <c:v>10.616438356164384</c:v>
                </c:pt>
                <c:pt idx="7">
                  <c:v>7.5342465753424657</c:v>
                </c:pt>
                <c:pt idx="8">
                  <c:v>7.3630136986301373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370-4E12-9FE4-A989114E72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556959048"/>
        <c:axId val="556958064"/>
      </c:lineChart>
      <c:catAx>
        <c:axId val="556959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56958064"/>
        <c:crosses val="autoZero"/>
        <c:auto val="1"/>
        <c:lblAlgn val="ctr"/>
        <c:lblOffset val="100"/>
        <c:noMultiLvlLbl val="0"/>
      </c:catAx>
      <c:valAx>
        <c:axId val="5569580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5695904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  <c:userShapes r:id="rId4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Carp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Sheet1!$B$3:$J$3</c:f>
              <c:numCache>
                <c:formatCode>General</c:formatCode>
                <c:ptCount val="9"/>
                <c:pt idx="0">
                  <c:v>16.203703703703702</c:v>
                </c:pt>
                <c:pt idx="1">
                  <c:v>14.19753086419753</c:v>
                </c:pt>
                <c:pt idx="2">
                  <c:v>16.820987654320987</c:v>
                </c:pt>
                <c:pt idx="3">
                  <c:v>14.506172839506174</c:v>
                </c:pt>
                <c:pt idx="4">
                  <c:v>11.111111111111111</c:v>
                </c:pt>
                <c:pt idx="5">
                  <c:v>9.8765432098765427</c:v>
                </c:pt>
                <c:pt idx="6">
                  <c:v>8.0246913580246915</c:v>
                </c:pt>
                <c:pt idx="7">
                  <c:v>7.5617283950617287</c:v>
                </c:pt>
                <c:pt idx="8">
                  <c:v>1.6975308641975309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AC8-4F35-BFEE-346A80163C05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Sheet1!$B$18:$J$18</c:f>
              <c:numCache>
                <c:formatCode>General</c:formatCode>
                <c:ptCount val="9"/>
                <c:pt idx="0">
                  <c:v>9.6</c:v>
                </c:pt>
                <c:pt idx="1">
                  <c:v>9.44</c:v>
                </c:pt>
                <c:pt idx="2">
                  <c:v>14.719999999999999</c:v>
                </c:pt>
                <c:pt idx="3">
                  <c:v>19.2</c:v>
                </c:pt>
                <c:pt idx="4">
                  <c:v>14.24</c:v>
                </c:pt>
                <c:pt idx="5">
                  <c:v>16.16</c:v>
                </c:pt>
                <c:pt idx="6">
                  <c:v>7.84</c:v>
                </c:pt>
                <c:pt idx="7">
                  <c:v>6.5600000000000005</c:v>
                </c:pt>
                <c:pt idx="8">
                  <c:v>2.2399999999999998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AC8-4F35-BFEE-346A80163C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562405248"/>
        <c:axId val="562404920"/>
      </c:lineChart>
      <c:catAx>
        <c:axId val="56240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2404920"/>
        <c:crosses val="autoZero"/>
        <c:auto val="1"/>
        <c:lblAlgn val="ctr"/>
        <c:lblOffset val="100"/>
        <c:noMultiLvlLbl val="0"/>
      </c:catAx>
      <c:valAx>
        <c:axId val="5624049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240524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BayStars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Sheet1!$B$14:$J$14</c:f>
              <c:numCache>
                <c:formatCode>General</c:formatCode>
                <c:ptCount val="9"/>
                <c:pt idx="0">
                  <c:v>15.591397849462366</c:v>
                </c:pt>
                <c:pt idx="1">
                  <c:v>15.232974910394265</c:v>
                </c:pt>
                <c:pt idx="2">
                  <c:v>15.412186379928317</c:v>
                </c:pt>
                <c:pt idx="3">
                  <c:v>13.620071684587815</c:v>
                </c:pt>
                <c:pt idx="4">
                  <c:v>10.573476702508961</c:v>
                </c:pt>
                <c:pt idx="5">
                  <c:v>7.5268817204301079</c:v>
                </c:pt>
                <c:pt idx="6">
                  <c:v>9.8566308243727594</c:v>
                </c:pt>
                <c:pt idx="7">
                  <c:v>4.1218637992831546</c:v>
                </c:pt>
                <c:pt idx="8">
                  <c:v>8.064516129032258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892-4D71-9561-4404F015262C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Sheet1!$B$29:$J$29</c:f>
              <c:numCache>
                <c:formatCode>General</c:formatCode>
                <c:ptCount val="9"/>
                <c:pt idx="0">
                  <c:v>9.4032549728752262</c:v>
                </c:pt>
                <c:pt idx="1">
                  <c:v>10.669077757685352</c:v>
                </c:pt>
                <c:pt idx="2">
                  <c:v>18.44484629294756</c:v>
                </c:pt>
                <c:pt idx="3">
                  <c:v>16.817359855334537</c:v>
                </c:pt>
                <c:pt idx="4">
                  <c:v>13.743218806509946</c:v>
                </c:pt>
                <c:pt idx="5">
                  <c:v>9.5840867992766725</c:v>
                </c:pt>
                <c:pt idx="6">
                  <c:v>7.9566003616636527</c:v>
                </c:pt>
                <c:pt idx="7">
                  <c:v>4.1591320072332731</c:v>
                </c:pt>
                <c:pt idx="8">
                  <c:v>9.2224231464737798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892-4D71-9561-4404F01526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476546352"/>
        <c:axId val="476546680"/>
      </c:lineChart>
      <c:catAx>
        <c:axId val="476546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76546680"/>
        <c:crosses val="autoZero"/>
        <c:auto val="1"/>
        <c:lblAlgn val="ctr"/>
        <c:lblOffset val="100"/>
        <c:noMultiLvlLbl val="0"/>
      </c:catAx>
      <c:valAx>
        <c:axId val="476546680"/>
        <c:scaling>
          <c:orientation val="minMax"/>
          <c:max val="2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7654635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Tigers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Sheet1!$B$13:$J$13</c:f>
              <c:numCache>
                <c:formatCode>General</c:formatCode>
                <c:ptCount val="9"/>
                <c:pt idx="0">
                  <c:v>13.384321223709369</c:v>
                </c:pt>
                <c:pt idx="1">
                  <c:v>14.531548757170173</c:v>
                </c:pt>
                <c:pt idx="2">
                  <c:v>13.766730401529637</c:v>
                </c:pt>
                <c:pt idx="3">
                  <c:v>13.001912045889103</c:v>
                </c:pt>
                <c:pt idx="4">
                  <c:v>13.384321223709369</c:v>
                </c:pt>
                <c:pt idx="5">
                  <c:v>11.663479923518166</c:v>
                </c:pt>
                <c:pt idx="6">
                  <c:v>9.1778202676864247</c:v>
                </c:pt>
                <c:pt idx="7">
                  <c:v>7.8393881453154872</c:v>
                </c:pt>
                <c:pt idx="8">
                  <c:v>3.2504780114722758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D9F-431D-9659-F9001184320D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Sheet1!$B$28:$J$28</c:f>
              <c:numCache>
                <c:formatCode>General</c:formatCode>
                <c:ptCount val="9"/>
                <c:pt idx="0">
                  <c:v>10.546875</c:v>
                </c:pt>
                <c:pt idx="1">
                  <c:v>7.6171875</c:v>
                </c:pt>
                <c:pt idx="2">
                  <c:v>16.40625</c:v>
                </c:pt>
                <c:pt idx="3">
                  <c:v>14.0625</c:v>
                </c:pt>
                <c:pt idx="4">
                  <c:v>16.015625</c:v>
                </c:pt>
                <c:pt idx="5">
                  <c:v>9.375</c:v>
                </c:pt>
                <c:pt idx="6">
                  <c:v>12.890625</c:v>
                </c:pt>
                <c:pt idx="7">
                  <c:v>10.15625</c:v>
                </c:pt>
                <c:pt idx="8">
                  <c:v>2.9296875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D9F-431D-9659-F900118432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559639424"/>
        <c:axId val="564940824"/>
      </c:lineChart>
      <c:catAx>
        <c:axId val="559639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4940824"/>
        <c:crosses val="autoZero"/>
        <c:auto val="1"/>
        <c:lblAlgn val="ctr"/>
        <c:lblOffset val="100"/>
        <c:noMultiLvlLbl val="0"/>
      </c:catAx>
      <c:valAx>
        <c:axId val="564940824"/>
        <c:scaling>
          <c:orientation val="minMax"/>
          <c:max val="2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59639424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Swallows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Sheet1!$B$12:$J$12</c:f>
              <c:numCache>
                <c:formatCode>General</c:formatCode>
                <c:ptCount val="9"/>
                <c:pt idx="0">
                  <c:v>15.972222222222221</c:v>
                </c:pt>
                <c:pt idx="1">
                  <c:v>13.194444444444445</c:v>
                </c:pt>
                <c:pt idx="2">
                  <c:v>17.824074074074073</c:v>
                </c:pt>
                <c:pt idx="3">
                  <c:v>13.888888888888889</c:v>
                </c:pt>
                <c:pt idx="4">
                  <c:v>10.416666666666668</c:v>
                </c:pt>
                <c:pt idx="5">
                  <c:v>7.6388888888888893</c:v>
                </c:pt>
                <c:pt idx="6">
                  <c:v>10.648148148148149</c:v>
                </c:pt>
                <c:pt idx="7">
                  <c:v>8.1018518518518512</c:v>
                </c:pt>
                <c:pt idx="8">
                  <c:v>2.3148148148148149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82D-4DCB-831F-D0A279216E03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Sheet1!$B$27:$J$27</c:f>
              <c:numCache>
                <c:formatCode>General</c:formatCode>
                <c:ptCount val="9"/>
                <c:pt idx="0">
                  <c:v>10.565110565110565</c:v>
                </c:pt>
                <c:pt idx="1">
                  <c:v>7.3710073710073711</c:v>
                </c:pt>
                <c:pt idx="2">
                  <c:v>21.13022113022113</c:v>
                </c:pt>
                <c:pt idx="3">
                  <c:v>19.41031941031941</c:v>
                </c:pt>
                <c:pt idx="4">
                  <c:v>13.267813267813267</c:v>
                </c:pt>
                <c:pt idx="5">
                  <c:v>7.8624078624078626</c:v>
                </c:pt>
                <c:pt idx="6">
                  <c:v>7.8624078624078626</c:v>
                </c:pt>
                <c:pt idx="7">
                  <c:v>10.810810810810811</c:v>
                </c:pt>
                <c:pt idx="8">
                  <c:v>1.7199017199017199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82D-4DCB-831F-D0A279216E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571128920"/>
        <c:axId val="571129576"/>
      </c:lineChart>
      <c:catAx>
        <c:axId val="571128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71129576"/>
        <c:crosses val="autoZero"/>
        <c:auto val="1"/>
        <c:lblAlgn val="ctr"/>
        <c:lblOffset val="100"/>
        <c:noMultiLvlLbl val="0"/>
      </c:catAx>
      <c:valAx>
        <c:axId val="5711295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71128920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Hawks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Sheet1!$B$8:$J$8</c:f>
              <c:numCache>
                <c:formatCode>General</c:formatCode>
                <c:ptCount val="9"/>
                <c:pt idx="0">
                  <c:v>14.165261382799327</c:v>
                </c:pt>
                <c:pt idx="1">
                  <c:v>12.984822934232715</c:v>
                </c:pt>
                <c:pt idx="2">
                  <c:v>16.526138279932546</c:v>
                </c:pt>
                <c:pt idx="3">
                  <c:v>12.310286677908937</c:v>
                </c:pt>
                <c:pt idx="4">
                  <c:v>11.129848229342327</c:v>
                </c:pt>
                <c:pt idx="5">
                  <c:v>9.1062394603709951</c:v>
                </c:pt>
                <c:pt idx="6">
                  <c:v>9.1062394603709951</c:v>
                </c:pt>
                <c:pt idx="7">
                  <c:v>9.4435075885328832</c:v>
                </c:pt>
                <c:pt idx="8">
                  <c:v>5.2276559865092747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22D-4BE4-B0C2-9C00C373CF9D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Sheet1!$B$23:$J$23</c:f>
              <c:numCache>
                <c:formatCode>General</c:formatCode>
                <c:ptCount val="9"/>
                <c:pt idx="0">
                  <c:v>5.4794520547945202</c:v>
                </c:pt>
                <c:pt idx="1">
                  <c:v>11.301369863013697</c:v>
                </c:pt>
                <c:pt idx="2">
                  <c:v>16.952054794520549</c:v>
                </c:pt>
                <c:pt idx="3">
                  <c:v>15.41095890410959</c:v>
                </c:pt>
                <c:pt idx="4">
                  <c:v>18.664383561643834</c:v>
                </c:pt>
                <c:pt idx="5">
                  <c:v>6.6780821917808222</c:v>
                </c:pt>
                <c:pt idx="6">
                  <c:v>10.616438356164384</c:v>
                </c:pt>
                <c:pt idx="7">
                  <c:v>7.5342465753424657</c:v>
                </c:pt>
                <c:pt idx="8">
                  <c:v>7.3630136986301373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22D-4BE4-B0C2-9C00C373CF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572271712"/>
        <c:axId val="572272368"/>
      </c:lineChart>
      <c:catAx>
        <c:axId val="572271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72272368"/>
        <c:crosses val="autoZero"/>
        <c:auto val="1"/>
        <c:lblAlgn val="ctr"/>
        <c:lblOffset val="100"/>
        <c:noMultiLvlLbl val="0"/>
      </c:catAx>
      <c:valAx>
        <c:axId val="572272368"/>
        <c:scaling>
          <c:orientation val="minMax"/>
          <c:max val="2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7227171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Fighters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Sheet1!$B$6:$J$6</c:f>
              <c:numCache>
                <c:formatCode>General</c:formatCode>
                <c:ptCount val="9"/>
                <c:pt idx="0">
                  <c:v>16.528925619834713</c:v>
                </c:pt>
                <c:pt idx="1">
                  <c:v>12.190082644628099</c:v>
                </c:pt>
                <c:pt idx="2">
                  <c:v>15.909090909090908</c:v>
                </c:pt>
                <c:pt idx="3">
                  <c:v>13.429752066115702</c:v>
                </c:pt>
                <c:pt idx="4">
                  <c:v>11.570247933884298</c:v>
                </c:pt>
                <c:pt idx="5">
                  <c:v>7.0247933884297522</c:v>
                </c:pt>
                <c:pt idx="6">
                  <c:v>6.6115702479338845</c:v>
                </c:pt>
                <c:pt idx="7">
                  <c:v>7.6446280991735529</c:v>
                </c:pt>
                <c:pt idx="8">
                  <c:v>9.0909090909090917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B1-4519-A916-4DF698AFCCC1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Sheet1!$B$21:$J$21</c:f>
              <c:numCache>
                <c:formatCode>General</c:formatCode>
                <c:ptCount val="9"/>
                <c:pt idx="0">
                  <c:v>9.4827586206896548</c:v>
                </c:pt>
                <c:pt idx="1">
                  <c:v>8.8362068965517242</c:v>
                </c:pt>
                <c:pt idx="2">
                  <c:v>17.672413793103448</c:v>
                </c:pt>
                <c:pt idx="3">
                  <c:v>17.241379310344829</c:v>
                </c:pt>
                <c:pt idx="4">
                  <c:v>17.025862068965516</c:v>
                </c:pt>
                <c:pt idx="5">
                  <c:v>8.6206896551724146</c:v>
                </c:pt>
                <c:pt idx="6">
                  <c:v>8.8362068965517242</c:v>
                </c:pt>
                <c:pt idx="7">
                  <c:v>6.6810344827586201</c:v>
                </c:pt>
                <c:pt idx="8">
                  <c:v>5.6034482758620694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EB1-4519-A916-4DF698AFCC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668144704"/>
        <c:axId val="668148640"/>
      </c:lineChart>
      <c:catAx>
        <c:axId val="668144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8148640"/>
        <c:crosses val="autoZero"/>
        <c:auto val="1"/>
        <c:lblAlgn val="ctr"/>
        <c:lblOffset val="100"/>
        <c:noMultiLvlLbl val="0"/>
      </c:catAx>
      <c:valAx>
        <c:axId val="668148640"/>
        <c:scaling>
          <c:orientation val="minMax"/>
          <c:max val="2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8144704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Eagles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Sheet1!$B$5:$J$5</c:f>
              <c:numCache>
                <c:formatCode>General</c:formatCode>
                <c:ptCount val="9"/>
                <c:pt idx="0">
                  <c:v>16.819012797074954</c:v>
                </c:pt>
                <c:pt idx="1">
                  <c:v>13.345521023765997</c:v>
                </c:pt>
                <c:pt idx="2">
                  <c:v>12.248628884826324</c:v>
                </c:pt>
                <c:pt idx="3">
                  <c:v>12.065813528336381</c:v>
                </c:pt>
                <c:pt idx="4">
                  <c:v>10.237659963436929</c:v>
                </c:pt>
                <c:pt idx="5">
                  <c:v>8.4095063985374772</c:v>
                </c:pt>
                <c:pt idx="6">
                  <c:v>10.054844606946983</c:v>
                </c:pt>
                <c:pt idx="7">
                  <c:v>7.6782449725776969</c:v>
                </c:pt>
                <c:pt idx="8">
                  <c:v>9.1407678244972583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8C1-46D4-99EC-403A5DBE25CE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Sheet1!$B$20:$J$20</c:f>
              <c:numCache>
                <c:formatCode>General</c:formatCode>
                <c:ptCount val="9"/>
                <c:pt idx="0">
                  <c:v>13.23251417769376</c:v>
                </c:pt>
                <c:pt idx="1">
                  <c:v>17.20226843100189</c:v>
                </c:pt>
                <c:pt idx="2">
                  <c:v>11.342155009451796</c:v>
                </c:pt>
                <c:pt idx="3">
                  <c:v>14.744801512287333</c:v>
                </c:pt>
                <c:pt idx="4">
                  <c:v>10.207939508506616</c:v>
                </c:pt>
                <c:pt idx="5">
                  <c:v>10.964083175803403</c:v>
                </c:pt>
                <c:pt idx="6">
                  <c:v>8.695652173913043</c:v>
                </c:pt>
                <c:pt idx="7">
                  <c:v>7.3724007561436666</c:v>
                </c:pt>
                <c:pt idx="8">
                  <c:v>6.2381852551984878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8C1-46D4-99EC-403A5DBE25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661960512"/>
        <c:axId val="463096264"/>
      </c:lineChart>
      <c:catAx>
        <c:axId val="661960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63096264"/>
        <c:crosses val="autoZero"/>
        <c:auto val="1"/>
        <c:lblAlgn val="ctr"/>
        <c:lblOffset val="100"/>
        <c:noMultiLvlLbl val="0"/>
      </c:catAx>
      <c:valAx>
        <c:axId val="463096264"/>
        <c:scaling>
          <c:orientation val="minMax"/>
          <c:max val="2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196051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Buffaloes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Sheet1!$B$11:$J$11</c:f>
              <c:numCache>
                <c:formatCode>General</c:formatCode>
                <c:ptCount val="9"/>
                <c:pt idx="0">
                  <c:v>13.168724279835391</c:v>
                </c:pt>
                <c:pt idx="1">
                  <c:v>10.08230452674897</c:v>
                </c:pt>
                <c:pt idx="2">
                  <c:v>12.962962962962962</c:v>
                </c:pt>
                <c:pt idx="3">
                  <c:v>13.786008230452676</c:v>
                </c:pt>
                <c:pt idx="4">
                  <c:v>10.905349794238683</c:v>
                </c:pt>
                <c:pt idx="5">
                  <c:v>13.374485596707819</c:v>
                </c:pt>
                <c:pt idx="6">
                  <c:v>9.8765432098765427</c:v>
                </c:pt>
                <c:pt idx="7">
                  <c:v>8.6419753086419746</c:v>
                </c:pt>
                <c:pt idx="8">
                  <c:v>7.2016460905349797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7D5-44EB-8FBD-973BEE05DAD8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Sheet1!$B$26:$J$26</c:f>
              <c:numCache>
                <c:formatCode>General</c:formatCode>
                <c:ptCount val="9"/>
                <c:pt idx="0">
                  <c:v>13.152400835073069</c:v>
                </c:pt>
                <c:pt idx="1">
                  <c:v>5.8455114822546967</c:v>
                </c:pt>
                <c:pt idx="2">
                  <c:v>13.569937369519833</c:v>
                </c:pt>
                <c:pt idx="3">
                  <c:v>17.536534446764094</c:v>
                </c:pt>
                <c:pt idx="4">
                  <c:v>8.3507306889352826</c:v>
                </c:pt>
                <c:pt idx="5">
                  <c:v>14.613778705636744</c:v>
                </c:pt>
                <c:pt idx="6">
                  <c:v>11.064718162839249</c:v>
                </c:pt>
                <c:pt idx="7">
                  <c:v>8.559498956158663</c:v>
                </c:pt>
                <c:pt idx="8">
                  <c:v>7.3068893528183718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7D5-44EB-8FBD-973BEE05DA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562592688"/>
        <c:axId val="562590720"/>
      </c:lineChart>
      <c:catAx>
        <c:axId val="562592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2590720"/>
        <c:crosses val="autoZero"/>
        <c:auto val="1"/>
        <c:lblAlgn val="ctr"/>
        <c:lblOffset val="100"/>
        <c:noMultiLvlLbl val="0"/>
      </c:catAx>
      <c:valAx>
        <c:axId val="562590720"/>
        <c:scaling>
          <c:orientation val="minMax"/>
          <c:max val="2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259268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Marines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Sheet1!$B$10:$J$10</c:f>
              <c:numCache>
                <c:formatCode>General</c:formatCode>
                <c:ptCount val="9"/>
                <c:pt idx="0">
                  <c:v>13.551401869158877</c:v>
                </c:pt>
                <c:pt idx="1">
                  <c:v>13.551401869158877</c:v>
                </c:pt>
                <c:pt idx="2">
                  <c:v>12.850467289719624</c:v>
                </c:pt>
                <c:pt idx="3">
                  <c:v>13.084112149532709</c:v>
                </c:pt>
                <c:pt idx="4">
                  <c:v>13.551401869158877</c:v>
                </c:pt>
                <c:pt idx="5">
                  <c:v>10.981308411214954</c:v>
                </c:pt>
                <c:pt idx="6">
                  <c:v>7.2429906542056068</c:v>
                </c:pt>
                <c:pt idx="7">
                  <c:v>8.6448598130841123</c:v>
                </c:pt>
                <c:pt idx="8">
                  <c:v>6.5420560747663545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AEC-4336-B695-0F5136E3FE2A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Sheet1!$B$25:$J$25</c:f>
              <c:numCache>
                <c:formatCode>General</c:formatCode>
                <c:ptCount val="9"/>
                <c:pt idx="0">
                  <c:v>8.4745762711864394</c:v>
                </c:pt>
                <c:pt idx="1">
                  <c:v>8.4745762711864394</c:v>
                </c:pt>
                <c:pt idx="2">
                  <c:v>12.106537530266344</c:v>
                </c:pt>
                <c:pt idx="3">
                  <c:v>14.043583535108958</c:v>
                </c:pt>
                <c:pt idx="4">
                  <c:v>15.49636803874092</c:v>
                </c:pt>
                <c:pt idx="5">
                  <c:v>13.801452784503631</c:v>
                </c:pt>
                <c:pt idx="6">
                  <c:v>11.864406779661017</c:v>
                </c:pt>
                <c:pt idx="7">
                  <c:v>9.9273607748184016</c:v>
                </c:pt>
                <c:pt idx="8">
                  <c:v>5.8111380145278453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AEC-4336-B695-0F5136E3FE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566350360"/>
        <c:axId val="566348392"/>
      </c:lineChart>
      <c:catAx>
        <c:axId val="566350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6348392"/>
        <c:crosses val="autoZero"/>
        <c:auto val="1"/>
        <c:lblAlgn val="ctr"/>
        <c:lblOffset val="100"/>
        <c:noMultiLvlLbl val="0"/>
      </c:catAx>
      <c:valAx>
        <c:axId val="566348392"/>
        <c:scaling>
          <c:orientation val="minMax"/>
          <c:max val="2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6350360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Sheet1!$B$9:$J$9</c:f>
              <c:numCache>
                <c:formatCode>General</c:formatCode>
                <c:ptCount val="9"/>
                <c:pt idx="0">
                  <c:v>15.241057542768274</c:v>
                </c:pt>
                <c:pt idx="1">
                  <c:v>13.374805598755831</c:v>
                </c:pt>
                <c:pt idx="2">
                  <c:v>13.841368584758943</c:v>
                </c:pt>
                <c:pt idx="3">
                  <c:v>11.508553654743391</c:v>
                </c:pt>
                <c:pt idx="4">
                  <c:v>9.6423017107309477</c:v>
                </c:pt>
                <c:pt idx="5">
                  <c:v>8.0870917573872472</c:v>
                </c:pt>
                <c:pt idx="6">
                  <c:v>9.9533437013996888</c:v>
                </c:pt>
                <c:pt idx="7">
                  <c:v>9.0202177293934671</c:v>
                </c:pt>
                <c:pt idx="8">
                  <c:v>9.3312597200622083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A2-4983-893B-4DCABB81654A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Sheet1!$B$24:$J$24</c:f>
              <c:numCache>
                <c:formatCode>General</c:formatCode>
                <c:ptCount val="9"/>
                <c:pt idx="0">
                  <c:v>12.559618441971383</c:v>
                </c:pt>
                <c:pt idx="1">
                  <c:v>8.4260731319554854</c:v>
                </c:pt>
                <c:pt idx="2">
                  <c:v>17.806041335453099</c:v>
                </c:pt>
                <c:pt idx="3">
                  <c:v>14.785373608903022</c:v>
                </c:pt>
                <c:pt idx="4">
                  <c:v>11.128775834658187</c:v>
                </c:pt>
                <c:pt idx="5">
                  <c:v>11.446740858505565</c:v>
                </c:pt>
                <c:pt idx="6">
                  <c:v>9.0620031796502385</c:v>
                </c:pt>
                <c:pt idx="7">
                  <c:v>7.1542130365659773</c:v>
                </c:pt>
                <c:pt idx="8">
                  <c:v>7.6311605723370421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A2-4983-893B-4DCABB8165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667879160"/>
        <c:axId val="667879488"/>
      </c:lineChart>
      <c:catAx>
        <c:axId val="667879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7879488"/>
        <c:crosses val="autoZero"/>
        <c:auto val="1"/>
        <c:lblAlgn val="ctr"/>
        <c:lblOffset val="100"/>
        <c:noMultiLvlLbl val="0"/>
      </c:catAx>
      <c:valAx>
        <c:axId val="667879488"/>
        <c:scaling>
          <c:orientation val="minMax"/>
          <c:max val="2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7879160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Giants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Sheet1!$B$7:$J$7</c:f>
              <c:numCache>
                <c:formatCode>General</c:formatCode>
                <c:ptCount val="9"/>
                <c:pt idx="0">
                  <c:v>16.204690831556505</c:v>
                </c:pt>
                <c:pt idx="1">
                  <c:v>14.925373134328357</c:v>
                </c:pt>
                <c:pt idx="2">
                  <c:v>17.697228144989339</c:v>
                </c:pt>
                <c:pt idx="3">
                  <c:v>10.874200426439232</c:v>
                </c:pt>
                <c:pt idx="4">
                  <c:v>12.366737739872068</c:v>
                </c:pt>
                <c:pt idx="5">
                  <c:v>10.660980810234541</c:v>
                </c:pt>
                <c:pt idx="6">
                  <c:v>8.7420042643923246</c:v>
                </c:pt>
                <c:pt idx="7">
                  <c:v>6.1833688699360341</c:v>
                </c:pt>
                <c:pt idx="8">
                  <c:v>2.3454157782515992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7D0-41F4-9A76-CB31D6E8A1D8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Sheet1!$B$22:$J$22</c:f>
              <c:numCache>
                <c:formatCode>General</c:formatCode>
                <c:ptCount val="9"/>
                <c:pt idx="0">
                  <c:v>10.492505353319057</c:v>
                </c:pt>
                <c:pt idx="1">
                  <c:v>9.8501070663811561</c:v>
                </c:pt>
                <c:pt idx="2">
                  <c:v>12.847965738758029</c:v>
                </c:pt>
                <c:pt idx="3">
                  <c:v>18.843683083511777</c:v>
                </c:pt>
                <c:pt idx="4">
                  <c:v>17.130620985010705</c:v>
                </c:pt>
                <c:pt idx="5">
                  <c:v>9.2077087794432551</c:v>
                </c:pt>
                <c:pt idx="6">
                  <c:v>12.847965738758029</c:v>
                </c:pt>
                <c:pt idx="7">
                  <c:v>6.209850107066381</c:v>
                </c:pt>
                <c:pt idx="8">
                  <c:v>2.5695931477516059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7D0-41F4-9A76-CB31D6E8A1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565499032"/>
        <c:axId val="565499360"/>
      </c:lineChart>
      <c:catAx>
        <c:axId val="565499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5499360"/>
        <c:crosses val="autoZero"/>
        <c:auto val="1"/>
        <c:lblAlgn val="ctr"/>
        <c:lblOffset val="100"/>
        <c:noMultiLvlLbl val="0"/>
      </c:catAx>
      <c:valAx>
        <c:axId val="565499360"/>
        <c:scaling>
          <c:orientation val="minMax"/>
          <c:max val="2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549903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Hawks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Sheet1!$B$8:$J$8</c:f>
              <c:numCache>
                <c:formatCode>General</c:formatCode>
                <c:ptCount val="9"/>
                <c:pt idx="0">
                  <c:v>14.165261382799327</c:v>
                </c:pt>
                <c:pt idx="1">
                  <c:v>12.984822934232715</c:v>
                </c:pt>
                <c:pt idx="2">
                  <c:v>16.526138279932546</c:v>
                </c:pt>
                <c:pt idx="3">
                  <c:v>12.310286677908937</c:v>
                </c:pt>
                <c:pt idx="4">
                  <c:v>11.129848229342327</c:v>
                </c:pt>
                <c:pt idx="5">
                  <c:v>9.1062394603709951</c:v>
                </c:pt>
                <c:pt idx="6">
                  <c:v>9.1062394603709951</c:v>
                </c:pt>
                <c:pt idx="7">
                  <c:v>9.4435075885328832</c:v>
                </c:pt>
                <c:pt idx="8">
                  <c:v>5.2276559865092747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767-4C26-A80A-40A1388068C5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Sheet1!$B$23:$J$23</c:f>
              <c:numCache>
                <c:formatCode>General</c:formatCode>
                <c:ptCount val="9"/>
                <c:pt idx="0">
                  <c:v>5.4794520547945202</c:v>
                </c:pt>
                <c:pt idx="1">
                  <c:v>11.301369863013697</c:v>
                </c:pt>
                <c:pt idx="2">
                  <c:v>16.952054794520549</c:v>
                </c:pt>
                <c:pt idx="3">
                  <c:v>15.41095890410959</c:v>
                </c:pt>
                <c:pt idx="4">
                  <c:v>18.664383561643834</c:v>
                </c:pt>
                <c:pt idx="5">
                  <c:v>6.6780821917808222</c:v>
                </c:pt>
                <c:pt idx="6">
                  <c:v>10.616438356164384</c:v>
                </c:pt>
                <c:pt idx="7">
                  <c:v>7.5342465753424657</c:v>
                </c:pt>
                <c:pt idx="8">
                  <c:v>7.3630136986301373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767-4C26-A80A-40A1388068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572271712"/>
        <c:axId val="572272368"/>
      </c:lineChart>
      <c:catAx>
        <c:axId val="572271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72272368"/>
        <c:crosses val="autoZero"/>
        <c:auto val="1"/>
        <c:lblAlgn val="ctr"/>
        <c:lblOffset val="100"/>
        <c:noMultiLvlLbl val="0"/>
      </c:catAx>
      <c:valAx>
        <c:axId val="572272368"/>
        <c:scaling>
          <c:orientation val="minMax"/>
          <c:max val="2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7227171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Fighters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Sheet1!$B$6:$J$6</c:f>
              <c:numCache>
                <c:formatCode>General</c:formatCode>
                <c:ptCount val="9"/>
                <c:pt idx="0">
                  <c:v>16.528925619834713</c:v>
                </c:pt>
                <c:pt idx="1">
                  <c:v>12.190082644628099</c:v>
                </c:pt>
                <c:pt idx="2">
                  <c:v>15.909090909090908</c:v>
                </c:pt>
                <c:pt idx="3">
                  <c:v>13.429752066115702</c:v>
                </c:pt>
                <c:pt idx="4">
                  <c:v>11.570247933884298</c:v>
                </c:pt>
                <c:pt idx="5">
                  <c:v>7.0247933884297522</c:v>
                </c:pt>
                <c:pt idx="6">
                  <c:v>6.6115702479338845</c:v>
                </c:pt>
                <c:pt idx="7">
                  <c:v>7.6446280991735529</c:v>
                </c:pt>
                <c:pt idx="8">
                  <c:v>9.0909090909090917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8A5-48C6-A1D6-899CC3869BBA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Sheet1!$B$21:$J$21</c:f>
              <c:numCache>
                <c:formatCode>General</c:formatCode>
                <c:ptCount val="9"/>
                <c:pt idx="0">
                  <c:v>9.4827586206896548</c:v>
                </c:pt>
                <c:pt idx="1">
                  <c:v>8.8362068965517242</c:v>
                </c:pt>
                <c:pt idx="2">
                  <c:v>17.672413793103448</c:v>
                </c:pt>
                <c:pt idx="3">
                  <c:v>17.241379310344829</c:v>
                </c:pt>
                <c:pt idx="4">
                  <c:v>17.025862068965516</c:v>
                </c:pt>
                <c:pt idx="5">
                  <c:v>8.6206896551724146</c:v>
                </c:pt>
                <c:pt idx="6">
                  <c:v>8.8362068965517242</c:v>
                </c:pt>
                <c:pt idx="7">
                  <c:v>6.6810344827586201</c:v>
                </c:pt>
                <c:pt idx="8">
                  <c:v>5.6034482758620694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8A5-48C6-A1D6-899CC3869B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668144704"/>
        <c:axId val="668148640"/>
      </c:lineChart>
      <c:catAx>
        <c:axId val="668144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8148640"/>
        <c:crosses val="autoZero"/>
        <c:auto val="1"/>
        <c:lblAlgn val="ctr"/>
        <c:lblOffset val="100"/>
        <c:noMultiLvlLbl val="0"/>
      </c:catAx>
      <c:valAx>
        <c:axId val="668148640"/>
        <c:scaling>
          <c:orientation val="minMax"/>
          <c:max val="2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8144704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Eagles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Sheet1!$B$5:$J$5</c:f>
              <c:numCache>
                <c:formatCode>General</c:formatCode>
                <c:ptCount val="9"/>
                <c:pt idx="0">
                  <c:v>16.819012797074954</c:v>
                </c:pt>
                <c:pt idx="1">
                  <c:v>13.345521023765997</c:v>
                </c:pt>
                <c:pt idx="2">
                  <c:v>12.248628884826324</c:v>
                </c:pt>
                <c:pt idx="3">
                  <c:v>12.065813528336381</c:v>
                </c:pt>
                <c:pt idx="4">
                  <c:v>10.237659963436929</c:v>
                </c:pt>
                <c:pt idx="5">
                  <c:v>8.4095063985374772</c:v>
                </c:pt>
                <c:pt idx="6">
                  <c:v>10.054844606946983</c:v>
                </c:pt>
                <c:pt idx="7">
                  <c:v>7.6782449725776969</c:v>
                </c:pt>
                <c:pt idx="8">
                  <c:v>9.1407678244972583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3A6-429D-8F90-125FF7E6463B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Sheet1!$B$20:$J$20</c:f>
              <c:numCache>
                <c:formatCode>General</c:formatCode>
                <c:ptCount val="9"/>
                <c:pt idx="0">
                  <c:v>13.23251417769376</c:v>
                </c:pt>
                <c:pt idx="1">
                  <c:v>17.20226843100189</c:v>
                </c:pt>
                <c:pt idx="2">
                  <c:v>11.342155009451796</c:v>
                </c:pt>
                <c:pt idx="3">
                  <c:v>14.744801512287333</c:v>
                </c:pt>
                <c:pt idx="4">
                  <c:v>10.207939508506616</c:v>
                </c:pt>
                <c:pt idx="5">
                  <c:v>10.964083175803403</c:v>
                </c:pt>
                <c:pt idx="6">
                  <c:v>8.695652173913043</c:v>
                </c:pt>
                <c:pt idx="7">
                  <c:v>7.3724007561436666</c:v>
                </c:pt>
                <c:pt idx="8">
                  <c:v>6.2381852551984878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3A6-429D-8F90-125FF7E646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661960512"/>
        <c:axId val="463096264"/>
      </c:lineChart>
      <c:catAx>
        <c:axId val="661960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63096264"/>
        <c:crosses val="autoZero"/>
        <c:auto val="1"/>
        <c:lblAlgn val="ctr"/>
        <c:lblOffset val="100"/>
        <c:noMultiLvlLbl val="0"/>
      </c:catAx>
      <c:valAx>
        <c:axId val="463096264"/>
        <c:scaling>
          <c:orientation val="minMax"/>
          <c:max val="2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196051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Buffaloes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Sheet1!$B$11:$J$11</c:f>
              <c:numCache>
                <c:formatCode>General</c:formatCode>
                <c:ptCount val="9"/>
                <c:pt idx="0">
                  <c:v>13.168724279835391</c:v>
                </c:pt>
                <c:pt idx="1">
                  <c:v>10.08230452674897</c:v>
                </c:pt>
                <c:pt idx="2">
                  <c:v>12.962962962962962</c:v>
                </c:pt>
                <c:pt idx="3">
                  <c:v>13.786008230452676</c:v>
                </c:pt>
                <c:pt idx="4">
                  <c:v>10.905349794238683</c:v>
                </c:pt>
                <c:pt idx="5">
                  <c:v>13.374485596707819</c:v>
                </c:pt>
                <c:pt idx="6">
                  <c:v>9.8765432098765427</c:v>
                </c:pt>
                <c:pt idx="7">
                  <c:v>8.6419753086419746</c:v>
                </c:pt>
                <c:pt idx="8">
                  <c:v>7.2016460905349797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33-44B2-B79A-E5FA5229FE60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Sheet1!$B$26:$J$26</c:f>
              <c:numCache>
                <c:formatCode>General</c:formatCode>
                <c:ptCount val="9"/>
                <c:pt idx="0">
                  <c:v>13.152400835073069</c:v>
                </c:pt>
                <c:pt idx="1">
                  <c:v>5.8455114822546967</c:v>
                </c:pt>
                <c:pt idx="2">
                  <c:v>13.569937369519833</c:v>
                </c:pt>
                <c:pt idx="3">
                  <c:v>17.536534446764094</c:v>
                </c:pt>
                <c:pt idx="4">
                  <c:v>8.3507306889352826</c:v>
                </c:pt>
                <c:pt idx="5">
                  <c:v>14.613778705636744</c:v>
                </c:pt>
                <c:pt idx="6">
                  <c:v>11.064718162839249</c:v>
                </c:pt>
                <c:pt idx="7">
                  <c:v>8.559498956158663</c:v>
                </c:pt>
                <c:pt idx="8">
                  <c:v>7.3068893528183718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233-44B2-B79A-E5FA5229FE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562592688"/>
        <c:axId val="562590720"/>
      </c:lineChart>
      <c:catAx>
        <c:axId val="562592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2590720"/>
        <c:crosses val="autoZero"/>
        <c:auto val="1"/>
        <c:lblAlgn val="ctr"/>
        <c:lblOffset val="100"/>
        <c:noMultiLvlLbl val="0"/>
      </c:catAx>
      <c:valAx>
        <c:axId val="562590720"/>
        <c:scaling>
          <c:orientation val="minMax"/>
          <c:max val="2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259268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Marines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Sheet1!$B$10:$J$10</c:f>
              <c:numCache>
                <c:formatCode>General</c:formatCode>
                <c:ptCount val="9"/>
                <c:pt idx="0">
                  <c:v>13.551401869158877</c:v>
                </c:pt>
                <c:pt idx="1">
                  <c:v>13.551401869158877</c:v>
                </c:pt>
                <c:pt idx="2">
                  <c:v>12.850467289719624</c:v>
                </c:pt>
                <c:pt idx="3">
                  <c:v>13.084112149532709</c:v>
                </c:pt>
                <c:pt idx="4">
                  <c:v>13.551401869158877</c:v>
                </c:pt>
                <c:pt idx="5">
                  <c:v>10.981308411214954</c:v>
                </c:pt>
                <c:pt idx="6">
                  <c:v>7.2429906542056068</c:v>
                </c:pt>
                <c:pt idx="7">
                  <c:v>8.6448598130841123</c:v>
                </c:pt>
                <c:pt idx="8">
                  <c:v>6.5420560747663545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9BD-4231-A15F-4E5B626394E5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Sheet1!$B$25:$J$25</c:f>
              <c:numCache>
                <c:formatCode>General</c:formatCode>
                <c:ptCount val="9"/>
                <c:pt idx="0">
                  <c:v>8.4745762711864394</c:v>
                </c:pt>
                <c:pt idx="1">
                  <c:v>8.4745762711864394</c:v>
                </c:pt>
                <c:pt idx="2">
                  <c:v>12.106537530266344</c:v>
                </c:pt>
                <c:pt idx="3">
                  <c:v>14.043583535108958</c:v>
                </c:pt>
                <c:pt idx="4">
                  <c:v>15.49636803874092</c:v>
                </c:pt>
                <c:pt idx="5">
                  <c:v>13.801452784503631</c:v>
                </c:pt>
                <c:pt idx="6">
                  <c:v>11.864406779661017</c:v>
                </c:pt>
                <c:pt idx="7">
                  <c:v>9.9273607748184016</c:v>
                </c:pt>
                <c:pt idx="8">
                  <c:v>5.8111380145278453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9BD-4231-A15F-4E5B626394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566350360"/>
        <c:axId val="566348392"/>
      </c:lineChart>
      <c:catAx>
        <c:axId val="566350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6348392"/>
        <c:crosses val="autoZero"/>
        <c:auto val="1"/>
        <c:lblAlgn val="ctr"/>
        <c:lblOffset val="100"/>
        <c:noMultiLvlLbl val="0"/>
      </c:catAx>
      <c:valAx>
        <c:axId val="566348392"/>
        <c:scaling>
          <c:orientation val="minMax"/>
          <c:max val="2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6350360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Sheet1!$B$9:$J$9</c:f>
              <c:numCache>
                <c:formatCode>General</c:formatCode>
                <c:ptCount val="9"/>
                <c:pt idx="0">
                  <c:v>15.241057542768274</c:v>
                </c:pt>
                <c:pt idx="1">
                  <c:v>13.374805598755831</c:v>
                </c:pt>
                <c:pt idx="2">
                  <c:v>13.841368584758943</c:v>
                </c:pt>
                <c:pt idx="3">
                  <c:v>11.508553654743391</c:v>
                </c:pt>
                <c:pt idx="4">
                  <c:v>9.6423017107309477</c:v>
                </c:pt>
                <c:pt idx="5">
                  <c:v>8.0870917573872472</c:v>
                </c:pt>
                <c:pt idx="6">
                  <c:v>9.9533437013996888</c:v>
                </c:pt>
                <c:pt idx="7">
                  <c:v>9.0202177293934671</c:v>
                </c:pt>
                <c:pt idx="8">
                  <c:v>9.3312597200622083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F35-4A76-9448-0ABF7DD304E9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Sheet1!$B$24:$J$24</c:f>
              <c:numCache>
                <c:formatCode>General</c:formatCode>
                <c:ptCount val="9"/>
                <c:pt idx="0">
                  <c:v>12.559618441971383</c:v>
                </c:pt>
                <c:pt idx="1">
                  <c:v>8.4260731319554854</c:v>
                </c:pt>
                <c:pt idx="2">
                  <c:v>17.806041335453099</c:v>
                </c:pt>
                <c:pt idx="3">
                  <c:v>14.785373608903022</c:v>
                </c:pt>
                <c:pt idx="4">
                  <c:v>11.128775834658187</c:v>
                </c:pt>
                <c:pt idx="5">
                  <c:v>11.446740858505565</c:v>
                </c:pt>
                <c:pt idx="6">
                  <c:v>9.0620031796502385</c:v>
                </c:pt>
                <c:pt idx="7">
                  <c:v>7.1542130365659773</c:v>
                </c:pt>
                <c:pt idx="8">
                  <c:v>7.6311605723370421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F35-4A76-9448-0ABF7DD304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667879160"/>
        <c:axId val="667879488"/>
      </c:lineChart>
      <c:catAx>
        <c:axId val="667879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7879488"/>
        <c:crosses val="autoZero"/>
        <c:auto val="1"/>
        <c:lblAlgn val="ctr"/>
        <c:lblOffset val="100"/>
        <c:noMultiLvlLbl val="0"/>
      </c:catAx>
      <c:valAx>
        <c:axId val="667879488"/>
        <c:scaling>
          <c:orientation val="minMax"/>
          <c:max val="2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7879160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/>
              <a:t>得点（％）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得点!$A$17</c:f>
              <c:strCache>
                <c:ptCount val="1"/>
                <c:pt idx="0">
                  <c:v>C</c:v>
                </c:pt>
              </c:strCache>
            </c:strRef>
          </c:tx>
          <c:spPr>
            <a:ln w="22225" cap="rnd" cmpd="sng" algn="ctr">
              <a:solidFill>
                <a:srgbClr val="FF2B06"/>
              </a:solidFill>
              <a:round/>
            </a:ln>
            <a:effectLst/>
          </c:spPr>
          <c:marker>
            <c:symbol val="none"/>
          </c:marker>
          <c:val>
            <c:numRef>
              <c:f>得点!$B$17:$J$17</c:f>
              <c:numCache>
                <c:formatCode>General</c:formatCode>
                <c:ptCount val="9"/>
                <c:pt idx="0">
                  <c:v>16.203703703703702</c:v>
                </c:pt>
                <c:pt idx="1">
                  <c:v>14.19753086419753</c:v>
                </c:pt>
                <c:pt idx="2">
                  <c:v>16.820987654320987</c:v>
                </c:pt>
                <c:pt idx="3">
                  <c:v>14.506172839506174</c:v>
                </c:pt>
                <c:pt idx="4">
                  <c:v>11.111111111111111</c:v>
                </c:pt>
                <c:pt idx="5">
                  <c:v>9.8765432098765427</c:v>
                </c:pt>
                <c:pt idx="6">
                  <c:v>8.0246913580246915</c:v>
                </c:pt>
                <c:pt idx="7">
                  <c:v>7.5617283950617287</c:v>
                </c:pt>
                <c:pt idx="8">
                  <c:v>1.6975308641975309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B5-4F4D-B39D-73A159BBB1C2}"/>
            </c:ext>
          </c:extLst>
        </c:ser>
        <c:ser>
          <c:idx val="1"/>
          <c:order val="1"/>
          <c:tx>
            <c:strRef>
              <c:f>得点!$A$18</c:f>
              <c:strCache>
                <c:ptCount val="1"/>
                <c:pt idx="0">
                  <c:v>D</c:v>
                </c:pt>
              </c:strCache>
            </c:strRef>
          </c:tx>
          <c:spPr>
            <a:ln w="22225" cap="rnd" cmpd="sng" algn="ctr">
              <a:solidFill>
                <a:srgbClr val="0055A5"/>
              </a:solidFill>
              <a:round/>
            </a:ln>
            <a:effectLst/>
          </c:spPr>
          <c:marker>
            <c:symbol val="none"/>
          </c:marker>
          <c:val>
            <c:numRef>
              <c:f>得点!$B$18:$J$18</c:f>
              <c:numCache>
                <c:formatCode>General</c:formatCode>
                <c:ptCount val="9"/>
                <c:pt idx="0">
                  <c:v>15.333333333333332</c:v>
                </c:pt>
                <c:pt idx="1">
                  <c:v>10.444444444444445</c:v>
                </c:pt>
                <c:pt idx="2">
                  <c:v>12.888888888888889</c:v>
                </c:pt>
                <c:pt idx="3">
                  <c:v>16.222222222222221</c:v>
                </c:pt>
                <c:pt idx="4">
                  <c:v>15.111111111111111</c:v>
                </c:pt>
                <c:pt idx="5">
                  <c:v>10.888888888888888</c:v>
                </c:pt>
                <c:pt idx="6">
                  <c:v>10.666666666666668</c:v>
                </c:pt>
                <c:pt idx="7">
                  <c:v>6.2222222222222223</c:v>
                </c:pt>
                <c:pt idx="8">
                  <c:v>2.2222222222222223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5B5-4F4D-B39D-73A159BBB1C2}"/>
            </c:ext>
          </c:extLst>
        </c:ser>
        <c:ser>
          <c:idx val="2"/>
          <c:order val="2"/>
          <c:tx>
            <c:strRef>
              <c:f>得点!$A$19</c:f>
              <c:strCache>
                <c:ptCount val="1"/>
                <c:pt idx="0">
                  <c:v>E</c:v>
                </c:pt>
              </c:strCache>
            </c:strRef>
          </c:tx>
          <c:spPr>
            <a:ln w="22225" cap="rnd" cmpd="sng" algn="ctr">
              <a:solidFill>
                <a:srgbClr val="860010"/>
              </a:solidFill>
              <a:round/>
            </a:ln>
            <a:effectLst/>
          </c:spPr>
          <c:marker>
            <c:symbol val="none"/>
          </c:marker>
          <c:val>
            <c:numRef>
              <c:f>得点!$B$19:$J$19</c:f>
              <c:numCache>
                <c:formatCode>General</c:formatCode>
                <c:ptCount val="9"/>
                <c:pt idx="0">
                  <c:v>16.819012797074954</c:v>
                </c:pt>
                <c:pt idx="1">
                  <c:v>13.345521023765997</c:v>
                </c:pt>
                <c:pt idx="2">
                  <c:v>12.248628884826324</c:v>
                </c:pt>
                <c:pt idx="3">
                  <c:v>12.065813528336381</c:v>
                </c:pt>
                <c:pt idx="4">
                  <c:v>10.237659963436929</c:v>
                </c:pt>
                <c:pt idx="5">
                  <c:v>8.4095063985374772</c:v>
                </c:pt>
                <c:pt idx="6">
                  <c:v>10.054844606946983</c:v>
                </c:pt>
                <c:pt idx="7">
                  <c:v>7.6782449725776969</c:v>
                </c:pt>
                <c:pt idx="8">
                  <c:v>9.1407678244972583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5B5-4F4D-B39D-73A159BBB1C2}"/>
            </c:ext>
          </c:extLst>
        </c:ser>
        <c:ser>
          <c:idx val="3"/>
          <c:order val="3"/>
          <c:tx>
            <c:strRef>
              <c:f>得点!$A$20</c:f>
              <c:strCache>
                <c:ptCount val="1"/>
                <c:pt idx="0">
                  <c:v>F</c:v>
                </c:pt>
              </c:strCache>
            </c:strRef>
          </c:tx>
          <c:spPr>
            <a:ln w="22225" cap="rnd" cmpd="sng" algn="ctr">
              <a:solidFill>
                <a:srgbClr val="4C7B98"/>
              </a:solidFill>
              <a:round/>
            </a:ln>
            <a:effectLst/>
          </c:spPr>
          <c:marker>
            <c:symbol val="none"/>
          </c:marker>
          <c:val>
            <c:numRef>
              <c:f>得点!$B$20:$J$20</c:f>
              <c:numCache>
                <c:formatCode>General</c:formatCode>
                <c:ptCount val="9"/>
                <c:pt idx="0">
                  <c:v>16.528925619834713</c:v>
                </c:pt>
                <c:pt idx="1">
                  <c:v>12.190082644628099</c:v>
                </c:pt>
                <c:pt idx="2">
                  <c:v>15.909090909090908</c:v>
                </c:pt>
                <c:pt idx="3">
                  <c:v>13.429752066115702</c:v>
                </c:pt>
                <c:pt idx="4">
                  <c:v>11.570247933884298</c:v>
                </c:pt>
                <c:pt idx="5">
                  <c:v>7.0247933884297522</c:v>
                </c:pt>
                <c:pt idx="6">
                  <c:v>6.6115702479338845</c:v>
                </c:pt>
                <c:pt idx="7">
                  <c:v>7.6446280991735529</c:v>
                </c:pt>
                <c:pt idx="8">
                  <c:v>9.0909090909090917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5B5-4F4D-B39D-73A159BBB1C2}"/>
            </c:ext>
          </c:extLst>
        </c:ser>
        <c:ser>
          <c:idx val="4"/>
          <c:order val="4"/>
          <c:tx>
            <c:strRef>
              <c:f>得点!$A$21</c:f>
              <c:strCache>
                <c:ptCount val="1"/>
                <c:pt idx="0">
                  <c:v>G</c:v>
                </c:pt>
              </c:strCache>
            </c:strRef>
          </c:tx>
          <c:spPr>
            <a:ln w="22225" cap="rnd" cmpd="sng" algn="ctr">
              <a:solidFill>
                <a:srgbClr val="F97709"/>
              </a:solidFill>
              <a:round/>
            </a:ln>
            <a:effectLst/>
          </c:spPr>
          <c:marker>
            <c:symbol val="none"/>
          </c:marker>
          <c:val>
            <c:numRef>
              <c:f>得点!$B$21:$J$21</c:f>
              <c:numCache>
                <c:formatCode>General</c:formatCode>
                <c:ptCount val="9"/>
                <c:pt idx="0">
                  <c:v>16.204690831556505</c:v>
                </c:pt>
                <c:pt idx="1">
                  <c:v>14.925373134328357</c:v>
                </c:pt>
                <c:pt idx="2">
                  <c:v>17.697228144989339</c:v>
                </c:pt>
                <c:pt idx="3">
                  <c:v>10.874200426439232</c:v>
                </c:pt>
                <c:pt idx="4">
                  <c:v>12.366737739872068</c:v>
                </c:pt>
                <c:pt idx="5">
                  <c:v>10.660980810234541</c:v>
                </c:pt>
                <c:pt idx="6">
                  <c:v>8.7420042643923246</c:v>
                </c:pt>
                <c:pt idx="7">
                  <c:v>6.1833688699360341</c:v>
                </c:pt>
                <c:pt idx="8">
                  <c:v>2.3454157782515992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5B5-4F4D-B39D-73A159BBB1C2}"/>
            </c:ext>
          </c:extLst>
        </c:ser>
        <c:ser>
          <c:idx val="5"/>
          <c:order val="5"/>
          <c:tx>
            <c:strRef>
              <c:f>得点!$A$22</c:f>
              <c:strCache>
                <c:ptCount val="1"/>
                <c:pt idx="0">
                  <c:v>H</c:v>
                </c:pt>
              </c:strCache>
            </c:strRef>
          </c:tx>
          <c:spPr>
            <a:ln w="22225" cap="rnd" cmpd="sng" algn="ctr">
              <a:solidFill>
                <a:srgbClr val="F5C700"/>
              </a:solidFill>
              <a:round/>
            </a:ln>
            <a:effectLst/>
          </c:spPr>
          <c:marker>
            <c:symbol val="none"/>
          </c:marker>
          <c:val>
            <c:numRef>
              <c:f>得点!$B$22:$J$22</c:f>
              <c:numCache>
                <c:formatCode>General</c:formatCode>
                <c:ptCount val="9"/>
                <c:pt idx="0">
                  <c:v>14.165261382799327</c:v>
                </c:pt>
                <c:pt idx="1">
                  <c:v>12.984822934232715</c:v>
                </c:pt>
                <c:pt idx="2">
                  <c:v>16.526138279932546</c:v>
                </c:pt>
                <c:pt idx="3">
                  <c:v>12.310286677908937</c:v>
                </c:pt>
                <c:pt idx="4">
                  <c:v>11.129848229342327</c:v>
                </c:pt>
                <c:pt idx="5">
                  <c:v>9.1062394603709951</c:v>
                </c:pt>
                <c:pt idx="6">
                  <c:v>9.1062394603709951</c:v>
                </c:pt>
                <c:pt idx="7">
                  <c:v>9.4435075885328832</c:v>
                </c:pt>
                <c:pt idx="8">
                  <c:v>5.2276559865092747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5B5-4F4D-B39D-73A159BBB1C2}"/>
            </c:ext>
          </c:extLst>
        </c:ser>
        <c:ser>
          <c:idx val="6"/>
          <c:order val="6"/>
          <c:tx>
            <c:strRef>
              <c:f>得点!$A$23</c:f>
              <c:strCache>
                <c:ptCount val="1"/>
                <c:pt idx="0">
                  <c:v>L</c:v>
                </c:pt>
              </c:strCache>
            </c:strRef>
          </c:tx>
          <c:spPr>
            <a:ln w="22225" cap="rnd" cmpd="sng" algn="ctr">
              <a:solidFill>
                <a:srgbClr val="1F366A"/>
              </a:solidFill>
              <a:round/>
            </a:ln>
            <a:effectLst/>
          </c:spPr>
          <c:marker>
            <c:symbol val="none"/>
          </c:marker>
          <c:val>
            <c:numRef>
              <c:f>得点!$B$23:$J$23</c:f>
              <c:numCache>
                <c:formatCode>General</c:formatCode>
                <c:ptCount val="9"/>
                <c:pt idx="0">
                  <c:v>15.241057542768274</c:v>
                </c:pt>
                <c:pt idx="1">
                  <c:v>13.374805598755831</c:v>
                </c:pt>
                <c:pt idx="2">
                  <c:v>13.841368584758943</c:v>
                </c:pt>
                <c:pt idx="3">
                  <c:v>11.508553654743391</c:v>
                </c:pt>
                <c:pt idx="4">
                  <c:v>9.6423017107309477</c:v>
                </c:pt>
                <c:pt idx="5">
                  <c:v>8.0870917573872472</c:v>
                </c:pt>
                <c:pt idx="6">
                  <c:v>9.9533437013996888</c:v>
                </c:pt>
                <c:pt idx="7">
                  <c:v>9.0202177293934671</c:v>
                </c:pt>
                <c:pt idx="8">
                  <c:v>9.3312597200622083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5B5-4F4D-B39D-73A159BBB1C2}"/>
            </c:ext>
          </c:extLst>
        </c:ser>
        <c:ser>
          <c:idx val="7"/>
          <c:order val="7"/>
          <c:tx>
            <c:strRef>
              <c:f>得点!$A$24</c:f>
              <c:strCache>
                <c:ptCount val="1"/>
                <c:pt idx="0">
                  <c:v>M</c:v>
                </c:pt>
              </c:strCache>
            </c:strRef>
          </c:tx>
          <c:spPr>
            <a:ln w="22225" cap="rnd" cmpd="sng" algn="ctr">
              <a:solidFill>
                <a:srgbClr val="221815"/>
              </a:solidFill>
              <a:round/>
            </a:ln>
            <a:effectLst/>
          </c:spPr>
          <c:marker>
            <c:symbol val="none"/>
          </c:marker>
          <c:val>
            <c:numRef>
              <c:f>得点!$B$24:$J$24</c:f>
              <c:numCache>
                <c:formatCode>General</c:formatCode>
                <c:ptCount val="9"/>
                <c:pt idx="0">
                  <c:v>13.551401869158877</c:v>
                </c:pt>
                <c:pt idx="1">
                  <c:v>13.551401869158877</c:v>
                </c:pt>
                <c:pt idx="2">
                  <c:v>12.850467289719624</c:v>
                </c:pt>
                <c:pt idx="3">
                  <c:v>13.084112149532709</c:v>
                </c:pt>
                <c:pt idx="4">
                  <c:v>13.551401869158877</c:v>
                </c:pt>
                <c:pt idx="5">
                  <c:v>10.981308411214954</c:v>
                </c:pt>
                <c:pt idx="6">
                  <c:v>7.2429906542056068</c:v>
                </c:pt>
                <c:pt idx="7">
                  <c:v>8.6448598130841123</c:v>
                </c:pt>
                <c:pt idx="8">
                  <c:v>6.5420560747663545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E5B5-4F4D-B39D-73A159BBB1C2}"/>
            </c:ext>
          </c:extLst>
        </c:ser>
        <c:ser>
          <c:idx val="8"/>
          <c:order val="8"/>
          <c:tx>
            <c:strRef>
              <c:f>得点!$A$25</c:f>
              <c:strCache>
                <c:ptCount val="1"/>
                <c:pt idx="0">
                  <c:v>Bs</c:v>
                </c:pt>
              </c:strCache>
            </c:strRef>
          </c:tx>
          <c:spPr>
            <a:ln w="22225" cap="rnd" cmpd="sng" algn="ctr">
              <a:solidFill>
                <a:srgbClr val="000013"/>
              </a:solidFill>
              <a:round/>
            </a:ln>
            <a:effectLst/>
          </c:spPr>
          <c:marker>
            <c:symbol val="none"/>
          </c:marker>
          <c:val>
            <c:numRef>
              <c:f>得点!$B$25:$J$25</c:f>
              <c:numCache>
                <c:formatCode>General</c:formatCode>
                <c:ptCount val="9"/>
                <c:pt idx="0">
                  <c:v>13.168724279835391</c:v>
                </c:pt>
                <c:pt idx="1">
                  <c:v>10.08230452674897</c:v>
                </c:pt>
                <c:pt idx="2">
                  <c:v>12.962962962962962</c:v>
                </c:pt>
                <c:pt idx="3">
                  <c:v>13.786008230452676</c:v>
                </c:pt>
                <c:pt idx="4">
                  <c:v>10.905349794238683</c:v>
                </c:pt>
                <c:pt idx="5">
                  <c:v>13.374485596707819</c:v>
                </c:pt>
                <c:pt idx="6">
                  <c:v>9.8765432098765427</c:v>
                </c:pt>
                <c:pt idx="7">
                  <c:v>8.6419753086419746</c:v>
                </c:pt>
                <c:pt idx="8">
                  <c:v>7.2016460905349797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E5B5-4F4D-B39D-73A159BBB1C2}"/>
            </c:ext>
          </c:extLst>
        </c:ser>
        <c:ser>
          <c:idx val="9"/>
          <c:order val="9"/>
          <c:tx>
            <c:strRef>
              <c:f>得点!$A$26</c:f>
              <c:strCache>
                <c:ptCount val="1"/>
                <c:pt idx="0">
                  <c:v>S</c:v>
                </c:pt>
              </c:strCache>
            </c:strRef>
          </c:tx>
          <c:spPr>
            <a:ln w="22225" cap="rnd" cmpd="sng" algn="ctr">
              <a:solidFill>
                <a:srgbClr val="00AB5C"/>
              </a:solidFill>
              <a:round/>
            </a:ln>
            <a:effectLst/>
          </c:spPr>
          <c:marker>
            <c:symbol val="none"/>
          </c:marker>
          <c:val>
            <c:numRef>
              <c:f>得点!$B$26:$J$26</c:f>
              <c:numCache>
                <c:formatCode>General</c:formatCode>
                <c:ptCount val="9"/>
                <c:pt idx="0">
                  <c:v>15.972222222222221</c:v>
                </c:pt>
                <c:pt idx="1">
                  <c:v>13.194444444444445</c:v>
                </c:pt>
                <c:pt idx="2">
                  <c:v>17.824074074074073</c:v>
                </c:pt>
                <c:pt idx="3">
                  <c:v>13.888888888888889</c:v>
                </c:pt>
                <c:pt idx="4">
                  <c:v>10.416666666666668</c:v>
                </c:pt>
                <c:pt idx="5">
                  <c:v>7.6388888888888893</c:v>
                </c:pt>
                <c:pt idx="6">
                  <c:v>10.648148148148149</c:v>
                </c:pt>
                <c:pt idx="7">
                  <c:v>8.1018518518518512</c:v>
                </c:pt>
                <c:pt idx="8">
                  <c:v>2.3148148148148149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E5B5-4F4D-B39D-73A159BBB1C2}"/>
            </c:ext>
          </c:extLst>
        </c:ser>
        <c:ser>
          <c:idx val="10"/>
          <c:order val="10"/>
          <c:tx>
            <c:strRef>
              <c:f>得点!$A$27</c:f>
              <c:strCache>
                <c:ptCount val="1"/>
                <c:pt idx="0">
                  <c:v>T</c:v>
                </c:pt>
              </c:strCache>
            </c:strRef>
          </c:tx>
          <c:spPr>
            <a:ln w="22225" cap="rnd" cmpd="sng" algn="ctr">
              <a:solidFill>
                <a:srgbClr val="FFE201"/>
              </a:solidFill>
              <a:round/>
            </a:ln>
            <a:effectLst/>
          </c:spPr>
          <c:marker>
            <c:symbol val="none"/>
          </c:marker>
          <c:val>
            <c:numRef>
              <c:f>得点!$B$27:$J$27</c:f>
              <c:numCache>
                <c:formatCode>General</c:formatCode>
                <c:ptCount val="9"/>
                <c:pt idx="0">
                  <c:v>13.384321223709369</c:v>
                </c:pt>
                <c:pt idx="1">
                  <c:v>14.531548757170173</c:v>
                </c:pt>
                <c:pt idx="2">
                  <c:v>13.766730401529637</c:v>
                </c:pt>
                <c:pt idx="3">
                  <c:v>13.001912045889103</c:v>
                </c:pt>
                <c:pt idx="4">
                  <c:v>13.384321223709369</c:v>
                </c:pt>
                <c:pt idx="5">
                  <c:v>11.663479923518166</c:v>
                </c:pt>
                <c:pt idx="6">
                  <c:v>9.1778202676864247</c:v>
                </c:pt>
                <c:pt idx="7">
                  <c:v>7.8393881453154872</c:v>
                </c:pt>
                <c:pt idx="8">
                  <c:v>3.2504780114722758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E5B5-4F4D-B39D-73A159BBB1C2}"/>
            </c:ext>
          </c:extLst>
        </c:ser>
        <c:ser>
          <c:idx val="11"/>
          <c:order val="11"/>
          <c:tx>
            <c:strRef>
              <c:f>得点!$A$28</c:f>
              <c:strCache>
                <c:ptCount val="1"/>
                <c:pt idx="0">
                  <c:v>DB</c:v>
                </c:pt>
              </c:strCache>
            </c:strRef>
          </c:tx>
          <c:spPr>
            <a:ln w="22225" cap="rnd" cmpd="sng" algn="ctr">
              <a:solidFill>
                <a:srgbClr val="0055A5"/>
              </a:solidFill>
              <a:round/>
            </a:ln>
            <a:effectLst/>
          </c:spPr>
          <c:marker>
            <c:symbol val="none"/>
          </c:marker>
          <c:val>
            <c:numRef>
              <c:f>得点!$B$28:$J$28</c:f>
              <c:numCache>
                <c:formatCode>General</c:formatCode>
                <c:ptCount val="9"/>
                <c:pt idx="0">
                  <c:v>15.591397849462366</c:v>
                </c:pt>
                <c:pt idx="1">
                  <c:v>15.232974910394265</c:v>
                </c:pt>
                <c:pt idx="2">
                  <c:v>15.412186379928317</c:v>
                </c:pt>
                <c:pt idx="3">
                  <c:v>13.620071684587815</c:v>
                </c:pt>
                <c:pt idx="4">
                  <c:v>10.573476702508961</c:v>
                </c:pt>
                <c:pt idx="5">
                  <c:v>7.5268817204301079</c:v>
                </c:pt>
                <c:pt idx="6">
                  <c:v>9.8566308243727594</c:v>
                </c:pt>
                <c:pt idx="7">
                  <c:v>4.1218637992831546</c:v>
                </c:pt>
                <c:pt idx="8">
                  <c:v>8.064516129032258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E5B5-4F4D-B39D-73A159BBB1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749508672"/>
        <c:axId val="749509656"/>
      </c:lineChart>
      <c:catAx>
        <c:axId val="749508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49509656"/>
        <c:crosses val="autoZero"/>
        <c:auto val="1"/>
        <c:lblAlgn val="ctr"/>
        <c:lblOffset val="100"/>
        <c:noMultiLvlLbl val="0"/>
      </c:catAx>
      <c:valAx>
        <c:axId val="749509656"/>
        <c:scaling>
          <c:orientation val="minMax"/>
          <c:max val="2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4950867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/>
              <a:t>打点（％）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打点!$A$17</c:f>
              <c:strCache>
                <c:ptCount val="1"/>
                <c:pt idx="0">
                  <c:v>C</c:v>
                </c:pt>
              </c:strCache>
            </c:strRef>
          </c:tx>
          <c:spPr>
            <a:ln w="22225" cap="rnd" cmpd="sng" algn="ctr">
              <a:solidFill>
                <a:srgbClr val="FF2B06"/>
              </a:solidFill>
              <a:round/>
            </a:ln>
            <a:effectLst/>
          </c:spPr>
          <c:marker>
            <c:symbol val="none"/>
          </c:marker>
          <c:val>
            <c:numRef>
              <c:f>打点!$B$17:$J$17</c:f>
              <c:numCache>
                <c:formatCode>General</c:formatCode>
                <c:ptCount val="9"/>
                <c:pt idx="0">
                  <c:v>9.6</c:v>
                </c:pt>
                <c:pt idx="1">
                  <c:v>9.44</c:v>
                </c:pt>
                <c:pt idx="2">
                  <c:v>14.719999999999999</c:v>
                </c:pt>
                <c:pt idx="3">
                  <c:v>19.2</c:v>
                </c:pt>
                <c:pt idx="4">
                  <c:v>14.24</c:v>
                </c:pt>
                <c:pt idx="5">
                  <c:v>16.16</c:v>
                </c:pt>
                <c:pt idx="6">
                  <c:v>7.84</c:v>
                </c:pt>
                <c:pt idx="7">
                  <c:v>6.5600000000000005</c:v>
                </c:pt>
                <c:pt idx="8">
                  <c:v>2.2399999999999998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FA-418B-B814-2A602686E736}"/>
            </c:ext>
          </c:extLst>
        </c:ser>
        <c:ser>
          <c:idx val="1"/>
          <c:order val="1"/>
          <c:tx>
            <c:strRef>
              <c:f>打点!$A$18</c:f>
              <c:strCache>
                <c:ptCount val="1"/>
                <c:pt idx="0">
                  <c:v>D</c:v>
                </c:pt>
              </c:strCache>
            </c:strRef>
          </c:tx>
          <c:spPr>
            <a:ln w="22225" cap="rnd" cmpd="sng" algn="ctr">
              <a:solidFill>
                <a:srgbClr val="0055A5"/>
              </a:solidFill>
              <a:round/>
            </a:ln>
            <a:effectLst/>
          </c:spPr>
          <c:marker>
            <c:symbol val="none"/>
          </c:marker>
          <c:val>
            <c:numRef>
              <c:f>打点!$B$18:$J$18</c:f>
              <c:numCache>
                <c:formatCode>General</c:formatCode>
                <c:ptCount val="9"/>
                <c:pt idx="0">
                  <c:v>9.0464547677261606</c:v>
                </c:pt>
                <c:pt idx="1">
                  <c:v>5.3789731051344738</c:v>
                </c:pt>
                <c:pt idx="2">
                  <c:v>10.024449877750612</c:v>
                </c:pt>
                <c:pt idx="3">
                  <c:v>23.471882640586799</c:v>
                </c:pt>
                <c:pt idx="4">
                  <c:v>14.91442542787286</c:v>
                </c:pt>
                <c:pt idx="5">
                  <c:v>11.735941320293399</c:v>
                </c:pt>
                <c:pt idx="6">
                  <c:v>14.425427872860636</c:v>
                </c:pt>
                <c:pt idx="7">
                  <c:v>7.3349633251833746</c:v>
                </c:pt>
                <c:pt idx="8">
                  <c:v>3.6674816625916873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1FA-418B-B814-2A602686E736}"/>
            </c:ext>
          </c:extLst>
        </c:ser>
        <c:ser>
          <c:idx val="2"/>
          <c:order val="2"/>
          <c:tx>
            <c:strRef>
              <c:f>打点!$A$19</c:f>
              <c:strCache>
                <c:ptCount val="1"/>
                <c:pt idx="0">
                  <c:v>E</c:v>
                </c:pt>
              </c:strCache>
            </c:strRef>
          </c:tx>
          <c:spPr>
            <a:ln w="22225" cap="rnd" cmpd="sng" algn="ctr">
              <a:solidFill>
                <a:srgbClr val="860010"/>
              </a:solidFill>
              <a:round/>
            </a:ln>
            <a:effectLst/>
          </c:spPr>
          <c:marker>
            <c:symbol val="none"/>
          </c:marker>
          <c:val>
            <c:numRef>
              <c:f>打点!$B$19:$J$19</c:f>
              <c:numCache>
                <c:formatCode>General</c:formatCode>
                <c:ptCount val="9"/>
                <c:pt idx="0">
                  <c:v>13.23251417769376</c:v>
                </c:pt>
                <c:pt idx="1">
                  <c:v>17.20226843100189</c:v>
                </c:pt>
                <c:pt idx="2">
                  <c:v>11.342155009451796</c:v>
                </c:pt>
                <c:pt idx="3">
                  <c:v>14.744801512287333</c:v>
                </c:pt>
                <c:pt idx="4">
                  <c:v>10.207939508506616</c:v>
                </c:pt>
                <c:pt idx="5">
                  <c:v>10.964083175803403</c:v>
                </c:pt>
                <c:pt idx="6">
                  <c:v>8.695652173913043</c:v>
                </c:pt>
                <c:pt idx="7">
                  <c:v>7.3724007561436666</c:v>
                </c:pt>
                <c:pt idx="8">
                  <c:v>6.2381852551984878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1FA-418B-B814-2A602686E736}"/>
            </c:ext>
          </c:extLst>
        </c:ser>
        <c:ser>
          <c:idx val="3"/>
          <c:order val="3"/>
          <c:tx>
            <c:strRef>
              <c:f>打点!$A$20</c:f>
              <c:strCache>
                <c:ptCount val="1"/>
                <c:pt idx="0">
                  <c:v>F</c:v>
                </c:pt>
              </c:strCache>
            </c:strRef>
          </c:tx>
          <c:spPr>
            <a:ln w="22225" cap="rnd" cmpd="sng" algn="ctr">
              <a:solidFill>
                <a:srgbClr val="4C7B98"/>
              </a:solidFill>
              <a:round/>
            </a:ln>
            <a:effectLst/>
          </c:spPr>
          <c:marker>
            <c:symbol val="none"/>
          </c:marker>
          <c:val>
            <c:numRef>
              <c:f>打点!$B$20:$J$20</c:f>
              <c:numCache>
                <c:formatCode>General</c:formatCode>
                <c:ptCount val="9"/>
                <c:pt idx="0">
                  <c:v>9.4827586206896548</c:v>
                </c:pt>
                <c:pt idx="1">
                  <c:v>8.8362068965517242</c:v>
                </c:pt>
                <c:pt idx="2">
                  <c:v>17.672413793103448</c:v>
                </c:pt>
                <c:pt idx="3">
                  <c:v>17.241379310344829</c:v>
                </c:pt>
                <c:pt idx="4">
                  <c:v>17.025862068965516</c:v>
                </c:pt>
                <c:pt idx="5">
                  <c:v>8.6206896551724146</c:v>
                </c:pt>
                <c:pt idx="6">
                  <c:v>8.8362068965517242</c:v>
                </c:pt>
                <c:pt idx="7">
                  <c:v>6.6810344827586201</c:v>
                </c:pt>
                <c:pt idx="8">
                  <c:v>5.6034482758620694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1FA-418B-B814-2A602686E736}"/>
            </c:ext>
          </c:extLst>
        </c:ser>
        <c:ser>
          <c:idx val="4"/>
          <c:order val="4"/>
          <c:tx>
            <c:strRef>
              <c:f>打点!$A$21</c:f>
              <c:strCache>
                <c:ptCount val="1"/>
                <c:pt idx="0">
                  <c:v>G</c:v>
                </c:pt>
              </c:strCache>
            </c:strRef>
          </c:tx>
          <c:spPr>
            <a:ln w="22225" cap="rnd" cmpd="sng" algn="ctr">
              <a:solidFill>
                <a:srgbClr val="F97709"/>
              </a:solidFill>
              <a:round/>
            </a:ln>
            <a:effectLst/>
          </c:spPr>
          <c:marker>
            <c:symbol val="none"/>
          </c:marker>
          <c:val>
            <c:numRef>
              <c:f>打点!$B$21:$J$21</c:f>
              <c:numCache>
                <c:formatCode>General</c:formatCode>
                <c:ptCount val="9"/>
                <c:pt idx="0">
                  <c:v>10.492505353319057</c:v>
                </c:pt>
                <c:pt idx="1">
                  <c:v>9.8501070663811561</c:v>
                </c:pt>
                <c:pt idx="2">
                  <c:v>12.847965738758029</c:v>
                </c:pt>
                <c:pt idx="3">
                  <c:v>18.843683083511777</c:v>
                </c:pt>
                <c:pt idx="4">
                  <c:v>17.130620985010705</c:v>
                </c:pt>
                <c:pt idx="5">
                  <c:v>9.2077087794432551</c:v>
                </c:pt>
                <c:pt idx="6">
                  <c:v>12.847965738758029</c:v>
                </c:pt>
                <c:pt idx="7">
                  <c:v>6.209850107066381</c:v>
                </c:pt>
                <c:pt idx="8">
                  <c:v>2.5695931477516059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1FA-418B-B814-2A602686E736}"/>
            </c:ext>
          </c:extLst>
        </c:ser>
        <c:ser>
          <c:idx val="5"/>
          <c:order val="5"/>
          <c:tx>
            <c:strRef>
              <c:f>打点!$A$22</c:f>
              <c:strCache>
                <c:ptCount val="1"/>
                <c:pt idx="0">
                  <c:v>H</c:v>
                </c:pt>
              </c:strCache>
            </c:strRef>
          </c:tx>
          <c:spPr>
            <a:ln w="22225" cap="rnd" cmpd="sng" algn="ctr">
              <a:solidFill>
                <a:srgbClr val="F5C700"/>
              </a:solidFill>
              <a:round/>
            </a:ln>
            <a:effectLst/>
          </c:spPr>
          <c:marker>
            <c:symbol val="none"/>
          </c:marker>
          <c:val>
            <c:numRef>
              <c:f>打点!$B$22:$J$22</c:f>
              <c:numCache>
                <c:formatCode>General</c:formatCode>
                <c:ptCount val="9"/>
                <c:pt idx="0">
                  <c:v>5.4794520547945202</c:v>
                </c:pt>
                <c:pt idx="1">
                  <c:v>11.301369863013697</c:v>
                </c:pt>
                <c:pt idx="2">
                  <c:v>16.952054794520549</c:v>
                </c:pt>
                <c:pt idx="3">
                  <c:v>15.41095890410959</c:v>
                </c:pt>
                <c:pt idx="4">
                  <c:v>18.664383561643834</c:v>
                </c:pt>
                <c:pt idx="5">
                  <c:v>6.6780821917808222</c:v>
                </c:pt>
                <c:pt idx="6">
                  <c:v>10.616438356164384</c:v>
                </c:pt>
                <c:pt idx="7">
                  <c:v>7.5342465753424657</c:v>
                </c:pt>
                <c:pt idx="8">
                  <c:v>7.3630136986301373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1FA-418B-B814-2A602686E736}"/>
            </c:ext>
          </c:extLst>
        </c:ser>
        <c:ser>
          <c:idx val="6"/>
          <c:order val="6"/>
          <c:tx>
            <c:strRef>
              <c:f>打点!$A$23</c:f>
              <c:strCache>
                <c:ptCount val="1"/>
                <c:pt idx="0">
                  <c:v>L</c:v>
                </c:pt>
              </c:strCache>
            </c:strRef>
          </c:tx>
          <c:spPr>
            <a:ln w="22225" cap="rnd" cmpd="sng" algn="ctr">
              <a:solidFill>
                <a:srgbClr val="1F366A"/>
              </a:solidFill>
              <a:round/>
            </a:ln>
            <a:effectLst/>
          </c:spPr>
          <c:marker>
            <c:symbol val="none"/>
          </c:marker>
          <c:val>
            <c:numRef>
              <c:f>打点!$B$23:$J$23</c:f>
              <c:numCache>
                <c:formatCode>General</c:formatCode>
                <c:ptCount val="9"/>
                <c:pt idx="0">
                  <c:v>12.559618441971383</c:v>
                </c:pt>
                <c:pt idx="1">
                  <c:v>8.4260731319554854</c:v>
                </c:pt>
                <c:pt idx="2">
                  <c:v>17.806041335453099</c:v>
                </c:pt>
                <c:pt idx="3">
                  <c:v>14.785373608903022</c:v>
                </c:pt>
                <c:pt idx="4">
                  <c:v>11.128775834658187</c:v>
                </c:pt>
                <c:pt idx="5">
                  <c:v>11.446740858505565</c:v>
                </c:pt>
                <c:pt idx="6">
                  <c:v>9.0620031796502385</c:v>
                </c:pt>
                <c:pt idx="7">
                  <c:v>7.1542130365659773</c:v>
                </c:pt>
                <c:pt idx="8">
                  <c:v>7.6311605723370421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1FA-418B-B814-2A602686E736}"/>
            </c:ext>
          </c:extLst>
        </c:ser>
        <c:ser>
          <c:idx val="7"/>
          <c:order val="7"/>
          <c:tx>
            <c:strRef>
              <c:f>打点!$A$24</c:f>
              <c:strCache>
                <c:ptCount val="1"/>
                <c:pt idx="0">
                  <c:v>M</c:v>
                </c:pt>
              </c:strCache>
            </c:strRef>
          </c:tx>
          <c:spPr>
            <a:ln w="22225" cap="rnd" cmpd="sng" algn="ctr">
              <a:solidFill>
                <a:srgbClr val="221815"/>
              </a:solidFill>
              <a:round/>
            </a:ln>
            <a:effectLst/>
          </c:spPr>
          <c:marker>
            <c:symbol val="none"/>
          </c:marker>
          <c:val>
            <c:numRef>
              <c:f>打点!$B$24:$J$24</c:f>
              <c:numCache>
                <c:formatCode>General</c:formatCode>
                <c:ptCount val="9"/>
                <c:pt idx="0">
                  <c:v>8.4745762711864394</c:v>
                </c:pt>
                <c:pt idx="1">
                  <c:v>8.4745762711864394</c:v>
                </c:pt>
                <c:pt idx="2">
                  <c:v>12.106537530266344</c:v>
                </c:pt>
                <c:pt idx="3">
                  <c:v>14.043583535108958</c:v>
                </c:pt>
                <c:pt idx="4">
                  <c:v>15.49636803874092</c:v>
                </c:pt>
                <c:pt idx="5">
                  <c:v>13.801452784503631</c:v>
                </c:pt>
                <c:pt idx="6">
                  <c:v>11.864406779661017</c:v>
                </c:pt>
                <c:pt idx="7">
                  <c:v>9.9273607748184016</c:v>
                </c:pt>
                <c:pt idx="8">
                  <c:v>5.8111380145278453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1FA-418B-B814-2A602686E736}"/>
            </c:ext>
          </c:extLst>
        </c:ser>
        <c:ser>
          <c:idx val="8"/>
          <c:order val="8"/>
          <c:tx>
            <c:strRef>
              <c:f>打点!$A$25</c:f>
              <c:strCache>
                <c:ptCount val="1"/>
                <c:pt idx="0">
                  <c:v>Bs</c:v>
                </c:pt>
              </c:strCache>
            </c:strRef>
          </c:tx>
          <c:spPr>
            <a:ln w="22225" cap="rnd" cmpd="sng" algn="ctr">
              <a:solidFill>
                <a:srgbClr val="000013"/>
              </a:solidFill>
              <a:round/>
            </a:ln>
            <a:effectLst/>
          </c:spPr>
          <c:marker>
            <c:symbol val="none"/>
          </c:marker>
          <c:val>
            <c:numRef>
              <c:f>打点!$B$25:$J$25</c:f>
              <c:numCache>
                <c:formatCode>General</c:formatCode>
                <c:ptCount val="9"/>
                <c:pt idx="0">
                  <c:v>13.152400835073069</c:v>
                </c:pt>
                <c:pt idx="1">
                  <c:v>5.8455114822546967</c:v>
                </c:pt>
                <c:pt idx="2">
                  <c:v>13.569937369519833</c:v>
                </c:pt>
                <c:pt idx="3">
                  <c:v>17.536534446764094</c:v>
                </c:pt>
                <c:pt idx="4">
                  <c:v>8.3507306889352826</c:v>
                </c:pt>
                <c:pt idx="5">
                  <c:v>14.613778705636744</c:v>
                </c:pt>
                <c:pt idx="6">
                  <c:v>11.064718162839249</c:v>
                </c:pt>
                <c:pt idx="7">
                  <c:v>8.559498956158663</c:v>
                </c:pt>
                <c:pt idx="8">
                  <c:v>7.3068893528183718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01FA-418B-B814-2A602686E736}"/>
            </c:ext>
          </c:extLst>
        </c:ser>
        <c:ser>
          <c:idx val="9"/>
          <c:order val="9"/>
          <c:tx>
            <c:strRef>
              <c:f>打点!$A$26</c:f>
              <c:strCache>
                <c:ptCount val="1"/>
                <c:pt idx="0">
                  <c:v>S</c:v>
                </c:pt>
              </c:strCache>
            </c:strRef>
          </c:tx>
          <c:spPr>
            <a:ln w="22225" cap="rnd" cmpd="sng" algn="ctr">
              <a:solidFill>
                <a:srgbClr val="00AB5C"/>
              </a:solidFill>
              <a:round/>
            </a:ln>
            <a:effectLst/>
          </c:spPr>
          <c:marker>
            <c:symbol val="none"/>
          </c:marker>
          <c:val>
            <c:numRef>
              <c:f>打点!$B$26:$J$26</c:f>
              <c:numCache>
                <c:formatCode>General</c:formatCode>
                <c:ptCount val="9"/>
                <c:pt idx="0">
                  <c:v>10.565110565110565</c:v>
                </c:pt>
                <c:pt idx="1">
                  <c:v>7.3710073710073711</c:v>
                </c:pt>
                <c:pt idx="2">
                  <c:v>21.13022113022113</c:v>
                </c:pt>
                <c:pt idx="3">
                  <c:v>19.41031941031941</c:v>
                </c:pt>
                <c:pt idx="4">
                  <c:v>13.267813267813267</c:v>
                </c:pt>
                <c:pt idx="5">
                  <c:v>7.8624078624078626</c:v>
                </c:pt>
                <c:pt idx="6">
                  <c:v>7.8624078624078626</c:v>
                </c:pt>
                <c:pt idx="7">
                  <c:v>10.810810810810811</c:v>
                </c:pt>
                <c:pt idx="8">
                  <c:v>1.7199017199017199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01FA-418B-B814-2A602686E736}"/>
            </c:ext>
          </c:extLst>
        </c:ser>
        <c:ser>
          <c:idx val="10"/>
          <c:order val="10"/>
          <c:tx>
            <c:strRef>
              <c:f>打点!$A$27</c:f>
              <c:strCache>
                <c:ptCount val="1"/>
                <c:pt idx="0">
                  <c:v>T</c:v>
                </c:pt>
              </c:strCache>
            </c:strRef>
          </c:tx>
          <c:spPr>
            <a:ln w="22225" cap="rnd" cmpd="sng" algn="ctr">
              <a:solidFill>
                <a:srgbClr val="FFE201"/>
              </a:solidFill>
              <a:round/>
            </a:ln>
            <a:effectLst/>
          </c:spPr>
          <c:marker>
            <c:symbol val="none"/>
          </c:marker>
          <c:val>
            <c:numRef>
              <c:f>打点!$B$27:$J$27</c:f>
              <c:numCache>
                <c:formatCode>General</c:formatCode>
                <c:ptCount val="9"/>
                <c:pt idx="0">
                  <c:v>10.546875</c:v>
                </c:pt>
                <c:pt idx="1">
                  <c:v>7.6171875</c:v>
                </c:pt>
                <c:pt idx="2">
                  <c:v>16.40625</c:v>
                </c:pt>
                <c:pt idx="3">
                  <c:v>14.0625</c:v>
                </c:pt>
                <c:pt idx="4">
                  <c:v>16.015625</c:v>
                </c:pt>
                <c:pt idx="5">
                  <c:v>9.375</c:v>
                </c:pt>
                <c:pt idx="6">
                  <c:v>12.890625</c:v>
                </c:pt>
                <c:pt idx="7">
                  <c:v>10.15625</c:v>
                </c:pt>
                <c:pt idx="8">
                  <c:v>2.9296875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01FA-418B-B814-2A602686E736}"/>
            </c:ext>
          </c:extLst>
        </c:ser>
        <c:ser>
          <c:idx val="11"/>
          <c:order val="11"/>
          <c:tx>
            <c:strRef>
              <c:f>打点!$A$28</c:f>
              <c:strCache>
                <c:ptCount val="1"/>
                <c:pt idx="0">
                  <c:v>DB</c:v>
                </c:pt>
              </c:strCache>
            </c:strRef>
          </c:tx>
          <c:spPr>
            <a:ln w="22225" cap="rnd" cmpd="sng" algn="ctr">
              <a:solidFill>
                <a:srgbClr val="0055A5"/>
              </a:solidFill>
              <a:round/>
            </a:ln>
            <a:effectLst/>
          </c:spPr>
          <c:marker>
            <c:symbol val="none"/>
          </c:marker>
          <c:val>
            <c:numRef>
              <c:f>打点!$B$28:$J$28</c:f>
              <c:numCache>
                <c:formatCode>General</c:formatCode>
                <c:ptCount val="9"/>
                <c:pt idx="0">
                  <c:v>9.4032549728752262</c:v>
                </c:pt>
                <c:pt idx="1">
                  <c:v>10.669077757685352</c:v>
                </c:pt>
                <c:pt idx="2">
                  <c:v>18.44484629294756</c:v>
                </c:pt>
                <c:pt idx="3">
                  <c:v>16.817359855334537</c:v>
                </c:pt>
                <c:pt idx="4">
                  <c:v>13.743218806509946</c:v>
                </c:pt>
                <c:pt idx="5">
                  <c:v>9.5840867992766725</c:v>
                </c:pt>
                <c:pt idx="6">
                  <c:v>7.9566003616636527</c:v>
                </c:pt>
                <c:pt idx="7">
                  <c:v>4.1591320072332731</c:v>
                </c:pt>
                <c:pt idx="8">
                  <c:v>9.2224231464737798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01FA-418B-B814-2A602686E7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757224552"/>
        <c:axId val="757225864"/>
      </c:lineChart>
      <c:catAx>
        <c:axId val="757224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57225864"/>
        <c:crosses val="autoZero"/>
        <c:auto val="1"/>
        <c:lblAlgn val="ctr"/>
        <c:lblOffset val="100"/>
        <c:noMultiLvlLbl val="0"/>
      </c:catAx>
      <c:valAx>
        <c:axId val="7572258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5722455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打点!$A$17</c:f>
              <c:strCache>
                <c:ptCount val="1"/>
                <c:pt idx="0">
                  <c:v>C</c:v>
                </c:pt>
              </c:strCache>
            </c:strRef>
          </c:tx>
          <c:spPr>
            <a:ln w="22225" cap="rnd" cmpd="sng" algn="ctr">
              <a:solidFill>
                <a:srgbClr val="FF2B06"/>
              </a:solidFill>
              <a:round/>
            </a:ln>
            <a:effectLst/>
          </c:spPr>
          <c:marker>
            <c:symbol val="none"/>
          </c:marker>
          <c:val>
            <c:numRef>
              <c:f>打点!$B$17:$J$17</c:f>
              <c:numCache>
                <c:formatCode>General</c:formatCode>
                <c:ptCount val="9"/>
                <c:pt idx="0">
                  <c:v>9.6</c:v>
                </c:pt>
                <c:pt idx="1">
                  <c:v>9.44</c:v>
                </c:pt>
                <c:pt idx="2">
                  <c:v>14.719999999999999</c:v>
                </c:pt>
                <c:pt idx="3">
                  <c:v>19.2</c:v>
                </c:pt>
                <c:pt idx="4">
                  <c:v>14.24</c:v>
                </c:pt>
                <c:pt idx="5">
                  <c:v>16.16</c:v>
                </c:pt>
                <c:pt idx="6">
                  <c:v>7.84</c:v>
                </c:pt>
                <c:pt idx="7">
                  <c:v>6.5600000000000005</c:v>
                </c:pt>
                <c:pt idx="8">
                  <c:v>2.2399999999999998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B20-4DB6-8BA6-C29C2BD02451}"/>
            </c:ext>
          </c:extLst>
        </c:ser>
        <c:ser>
          <c:idx val="1"/>
          <c:order val="1"/>
          <c:tx>
            <c:strRef>
              <c:f>打点!$A$18</c:f>
              <c:strCache>
                <c:ptCount val="1"/>
                <c:pt idx="0">
                  <c:v>D</c:v>
                </c:pt>
              </c:strCache>
            </c:strRef>
          </c:tx>
          <c:spPr>
            <a:ln w="22225" cap="rnd" cmpd="sng" algn="ctr">
              <a:solidFill>
                <a:srgbClr val="0055A5"/>
              </a:solidFill>
              <a:round/>
            </a:ln>
            <a:effectLst/>
          </c:spPr>
          <c:marker>
            <c:symbol val="none"/>
          </c:marker>
          <c:val>
            <c:numRef>
              <c:f>打点!$B$18:$J$18</c:f>
              <c:numCache>
                <c:formatCode>General</c:formatCode>
                <c:ptCount val="9"/>
                <c:pt idx="0">
                  <c:v>9.0464547677261606</c:v>
                </c:pt>
                <c:pt idx="1">
                  <c:v>5.3789731051344738</c:v>
                </c:pt>
                <c:pt idx="2">
                  <c:v>10.024449877750612</c:v>
                </c:pt>
                <c:pt idx="3">
                  <c:v>23.471882640586799</c:v>
                </c:pt>
                <c:pt idx="4">
                  <c:v>14.91442542787286</c:v>
                </c:pt>
                <c:pt idx="5">
                  <c:v>11.735941320293399</c:v>
                </c:pt>
                <c:pt idx="6">
                  <c:v>14.425427872860636</c:v>
                </c:pt>
                <c:pt idx="7">
                  <c:v>7.3349633251833746</c:v>
                </c:pt>
                <c:pt idx="8">
                  <c:v>3.6674816625916873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B20-4DB6-8BA6-C29C2BD02451}"/>
            </c:ext>
          </c:extLst>
        </c:ser>
        <c:ser>
          <c:idx val="2"/>
          <c:order val="2"/>
          <c:tx>
            <c:strRef>
              <c:f>打点!$A$19</c:f>
              <c:strCache>
                <c:ptCount val="1"/>
                <c:pt idx="0">
                  <c:v>E</c:v>
                </c:pt>
              </c:strCache>
            </c:strRef>
          </c:tx>
          <c:spPr>
            <a:ln w="22225" cap="rnd" cmpd="sng" algn="ctr">
              <a:solidFill>
                <a:srgbClr val="860010"/>
              </a:solidFill>
              <a:round/>
            </a:ln>
            <a:effectLst/>
          </c:spPr>
          <c:marker>
            <c:symbol val="none"/>
          </c:marker>
          <c:val>
            <c:numRef>
              <c:f>打点!$B$19:$J$19</c:f>
              <c:numCache>
                <c:formatCode>General</c:formatCode>
                <c:ptCount val="9"/>
                <c:pt idx="0">
                  <c:v>13.23251417769376</c:v>
                </c:pt>
                <c:pt idx="1">
                  <c:v>17.20226843100189</c:v>
                </c:pt>
                <c:pt idx="2">
                  <c:v>11.342155009451796</c:v>
                </c:pt>
                <c:pt idx="3">
                  <c:v>14.744801512287333</c:v>
                </c:pt>
                <c:pt idx="4">
                  <c:v>10.207939508506616</c:v>
                </c:pt>
                <c:pt idx="5">
                  <c:v>10.964083175803403</c:v>
                </c:pt>
                <c:pt idx="6">
                  <c:v>8.695652173913043</c:v>
                </c:pt>
                <c:pt idx="7">
                  <c:v>7.3724007561436666</c:v>
                </c:pt>
                <c:pt idx="8">
                  <c:v>6.2381852551984878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B20-4DB6-8BA6-C29C2BD02451}"/>
            </c:ext>
          </c:extLst>
        </c:ser>
        <c:ser>
          <c:idx val="3"/>
          <c:order val="3"/>
          <c:tx>
            <c:strRef>
              <c:f>打点!$A$20</c:f>
              <c:strCache>
                <c:ptCount val="1"/>
                <c:pt idx="0">
                  <c:v>F</c:v>
                </c:pt>
              </c:strCache>
            </c:strRef>
          </c:tx>
          <c:spPr>
            <a:ln w="22225" cap="rnd" cmpd="sng" algn="ctr">
              <a:solidFill>
                <a:srgbClr val="4C7B98"/>
              </a:solidFill>
              <a:round/>
            </a:ln>
            <a:effectLst/>
          </c:spPr>
          <c:marker>
            <c:symbol val="none"/>
          </c:marker>
          <c:val>
            <c:numRef>
              <c:f>打点!$B$20:$J$20</c:f>
              <c:numCache>
                <c:formatCode>General</c:formatCode>
                <c:ptCount val="9"/>
                <c:pt idx="0">
                  <c:v>9.4827586206896548</c:v>
                </c:pt>
                <c:pt idx="1">
                  <c:v>8.8362068965517242</c:v>
                </c:pt>
                <c:pt idx="2">
                  <c:v>17.672413793103448</c:v>
                </c:pt>
                <c:pt idx="3">
                  <c:v>17.241379310344829</c:v>
                </c:pt>
                <c:pt idx="4">
                  <c:v>17.025862068965516</c:v>
                </c:pt>
                <c:pt idx="5">
                  <c:v>8.6206896551724146</c:v>
                </c:pt>
                <c:pt idx="6">
                  <c:v>8.8362068965517242</c:v>
                </c:pt>
                <c:pt idx="7">
                  <c:v>6.6810344827586201</c:v>
                </c:pt>
                <c:pt idx="8">
                  <c:v>5.6034482758620694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B20-4DB6-8BA6-C29C2BD02451}"/>
            </c:ext>
          </c:extLst>
        </c:ser>
        <c:ser>
          <c:idx val="4"/>
          <c:order val="4"/>
          <c:tx>
            <c:strRef>
              <c:f>打点!$A$21</c:f>
              <c:strCache>
                <c:ptCount val="1"/>
                <c:pt idx="0">
                  <c:v>G</c:v>
                </c:pt>
              </c:strCache>
            </c:strRef>
          </c:tx>
          <c:spPr>
            <a:ln w="22225" cap="rnd" cmpd="sng" algn="ctr">
              <a:solidFill>
                <a:srgbClr val="F97709"/>
              </a:solidFill>
              <a:round/>
            </a:ln>
            <a:effectLst/>
          </c:spPr>
          <c:marker>
            <c:symbol val="none"/>
          </c:marker>
          <c:val>
            <c:numRef>
              <c:f>打点!$B$21:$J$21</c:f>
              <c:numCache>
                <c:formatCode>General</c:formatCode>
                <c:ptCount val="9"/>
                <c:pt idx="0">
                  <c:v>10.492505353319057</c:v>
                </c:pt>
                <c:pt idx="1">
                  <c:v>9.8501070663811561</c:v>
                </c:pt>
                <c:pt idx="2">
                  <c:v>12.847965738758029</c:v>
                </c:pt>
                <c:pt idx="3">
                  <c:v>18.843683083511777</c:v>
                </c:pt>
                <c:pt idx="4">
                  <c:v>17.130620985010705</c:v>
                </c:pt>
                <c:pt idx="5">
                  <c:v>9.2077087794432551</c:v>
                </c:pt>
                <c:pt idx="6">
                  <c:v>12.847965738758029</c:v>
                </c:pt>
                <c:pt idx="7">
                  <c:v>6.209850107066381</c:v>
                </c:pt>
                <c:pt idx="8">
                  <c:v>2.5695931477516059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B20-4DB6-8BA6-C29C2BD02451}"/>
            </c:ext>
          </c:extLst>
        </c:ser>
        <c:ser>
          <c:idx val="5"/>
          <c:order val="5"/>
          <c:tx>
            <c:strRef>
              <c:f>打点!$A$22</c:f>
              <c:strCache>
                <c:ptCount val="1"/>
                <c:pt idx="0">
                  <c:v>H</c:v>
                </c:pt>
              </c:strCache>
            </c:strRef>
          </c:tx>
          <c:spPr>
            <a:ln w="22225" cap="rnd" cmpd="sng" algn="ctr">
              <a:solidFill>
                <a:srgbClr val="F5C700"/>
              </a:solidFill>
              <a:round/>
            </a:ln>
            <a:effectLst/>
          </c:spPr>
          <c:marker>
            <c:symbol val="none"/>
          </c:marker>
          <c:val>
            <c:numRef>
              <c:f>打点!$B$22:$J$22</c:f>
              <c:numCache>
                <c:formatCode>General</c:formatCode>
                <c:ptCount val="9"/>
                <c:pt idx="0">
                  <c:v>5.4794520547945202</c:v>
                </c:pt>
                <c:pt idx="1">
                  <c:v>11.301369863013697</c:v>
                </c:pt>
                <c:pt idx="2">
                  <c:v>16.952054794520549</c:v>
                </c:pt>
                <c:pt idx="3">
                  <c:v>15.41095890410959</c:v>
                </c:pt>
                <c:pt idx="4">
                  <c:v>18.664383561643834</c:v>
                </c:pt>
                <c:pt idx="5">
                  <c:v>6.6780821917808222</c:v>
                </c:pt>
                <c:pt idx="6">
                  <c:v>10.616438356164384</c:v>
                </c:pt>
                <c:pt idx="7">
                  <c:v>7.5342465753424657</c:v>
                </c:pt>
                <c:pt idx="8">
                  <c:v>7.3630136986301373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B20-4DB6-8BA6-C29C2BD02451}"/>
            </c:ext>
          </c:extLst>
        </c:ser>
        <c:ser>
          <c:idx val="6"/>
          <c:order val="6"/>
          <c:tx>
            <c:strRef>
              <c:f>打点!$A$23</c:f>
              <c:strCache>
                <c:ptCount val="1"/>
                <c:pt idx="0">
                  <c:v>L</c:v>
                </c:pt>
              </c:strCache>
            </c:strRef>
          </c:tx>
          <c:spPr>
            <a:ln w="22225" cap="rnd" cmpd="sng" algn="ctr">
              <a:solidFill>
                <a:srgbClr val="1F366A"/>
              </a:solidFill>
              <a:round/>
            </a:ln>
            <a:effectLst/>
          </c:spPr>
          <c:marker>
            <c:symbol val="none"/>
          </c:marker>
          <c:val>
            <c:numRef>
              <c:f>打点!$B$23:$J$23</c:f>
              <c:numCache>
                <c:formatCode>General</c:formatCode>
                <c:ptCount val="9"/>
                <c:pt idx="0">
                  <c:v>12.559618441971383</c:v>
                </c:pt>
                <c:pt idx="1">
                  <c:v>8.4260731319554854</c:v>
                </c:pt>
                <c:pt idx="2">
                  <c:v>17.806041335453099</c:v>
                </c:pt>
                <c:pt idx="3">
                  <c:v>14.785373608903022</c:v>
                </c:pt>
                <c:pt idx="4">
                  <c:v>11.128775834658187</c:v>
                </c:pt>
                <c:pt idx="5">
                  <c:v>11.446740858505565</c:v>
                </c:pt>
                <c:pt idx="6">
                  <c:v>9.0620031796502385</c:v>
                </c:pt>
                <c:pt idx="7">
                  <c:v>7.1542130365659773</c:v>
                </c:pt>
                <c:pt idx="8">
                  <c:v>7.6311605723370421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B20-4DB6-8BA6-C29C2BD02451}"/>
            </c:ext>
          </c:extLst>
        </c:ser>
        <c:ser>
          <c:idx val="7"/>
          <c:order val="7"/>
          <c:tx>
            <c:strRef>
              <c:f>打点!$A$24</c:f>
              <c:strCache>
                <c:ptCount val="1"/>
                <c:pt idx="0">
                  <c:v>M</c:v>
                </c:pt>
              </c:strCache>
            </c:strRef>
          </c:tx>
          <c:spPr>
            <a:ln w="22225" cap="rnd" cmpd="sng" algn="ctr">
              <a:solidFill>
                <a:srgbClr val="221815"/>
              </a:solidFill>
              <a:round/>
            </a:ln>
            <a:effectLst/>
          </c:spPr>
          <c:marker>
            <c:symbol val="none"/>
          </c:marker>
          <c:val>
            <c:numRef>
              <c:f>打点!$B$24:$J$24</c:f>
              <c:numCache>
                <c:formatCode>General</c:formatCode>
                <c:ptCount val="9"/>
                <c:pt idx="0">
                  <c:v>8.4745762711864394</c:v>
                </c:pt>
                <c:pt idx="1">
                  <c:v>8.4745762711864394</c:v>
                </c:pt>
                <c:pt idx="2">
                  <c:v>12.106537530266344</c:v>
                </c:pt>
                <c:pt idx="3">
                  <c:v>14.043583535108958</c:v>
                </c:pt>
                <c:pt idx="4">
                  <c:v>15.49636803874092</c:v>
                </c:pt>
                <c:pt idx="5">
                  <c:v>13.801452784503631</c:v>
                </c:pt>
                <c:pt idx="6">
                  <c:v>11.864406779661017</c:v>
                </c:pt>
                <c:pt idx="7">
                  <c:v>9.9273607748184016</c:v>
                </c:pt>
                <c:pt idx="8">
                  <c:v>5.8111380145278453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B20-4DB6-8BA6-C29C2BD02451}"/>
            </c:ext>
          </c:extLst>
        </c:ser>
        <c:ser>
          <c:idx val="8"/>
          <c:order val="8"/>
          <c:tx>
            <c:strRef>
              <c:f>打点!$A$25</c:f>
              <c:strCache>
                <c:ptCount val="1"/>
                <c:pt idx="0">
                  <c:v>Bs</c:v>
                </c:pt>
              </c:strCache>
            </c:strRef>
          </c:tx>
          <c:spPr>
            <a:ln w="22225" cap="rnd" cmpd="sng" algn="ctr">
              <a:solidFill>
                <a:srgbClr val="000013"/>
              </a:solidFill>
              <a:round/>
            </a:ln>
            <a:effectLst/>
          </c:spPr>
          <c:marker>
            <c:symbol val="none"/>
          </c:marker>
          <c:val>
            <c:numRef>
              <c:f>打点!$B$25:$J$25</c:f>
              <c:numCache>
                <c:formatCode>General</c:formatCode>
                <c:ptCount val="9"/>
                <c:pt idx="0">
                  <c:v>13.152400835073069</c:v>
                </c:pt>
                <c:pt idx="1">
                  <c:v>5.8455114822546967</c:v>
                </c:pt>
                <c:pt idx="2">
                  <c:v>13.569937369519833</c:v>
                </c:pt>
                <c:pt idx="3">
                  <c:v>17.536534446764094</c:v>
                </c:pt>
                <c:pt idx="4">
                  <c:v>8.3507306889352826</c:v>
                </c:pt>
                <c:pt idx="5">
                  <c:v>14.613778705636744</c:v>
                </c:pt>
                <c:pt idx="6">
                  <c:v>11.064718162839249</c:v>
                </c:pt>
                <c:pt idx="7">
                  <c:v>8.559498956158663</c:v>
                </c:pt>
                <c:pt idx="8">
                  <c:v>7.3068893528183718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FB20-4DB6-8BA6-C29C2BD02451}"/>
            </c:ext>
          </c:extLst>
        </c:ser>
        <c:ser>
          <c:idx val="9"/>
          <c:order val="9"/>
          <c:tx>
            <c:strRef>
              <c:f>打点!$A$26</c:f>
              <c:strCache>
                <c:ptCount val="1"/>
                <c:pt idx="0">
                  <c:v>S</c:v>
                </c:pt>
              </c:strCache>
            </c:strRef>
          </c:tx>
          <c:spPr>
            <a:ln w="22225" cap="rnd" cmpd="sng" algn="ctr">
              <a:solidFill>
                <a:srgbClr val="00AB5C"/>
              </a:solidFill>
              <a:round/>
            </a:ln>
            <a:effectLst/>
          </c:spPr>
          <c:marker>
            <c:symbol val="none"/>
          </c:marker>
          <c:val>
            <c:numRef>
              <c:f>打点!$B$26:$J$26</c:f>
              <c:numCache>
                <c:formatCode>General</c:formatCode>
                <c:ptCount val="9"/>
                <c:pt idx="0">
                  <c:v>10.565110565110565</c:v>
                </c:pt>
                <c:pt idx="1">
                  <c:v>7.3710073710073711</c:v>
                </c:pt>
                <c:pt idx="2">
                  <c:v>21.13022113022113</c:v>
                </c:pt>
                <c:pt idx="3">
                  <c:v>19.41031941031941</c:v>
                </c:pt>
                <c:pt idx="4">
                  <c:v>13.267813267813267</c:v>
                </c:pt>
                <c:pt idx="5">
                  <c:v>7.8624078624078626</c:v>
                </c:pt>
                <c:pt idx="6">
                  <c:v>7.8624078624078626</c:v>
                </c:pt>
                <c:pt idx="7">
                  <c:v>10.810810810810811</c:v>
                </c:pt>
                <c:pt idx="8">
                  <c:v>1.7199017199017199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FB20-4DB6-8BA6-C29C2BD02451}"/>
            </c:ext>
          </c:extLst>
        </c:ser>
        <c:ser>
          <c:idx val="10"/>
          <c:order val="10"/>
          <c:tx>
            <c:strRef>
              <c:f>打点!$A$27</c:f>
              <c:strCache>
                <c:ptCount val="1"/>
                <c:pt idx="0">
                  <c:v>T</c:v>
                </c:pt>
              </c:strCache>
            </c:strRef>
          </c:tx>
          <c:spPr>
            <a:ln w="22225" cap="rnd" cmpd="sng" algn="ctr">
              <a:solidFill>
                <a:srgbClr val="FFE201"/>
              </a:solidFill>
              <a:round/>
            </a:ln>
            <a:effectLst/>
          </c:spPr>
          <c:marker>
            <c:symbol val="none"/>
          </c:marker>
          <c:val>
            <c:numRef>
              <c:f>打点!$B$27:$J$27</c:f>
              <c:numCache>
                <c:formatCode>General</c:formatCode>
                <c:ptCount val="9"/>
                <c:pt idx="0">
                  <c:v>10.546875</c:v>
                </c:pt>
                <c:pt idx="1">
                  <c:v>7.6171875</c:v>
                </c:pt>
                <c:pt idx="2">
                  <c:v>16.40625</c:v>
                </c:pt>
                <c:pt idx="3">
                  <c:v>14.0625</c:v>
                </c:pt>
                <c:pt idx="4">
                  <c:v>16.015625</c:v>
                </c:pt>
                <c:pt idx="5">
                  <c:v>9.375</c:v>
                </c:pt>
                <c:pt idx="6">
                  <c:v>12.890625</c:v>
                </c:pt>
                <c:pt idx="7">
                  <c:v>10.15625</c:v>
                </c:pt>
                <c:pt idx="8">
                  <c:v>2.9296875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FB20-4DB6-8BA6-C29C2BD02451}"/>
            </c:ext>
          </c:extLst>
        </c:ser>
        <c:ser>
          <c:idx val="11"/>
          <c:order val="11"/>
          <c:tx>
            <c:strRef>
              <c:f>打点!$A$28</c:f>
              <c:strCache>
                <c:ptCount val="1"/>
                <c:pt idx="0">
                  <c:v>DB</c:v>
                </c:pt>
              </c:strCache>
            </c:strRef>
          </c:tx>
          <c:spPr>
            <a:ln w="22225" cap="rnd" cmpd="sng" algn="ctr">
              <a:solidFill>
                <a:srgbClr val="0055A5"/>
              </a:solidFill>
              <a:round/>
            </a:ln>
            <a:effectLst/>
          </c:spPr>
          <c:marker>
            <c:symbol val="none"/>
          </c:marker>
          <c:val>
            <c:numRef>
              <c:f>打点!$B$28:$J$28</c:f>
              <c:numCache>
                <c:formatCode>General</c:formatCode>
                <c:ptCount val="9"/>
                <c:pt idx="0">
                  <c:v>9.4032549728752262</c:v>
                </c:pt>
                <c:pt idx="1">
                  <c:v>10.669077757685352</c:v>
                </c:pt>
                <c:pt idx="2">
                  <c:v>18.44484629294756</c:v>
                </c:pt>
                <c:pt idx="3">
                  <c:v>16.817359855334537</c:v>
                </c:pt>
                <c:pt idx="4">
                  <c:v>13.743218806509946</c:v>
                </c:pt>
                <c:pt idx="5">
                  <c:v>9.5840867992766725</c:v>
                </c:pt>
                <c:pt idx="6">
                  <c:v>7.9566003616636527</c:v>
                </c:pt>
                <c:pt idx="7">
                  <c:v>4.1591320072332731</c:v>
                </c:pt>
                <c:pt idx="8">
                  <c:v>9.2224231464737798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FB20-4DB6-8BA6-C29C2BD024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757224552"/>
        <c:axId val="757225864"/>
      </c:lineChart>
      <c:catAx>
        <c:axId val="757224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57225864"/>
        <c:crosses val="autoZero"/>
        <c:auto val="1"/>
        <c:lblAlgn val="ctr"/>
        <c:lblOffset val="100"/>
        <c:noMultiLvlLbl val="0"/>
      </c:catAx>
      <c:valAx>
        <c:axId val="7572258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5722455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>
              <a:noFill/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dPt>
            <c:idx val="1"/>
            <c:marker>
              <c:symbol val="circle"/>
              <c:size val="4"/>
              <c:spPr>
                <a:solidFill>
                  <a:schemeClr val="accent1"/>
                </a:solidFill>
                <a:ln w="9525" cap="flat" cmpd="sng" algn="ctr">
                  <a:solidFill>
                    <a:schemeClr val="accent1"/>
                  </a:solidFill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5D2E-416C-A311-C138DD8C0CCE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3401F1C2-4BAA-4C4E-A599-E6EBECAB9D81}" type="CELLRANGE">
                      <a:rPr lang="en-US" altLang="ja-JP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5D2E-416C-A311-C138DD8C0CC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CC01723-CDDA-4BCE-8CB3-AC7E37A866E4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5D2E-416C-A311-C138DD8C0CCE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8FF691ED-07B6-4954-8B9F-78E67FB35FF4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5D2E-416C-A311-C138DD8C0CCE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1E984E6A-9C7D-47E2-B7CB-4CF5A9C7D62D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5D2E-416C-A311-C138DD8C0CCE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99D0E9F7-D4F5-49ED-947B-5B3A8113C633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5D2E-416C-A311-C138DD8C0CCE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33625C4D-44D6-40D5-BFC1-8DED920A30AD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5D2E-416C-A311-C138DD8C0CCE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486F1011-0039-40C8-8361-462F5AE8AFC5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5D2E-416C-A311-C138DD8C0CCE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B5542191-ADD7-4FE2-A937-6F7016B83312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5D2E-416C-A311-C138DD8C0CCE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14ACEAA6-C6B0-4E99-8496-BFF90010D08E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5D2E-416C-A311-C138DD8C0CCE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F1F970C6-F5B5-4AF3-8F8B-B513038D557C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5D2E-416C-A311-C138DD8C0CCE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2FB6CC91-C273-4622-94DD-A55FA3BC88BF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5D2E-416C-A311-C138DD8C0CCE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6B1DA507-24C3-4DD6-BA30-8E6CF0334341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5D2E-416C-A311-C138DD8C0CC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打点!$C$17:$C$28</c:f>
              <c:numCache>
                <c:formatCode>General</c:formatCode>
                <c:ptCount val="12"/>
                <c:pt idx="0">
                  <c:v>9.44</c:v>
                </c:pt>
                <c:pt idx="1">
                  <c:v>5.3789731051344738</c:v>
                </c:pt>
                <c:pt idx="2">
                  <c:v>17.20226843100189</c:v>
                </c:pt>
                <c:pt idx="3">
                  <c:v>8.8362068965517242</c:v>
                </c:pt>
                <c:pt idx="4">
                  <c:v>9.8501070663811561</c:v>
                </c:pt>
                <c:pt idx="5">
                  <c:v>11.301369863013697</c:v>
                </c:pt>
                <c:pt idx="6">
                  <c:v>8.4260731319554854</c:v>
                </c:pt>
                <c:pt idx="7">
                  <c:v>8.4745762711864394</c:v>
                </c:pt>
                <c:pt idx="8">
                  <c:v>5.8455114822546967</c:v>
                </c:pt>
                <c:pt idx="9">
                  <c:v>7.3710073710073711</c:v>
                </c:pt>
                <c:pt idx="10">
                  <c:v>7.6171875</c:v>
                </c:pt>
                <c:pt idx="11">
                  <c:v>10.669077757685352</c:v>
                </c:pt>
              </c:numCache>
            </c:numRef>
          </c:xVal>
          <c:yVal>
            <c:numRef>
              <c:f>打点!$D$17:$D$28</c:f>
              <c:numCache>
                <c:formatCode>General</c:formatCode>
                <c:ptCount val="12"/>
                <c:pt idx="0">
                  <c:v>14.719999999999999</c:v>
                </c:pt>
                <c:pt idx="1">
                  <c:v>10.024449877750612</c:v>
                </c:pt>
                <c:pt idx="2">
                  <c:v>11.342155009451796</c:v>
                </c:pt>
                <c:pt idx="3">
                  <c:v>17.672413793103448</c:v>
                </c:pt>
                <c:pt idx="4">
                  <c:v>12.847965738758029</c:v>
                </c:pt>
                <c:pt idx="5">
                  <c:v>16.952054794520549</c:v>
                </c:pt>
                <c:pt idx="6">
                  <c:v>17.806041335453099</c:v>
                </c:pt>
                <c:pt idx="7">
                  <c:v>12.106537530266344</c:v>
                </c:pt>
                <c:pt idx="8">
                  <c:v>13.569937369519833</c:v>
                </c:pt>
                <c:pt idx="9">
                  <c:v>21.13022113022113</c:v>
                </c:pt>
                <c:pt idx="10">
                  <c:v>16.40625</c:v>
                </c:pt>
                <c:pt idx="11">
                  <c:v>18.44484629294756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打点!$A$17:$A$28</c15:f>
                <c15:dlblRangeCache>
                  <c:ptCount val="12"/>
                  <c:pt idx="0">
                    <c:v>C</c:v>
                  </c:pt>
                  <c:pt idx="1">
                    <c:v>D</c:v>
                  </c:pt>
                  <c:pt idx="2">
                    <c:v>E</c:v>
                  </c:pt>
                  <c:pt idx="3">
                    <c:v>F</c:v>
                  </c:pt>
                  <c:pt idx="4">
                    <c:v>G</c:v>
                  </c:pt>
                  <c:pt idx="5">
                    <c:v>H</c:v>
                  </c:pt>
                  <c:pt idx="6">
                    <c:v>L</c:v>
                  </c:pt>
                  <c:pt idx="7">
                    <c:v>M</c:v>
                  </c:pt>
                  <c:pt idx="8">
                    <c:v>Bs</c:v>
                  </c:pt>
                  <c:pt idx="9">
                    <c:v>S</c:v>
                  </c:pt>
                  <c:pt idx="10">
                    <c:v>T</c:v>
                  </c:pt>
                  <c:pt idx="11">
                    <c:v>DB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C-5D2E-416C-A311-C138DD8C0CC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60022560"/>
        <c:axId val="760024200"/>
      </c:scatterChart>
      <c:valAx>
        <c:axId val="7600225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2</a:t>
                </a:r>
                <a:r>
                  <a:rPr lang="ja-JP"/>
                  <a:t>番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60024200"/>
        <c:crosses val="autoZero"/>
        <c:crossBetween val="midCat"/>
      </c:valAx>
      <c:valAx>
        <c:axId val="760024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3</a:t>
                </a:r>
                <a:r>
                  <a:rPr lang="ja-JP"/>
                  <a:t>番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600225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Dragons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Sheet1!$B$4:$J$4</c:f>
              <c:numCache>
                <c:formatCode>General</c:formatCode>
                <c:ptCount val="9"/>
                <c:pt idx="0">
                  <c:v>15.333333333333332</c:v>
                </c:pt>
                <c:pt idx="1">
                  <c:v>10.444444444444445</c:v>
                </c:pt>
                <c:pt idx="2">
                  <c:v>12.888888888888889</c:v>
                </c:pt>
                <c:pt idx="3">
                  <c:v>16.222222222222221</c:v>
                </c:pt>
                <c:pt idx="4">
                  <c:v>15.111111111111111</c:v>
                </c:pt>
                <c:pt idx="5">
                  <c:v>10.888888888888888</c:v>
                </c:pt>
                <c:pt idx="6">
                  <c:v>10.666666666666668</c:v>
                </c:pt>
                <c:pt idx="7">
                  <c:v>6.2222222222222223</c:v>
                </c:pt>
                <c:pt idx="8">
                  <c:v>2.2222222222222223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00-4153-867F-983FE360283C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Sheet1!$B$19:$J$19</c:f>
              <c:numCache>
                <c:formatCode>General</c:formatCode>
                <c:ptCount val="9"/>
                <c:pt idx="0">
                  <c:v>9.0464547677261606</c:v>
                </c:pt>
                <c:pt idx="1">
                  <c:v>5.3789731051344738</c:v>
                </c:pt>
                <c:pt idx="2">
                  <c:v>10.024449877750612</c:v>
                </c:pt>
                <c:pt idx="3">
                  <c:v>23.471882640586799</c:v>
                </c:pt>
                <c:pt idx="4">
                  <c:v>14.91442542787286</c:v>
                </c:pt>
                <c:pt idx="5">
                  <c:v>11.735941320293399</c:v>
                </c:pt>
                <c:pt idx="6">
                  <c:v>14.425427872860636</c:v>
                </c:pt>
                <c:pt idx="7">
                  <c:v>7.3349633251833746</c:v>
                </c:pt>
                <c:pt idx="8">
                  <c:v>3.6674816625916873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800-4153-867F-983FE36028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566311528"/>
        <c:axId val="566311856"/>
      </c:lineChart>
      <c:catAx>
        <c:axId val="566311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6311856"/>
        <c:crosses val="autoZero"/>
        <c:auto val="1"/>
        <c:lblAlgn val="ctr"/>
        <c:lblOffset val="100"/>
        <c:noMultiLvlLbl val="0"/>
      </c:catAx>
      <c:valAx>
        <c:axId val="5663118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631152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Dragons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Sheet1!$B$4:$J$4</c:f>
              <c:numCache>
                <c:formatCode>General</c:formatCode>
                <c:ptCount val="9"/>
                <c:pt idx="0">
                  <c:v>15.333333333333332</c:v>
                </c:pt>
                <c:pt idx="1">
                  <c:v>10.444444444444445</c:v>
                </c:pt>
                <c:pt idx="2">
                  <c:v>12.888888888888889</c:v>
                </c:pt>
                <c:pt idx="3">
                  <c:v>16.222222222222221</c:v>
                </c:pt>
                <c:pt idx="4">
                  <c:v>15.111111111111111</c:v>
                </c:pt>
                <c:pt idx="5">
                  <c:v>10.888888888888888</c:v>
                </c:pt>
                <c:pt idx="6">
                  <c:v>10.666666666666668</c:v>
                </c:pt>
                <c:pt idx="7">
                  <c:v>6.2222222222222223</c:v>
                </c:pt>
                <c:pt idx="8">
                  <c:v>2.2222222222222223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26-448C-89B0-4BD61E3AD45C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Sheet1!$B$19:$J$19</c:f>
              <c:numCache>
                <c:formatCode>General</c:formatCode>
                <c:ptCount val="9"/>
                <c:pt idx="0">
                  <c:v>9.0464547677261606</c:v>
                </c:pt>
                <c:pt idx="1">
                  <c:v>5.3789731051344738</c:v>
                </c:pt>
                <c:pt idx="2">
                  <c:v>10.024449877750612</c:v>
                </c:pt>
                <c:pt idx="3">
                  <c:v>23.471882640586799</c:v>
                </c:pt>
                <c:pt idx="4">
                  <c:v>14.91442542787286</c:v>
                </c:pt>
                <c:pt idx="5">
                  <c:v>11.735941320293399</c:v>
                </c:pt>
                <c:pt idx="6">
                  <c:v>14.425427872860636</c:v>
                </c:pt>
                <c:pt idx="7">
                  <c:v>7.3349633251833746</c:v>
                </c:pt>
                <c:pt idx="8">
                  <c:v>3.6674816625916873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026-448C-89B0-4BD61E3AD4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566311528"/>
        <c:axId val="566311856"/>
      </c:lineChart>
      <c:catAx>
        <c:axId val="566311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6311856"/>
        <c:crosses val="autoZero"/>
        <c:auto val="1"/>
        <c:lblAlgn val="ctr"/>
        <c:lblOffset val="100"/>
        <c:noMultiLvlLbl val="0"/>
      </c:catAx>
      <c:valAx>
        <c:axId val="5663118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631152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打点!$A$17</c:f>
              <c:strCache>
                <c:ptCount val="1"/>
                <c:pt idx="0">
                  <c:v>C</c:v>
                </c:pt>
              </c:strCache>
            </c:strRef>
          </c:tx>
          <c:spPr>
            <a:ln w="22225" cap="rnd" cmpd="sng" algn="ctr">
              <a:solidFill>
                <a:srgbClr val="FF2B06"/>
              </a:solidFill>
              <a:round/>
            </a:ln>
            <a:effectLst/>
          </c:spPr>
          <c:marker>
            <c:symbol val="none"/>
          </c:marker>
          <c:val>
            <c:numRef>
              <c:f>打点!$B$17:$J$17</c:f>
              <c:numCache>
                <c:formatCode>General</c:formatCode>
                <c:ptCount val="9"/>
                <c:pt idx="0">
                  <c:v>9.6</c:v>
                </c:pt>
                <c:pt idx="1">
                  <c:v>9.44</c:v>
                </c:pt>
                <c:pt idx="2">
                  <c:v>14.719999999999999</c:v>
                </c:pt>
                <c:pt idx="3">
                  <c:v>19.2</c:v>
                </c:pt>
                <c:pt idx="4">
                  <c:v>14.24</c:v>
                </c:pt>
                <c:pt idx="5">
                  <c:v>16.16</c:v>
                </c:pt>
                <c:pt idx="6">
                  <c:v>7.84</c:v>
                </c:pt>
                <c:pt idx="7">
                  <c:v>6.5600000000000005</c:v>
                </c:pt>
                <c:pt idx="8">
                  <c:v>2.2399999999999998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70-4CE7-95CF-4862CEE8D6BE}"/>
            </c:ext>
          </c:extLst>
        </c:ser>
        <c:ser>
          <c:idx val="1"/>
          <c:order val="1"/>
          <c:tx>
            <c:strRef>
              <c:f>打点!$A$18</c:f>
              <c:strCache>
                <c:ptCount val="1"/>
                <c:pt idx="0">
                  <c:v>D</c:v>
                </c:pt>
              </c:strCache>
            </c:strRef>
          </c:tx>
          <c:spPr>
            <a:ln w="114300" cap="rnd" cmpd="sng" algn="ctr">
              <a:solidFill>
                <a:srgbClr val="0055A5"/>
              </a:solidFill>
              <a:round/>
            </a:ln>
            <a:effectLst/>
          </c:spPr>
          <c:marker>
            <c:symbol val="none"/>
          </c:marker>
          <c:val>
            <c:numRef>
              <c:f>打点!$B$18:$J$18</c:f>
              <c:numCache>
                <c:formatCode>General</c:formatCode>
                <c:ptCount val="9"/>
                <c:pt idx="0">
                  <c:v>9.0464547677261606</c:v>
                </c:pt>
                <c:pt idx="1">
                  <c:v>5.3789731051344738</c:v>
                </c:pt>
                <c:pt idx="2">
                  <c:v>10.024449877750612</c:v>
                </c:pt>
                <c:pt idx="3">
                  <c:v>23.471882640586799</c:v>
                </c:pt>
                <c:pt idx="4">
                  <c:v>14.91442542787286</c:v>
                </c:pt>
                <c:pt idx="5">
                  <c:v>11.735941320293399</c:v>
                </c:pt>
                <c:pt idx="6">
                  <c:v>14.425427872860636</c:v>
                </c:pt>
                <c:pt idx="7">
                  <c:v>7.3349633251833746</c:v>
                </c:pt>
                <c:pt idx="8">
                  <c:v>3.6674816625916873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70-4CE7-95CF-4862CEE8D6BE}"/>
            </c:ext>
          </c:extLst>
        </c:ser>
        <c:ser>
          <c:idx val="2"/>
          <c:order val="2"/>
          <c:tx>
            <c:strRef>
              <c:f>打点!$A$19</c:f>
              <c:strCache>
                <c:ptCount val="1"/>
                <c:pt idx="0">
                  <c:v>E</c:v>
                </c:pt>
              </c:strCache>
            </c:strRef>
          </c:tx>
          <c:spPr>
            <a:ln w="22225" cap="rnd" cmpd="sng" algn="ctr">
              <a:solidFill>
                <a:srgbClr val="860010"/>
              </a:solidFill>
              <a:round/>
            </a:ln>
            <a:effectLst/>
          </c:spPr>
          <c:marker>
            <c:symbol val="none"/>
          </c:marker>
          <c:val>
            <c:numRef>
              <c:f>打点!$B$19:$J$19</c:f>
              <c:numCache>
                <c:formatCode>General</c:formatCode>
                <c:ptCount val="9"/>
                <c:pt idx="0">
                  <c:v>13.23251417769376</c:v>
                </c:pt>
                <c:pt idx="1">
                  <c:v>17.20226843100189</c:v>
                </c:pt>
                <c:pt idx="2">
                  <c:v>11.342155009451796</c:v>
                </c:pt>
                <c:pt idx="3">
                  <c:v>14.744801512287333</c:v>
                </c:pt>
                <c:pt idx="4">
                  <c:v>10.207939508506616</c:v>
                </c:pt>
                <c:pt idx="5">
                  <c:v>10.964083175803403</c:v>
                </c:pt>
                <c:pt idx="6">
                  <c:v>8.695652173913043</c:v>
                </c:pt>
                <c:pt idx="7">
                  <c:v>7.3724007561436666</c:v>
                </c:pt>
                <c:pt idx="8">
                  <c:v>6.2381852551984878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670-4CE7-95CF-4862CEE8D6BE}"/>
            </c:ext>
          </c:extLst>
        </c:ser>
        <c:ser>
          <c:idx val="3"/>
          <c:order val="3"/>
          <c:tx>
            <c:strRef>
              <c:f>打点!$A$20</c:f>
              <c:strCache>
                <c:ptCount val="1"/>
                <c:pt idx="0">
                  <c:v>F</c:v>
                </c:pt>
              </c:strCache>
            </c:strRef>
          </c:tx>
          <c:spPr>
            <a:ln w="22225" cap="rnd" cmpd="sng" algn="ctr">
              <a:solidFill>
                <a:srgbClr val="4C7B98"/>
              </a:solidFill>
              <a:round/>
            </a:ln>
            <a:effectLst/>
          </c:spPr>
          <c:marker>
            <c:symbol val="none"/>
          </c:marker>
          <c:val>
            <c:numRef>
              <c:f>打点!$B$20:$J$20</c:f>
              <c:numCache>
                <c:formatCode>General</c:formatCode>
                <c:ptCount val="9"/>
                <c:pt idx="0">
                  <c:v>9.4827586206896548</c:v>
                </c:pt>
                <c:pt idx="1">
                  <c:v>8.8362068965517242</c:v>
                </c:pt>
                <c:pt idx="2">
                  <c:v>17.672413793103448</c:v>
                </c:pt>
                <c:pt idx="3">
                  <c:v>17.241379310344829</c:v>
                </c:pt>
                <c:pt idx="4">
                  <c:v>17.025862068965516</c:v>
                </c:pt>
                <c:pt idx="5">
                  <c:v>8.6206896551724146</c:v>
                </c:pt>
                <c:pt idx="6">
                  <c:v>8.8362068965517242</c:v>
                </c:pt>
                <c:pt idx="7">
                  <c:v>6.6810344827586201</c:v>
                </c:pt>
                <c:pt idx="8">
                  <c:v>5.6034482758620694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670-4CE7-95CF-4862CEE8D6BE}"/>
            </c:ext>
          </c:extLst>
        </c:ser>
        <c:ser>
          <c:idx val="4"/>
          <c:order val="4"/>
          <c:tx>
            <c:strRef>
              <c:f>打点!$A$21</c:f>
              <c:strCache>
                <c:ptCount val="1"/>
                <c:pt idx="0">
                  <c:v>G</c:v>
                </c:pt>
              </c:strCache>
            </c:strRef>
          </c:tx>
          <c:spPr>
            <a:ln w="22225" cap="rnd" cmpd="sng" algn="ctr">
              <a:solidFill>
                <a:srgbClr val="F97709"/>
              </a:solidFill>
              <a:round/>
            </a:ln>
            <a:effectLst/>
          </c:spPr>
          <c:marker>
            <c:symbol val="none"/>
          </c:marker>
          <c:val>
            <c:numRef>
              <c:f>打点!$B$21:$J$21</c:f>
              <c:numCache>
                <c:formatCode>General</c:formatCode>
                <c:ptCount val="9"/>
                <c:pt idx="0">
                  <c:v>10.492505353319057</c:v>
                </c:pt>
                <c:pt idx="1">
                  <c:v>9.8501070663811561</c:v>
                </c:pt>
                <c:pt idx="2">
                  <c:v>12.847965738758029</c:v>
                </c:pt>
                <c:pt idx="3">
                  <c:v>18.843683083511777</c:v>
                </c:pt>
                <c:pt idx="4">
                  <c:v>17.130620985010705</c:v>
                </c:pt>
                <c:pt idx="5">
                  <c:v>9.2077087794432551</c:v>
                </c:pt>
                <c:pt idx="6">
                  <c:v>12.847965738758029</c:v>
                </c:pt>
                <c:pt idx="7">
                  <c:v>6.209850107066381</c:v>
                </c:pt>
                <c:pt idx="8">
                  <c:v>2.5695931477516059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670-4CE7-95CF-4862CEE8D6BE}"/>
            </c:ext>
          </c:extLst>
        </c:ser>
        <c:ser>
          <c:idx val="5"/>
          <c:order val="5"/>
          <c:tx>
            <c:strRef>
              <c:f>打点!$A$22</c:f>
              <c:strCache>
                <c:ptCount val="1"/>
                <c:pt idx="0">
                  <c:v>H</c:v>
                </c:pt>
              </c:strCache>
            </c:strRef>
          </c:tx>
          <c:spPr>
            <a:ln w="22225" cap="rnd" cmpd="sng" algn="ctr">
              <a:solidFill>
                <a:srgbClr val="F5C700"/>
              </a:solidFill>
              <a:round/>
            </a:ln>
            <a:effectLst/>
          </c:spPr>
          <c:marker>
            <c:symbol val="none"/>
          </c:marker>
          <c:val>
            <c:numRef>
              <c:f>打点!$B$22:$J$22</c:f>
              <c:numCache>
                <c:formatCode>General</c:formatCode>
                <c:ptCount val="9"/>
                <c:pt idx="0">
                  <c:v>5.4794520547945202</c:v>
                </c:pt>
                <c:pt idx="1">
                  <c:v>11.301369863013697</c:v>
                </c:pt>
                <c:pt idx="2">
                  <c:v>16.952054794520549</c:v>
                </c:pt>
                <c:pt idx="3">
                  <c:v>15.41095890410959</c:v>
                </c:pt>
                <c:pt idx="4">
                  <c:v>18.664383561643834</c:v>
                </c:pt>
                <c:pt idx="5">
                  <c:v>6.6780821917808222</c:v>
                </c:pt>
                <c:pt idx="6">
                  <c:v>10.616438356164384</c:v>
                </c:pt>
                <c:pt idx="7">
                  <c:v>7.5342465753424657</c:v>
                </c:pt>
                <c:pt idx="8">
                  <c:v>7.3630136986301373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670-4CE7-95CF-4862CEE8D6BE}"/>
            </c:ext>
          </c:extLst>
        </c:ser>
        <c:ser>
          <c:idx val="6"/>
          <c:order val="6"/>
          <c:tx>
            <c:strRef>
              <c:f>打点!$A$23</c:f>
              <c:strCache>
                <c:ptCount val="1"/>
                <c:pt idx="0">
                  <c:v>L</c:v>
                </c:pt>
              </c:strCache>
            </c:strRef>
          </c:tx>
          <c:spPr>
            <a:ln w="22225" cap="rnd" cmpd="sng" algn="ctr">
              <a:solidFill>
                <a:srgbClr val="1F366A"/>
              </a:solidFill>
              <a:round/>
            </a:ln>
            <a:effectLst/>
          </c:spPr>
          <c:marker>
            <c:symbol val="none"/>
          </c:marker>
          <c:val>
            <c:numRef>
              <c:f>打点!$B$23:$J$23</c:f>
              <c:numCache>
                <c:formatCode>General</c:formatCode>
                <c:ptCount val="9"/>
                <c:pt idx="0">
                  <c:v>12.559618441971383</c:v>
                </c:pt>
                <c:pt idx="1">
                  <c:v>8.4260731319554854</c:v>
                </c:pt>
                <c:pt idx="2">
                  <c:v>17.806041335453099</c:v>
                </c:pt>
                <c:pt idx="3">
                  <c:v>14.785373608903022</c:v>
                </c:pt>
                <c:pt idx="4">
                  <c:v>11.128775834658187</c:v>
                </c:pt>
                <c:pt idx="5">
                  <c:v>11.446740858505565</c:v>
                </c:pt>
                <c:pt idx="6">
                  <c:v>9.0620031796502385</c:v>
                </c:pt>
                <c:pt idx="7">
                  <c:v>7.1542130365659773</c:v>
                </c:pt>
                <c:pt idx="8">
                  <c:v>7.6311605723370421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670-4CE7-95CF-4862CEE8D6BE}"/>
            </c:ext>
          </c:extLst>
        </c:ser>
        <c:ser>
          <c:idx val="7"/>
          <c:order val="7"/>
          <c:tx>
            <c:strRef>
              <c:f>打点!$A$24</c:f>
              <c:strCache>
                <c:ptCount val="1"/>
                <c:pt idx="0">
                  <c:v>M</c:v>
                </c:pt>
              </c:strCache>
            </c:strRef>
          </c:tx>
          <c:spPr>
            <a:ln w="22225" cap="rnd" cmpd="sng" algn="ctr">
              <a:solidFill>
                <a:srgbClr val="221815"/>
              </a:solidFill>
              <a:round/>
            </a:ln>
            <a:effectLst/>
          </c:spPr>
          <c:marker>
            <c:symbol val="none"/>
          </c:marker>
          <c:val>
            <c:numRef>
              <c:f>打点!$B$24:$J$24</c:f>
              <c:numCache>
                <c:formatCode>General</c:formatCode>
                <c:ptCount val="9"/>
                <c:pt idx="0">
                  <c:v>8.4745762711864394</c:v>
                </c:pt>
                <c:pt idx="1">
                  <c:v>8.4745762711864394</c:v>
                </c:pt>
                <c:pt idx="2">
                  <c:v>12.106537530266344</c:v>
                </c:pt>
                <c:pt idx="3">
                  <c:v>14.043583535108958</c:v>
                </c:pt>
                <c:pt idx="4">
                  <c:v>15.49636803874092</c:v>
                </c:pt>
                <c:pt idx="5">
                  <c:v>13.801452784503631</c:v>
                </c:pt>
                <c:pt idx="6">
                  <c:v>11.864406779661017</c:v>
                </c:pt>
                <c:pt idx="7">
                  <c:v>9.9273607748184016</c:v>
                </c:pt>
                <c:pt idx="8">
                  <c:v>5.8111380145278453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670-4CE7-95CF-4862CEE8D6BE}"/>
            </c:ext>
          </c:extLst>
        </c:ser>
        <c:ser>
          <c:idx val="8"/>
          <c:order val="8"/>
          <c:tx>
            <c:strRef>
              <c:f>打点!$A$25</c:f>
              <c:strCache>
                <c:ptCount val="1"/>
                <c:pt idx="0">
                  <c:v>Bs</c:v>
                </c:pt>
              </c:strCache>
            </c:strRef>
          </c:tx>
          <c:spPr>
            <a:ln w="22225" cap="rnd" cmpd="sng" algn="ctr">
              <a:solidFill>
                <a:srgbClr val="000013"/>
              </a:solidFill>
              <a:round/>
            </a:ln>
            <a:effectLst/>
          </c:spPr>
          <c:marker>
            <c:symbol val="none"/>
          </c:marker>
          <c:val>
            <c:numRef>
              <c:f>打点!$B$25:$J$25</c:f>
              <c:numCache>
                <c:formatCode>General</c:formatCode>
                <c:ptCount val="9"/>
                <c:pt idx="0">
                  <c:v>13.152400835073069</c:v>
                </c:pt>
                <c:pt idx="1">
                  <c:v>5.8455114822546967</c:v>
                </c:pt>
                <c:pt idx="2">
                  <c:v>13.569937369519833</c:v>
                </c:pt>
                <c:pt idx="3">
                  <c:v>17.536534446764094</c:v>
                </c:pt>
                <c:pt idx="4">
                  <c:v>8.3507306889352826</c:v>
                </c:pt>
                <c:pt idx="5">
                  <c:v>14.613778705636744</c:v>
                </c:pt>
                <c:pt idx="6">
                  <c:v>11.064718162839249</c:v>
                </c:pt>
                <c:pt idx="7">
                  <c:v>8.559498956158663</c:v>
                </c:pt>
                <c:pt idx="8">
                  <c:v>7.3068893528183718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3670-4CE7-95CF-4862CEE8D6BE}"/>
            </c:ext>
          </c:extLst>
        </c:ser>
        <c:ser>
          <c:idx val="9"/>
          <c:order val="9"/>
          <c:tx>
            <c:strRef>
              <c:f>打点!$A$26</c:f>
              <c:strCache>
                <c:ptCount val="1"/>
                <c:pt idx="0">
                  <c:v>S</c:v>
                </c:pt>
              </c:strCache>
            </c:strRef>
          </c:tx>
          <c:spPr>
            <a:ln w="22225" cap="rnd" cmpd="sng" algn="ctr">
              <a:solidFill>
                <a:srgbClr val="00AB5C"/>
              </a:solidFill>
              <a:round/>
            </a:ln>
            <a:effectLst/>
          </c:spPr>
          <c:marker>
            <c:symbol val="none"/>
          </c:marker>
          <c:val>
            <c:numRef>
              <c:f>打点!$B$26:$J$26</c:f>
              <c:numCache>
                <c:formatCode>General</c:formatCode>
                <c:ptCount val="9"/>
                <c:pt idx="0">
                  <c:v>10.565110565110565</c:v>
                </c:pt>
                <c:pt idx="1">
                  <c:v>7.3710073710073711</c:v>
                </c:pt>
                <c:pt idx="2">
                  <c:v>21.13022113022113</c:v>
                </c:pt>
                <c:pt idx="3">
                  <c:v>19.41031941031941</c:v>
                </c:pt>
                <c:pt idx="4">
                  <c:v>13.267813267813267</c:v>
                </c:pt>
                <c:pt idx="5">
                  <c:v>7.8624078624078626</c:v>
                </c:pt>
                <c:pt idx="6">
                  <c:v>7.8624078624078626</c:v>
                </c:pt>
                <c:pt idx="7">
                  <c:v>10.810810810810811</c:v>
                </c:pt>
                <c:pt idx="8">
                  <c:v>1.7199017199017199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3670-4CE7-95CF-4862CEE8D6BE}"/>
            </c:ext>
          </c:extLst>
        </c:ser>
        <c:ser>
          <c:idx val="10"/>
          <c:order val="10"/>
          <c:tx>
            <c:strRef>
              <c:f>打点!$A$27</c:f>
              <c:strCache>
                <c:ptCount val="1"/>
                <c:pt idx="0">
                  <c:v>T</c:v>
                </c:pt>
              </c:strCache>
            </c:strRef>
          </c:tx>
          <c:spPr>
            <a:ln w="22225" cap="rnd" cmpd="sng" algn="ctr">
              <a:solidFill>
                <a:srgbClr val="FFE201"/>
              </a:solidFill>
              <a:round/>
            </a:ln>
            <a:effectLst/>
          </c:spPr>
          <c:marker>
            <c:symbol val="none"/>
          </c:marker>
          <c:val>
            <c:numRef>
              <c:f>打点!$B$27:$J$27</c:f>
              <c:numCache>
                <c:formatCode>General</c:formatCode>
                <c:ptCount val="9"/>
                <c:pt idx="0">
                  <c:v>10.546875</c:v>
                </c:pt>
                <c:pt idx="1">
                  <c:v>7.6171875</c:v>
                </c:pt>
                <c:pt idx="2">
                  <c:v>16.40625</c:v>
                </c:pt>
                <c:pt idx="3">
                  <c:v>14.0625</c:v>
                </c:pt>
                <c:pt idx="4">
                  <c:v>16.015625</c:v>
                </c:pt>
                <c:pt idx="5">
                  <c:v>9.375</c:v>
                </c:pt>
                <c:pt idx="6">
                  <c:v>12.890625</c:v>
                </c:pt>
                <c:pt idx="7">
                  <c:v>10.15625</c:v>
                </c:pt>
                <c:pt idx="8">
                  <c:v>2.9296875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3670-4CE7-95CF-4862CEE8D6BE}"/>
            </c:ext>
          </c:extLst>
        </c:ser>
        <c:ser>
          <c:idx val="11"/>
          <c:order val="11"/>
          <c:tx>
            <c:strRef>
              <c:f>打点!$A$28</c:f>
              <c:strCache>
                <c:ptCount val="1"/>
                <c:pt idx="0">
                  <c:v>DB</c:v>
                </c:pt>
              </c:strCache>
            </c:strRef>
          </c:tx>
          <c:spPr>
            <a:ln w="22225" cap="rnd" cmpd="sng" algn="ctr">
              <a:solidFill>
                <a:srgbClr val="0055A5"/>
              </a:solidFill>
              <a:round/>
            </a:ln>
            <a:effectLst/>
          </c:spPr>
          <c:marker>
            <c:symbol val="none"/>
          </c:marker>
          <c:val>
            <c:numRef>
              <c:f>打点!$B$28:$J$28</c:f>
              <c:numCache>
                <c:formatCode>General</c:formatCode>
                <c:ptCount val="9"/>
                <c:pt idx="0">
                  <c:v>9.4032549728752262</c:v>
                </c:pt>
                <c:pt idx="1">
                  <c:v>10.669077757685352</c:v>
                </c:pt>
                <c:pt idx="2">
                  <c:v>18.44484629294756</c:v>
                </c:pt>
                <c:pt idx="3">
                  <c:v>16.817359855334537</c:v>
                </c:pt>
                <c:pt idx="4">
                  <c:v>13.743218806509946</c:v>
                </c:pt>
                <c:pt idx="5">
                  <c:v>9.5840867992766725</c:v>
                </c:pt>
                <c:pt idx="6">
                  <c:v>7.9566003616636527</c:v>
                </c:pt>
                <c:pt idx="7">
                  <c:v>4.1591320072332731</c:v>
                </c:pt>
                <c:pt idx="8">
                  <c:v>9.2224231464737798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3670-4CE7-95CF-4862CEE8D6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757224552"/>
        <c:axId val="757225864"/>
      </c:lineChart>
      <c:catAx>
        <c:axId val="757224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57225864"/>
        <c:crosses val="autoZero"/>
        <c:auto val="1"/>
        <c:lblAlgn val="ctr"/>
        <c:lblOffset val="100"/>
        <c:noMultiLvlLbl val="0"/>
      </c:catAx>
      <c:valAx>
        <c:axId val="7572258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5722455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Carp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Sheet1!$B$3:$J$3</c:f>
              <c:numCache>
                <c:formatCode>General</c:formatCode>
                <c:ptCount val="9"/>
                <c:pt idx="0">
                  <c:v>16.203703703703702</c:v>
                </c:pt>
                <c:pt idx="1">
                  <c:v>14.19753086419753</c:v>
                </c:pt>
                <c:pt idx="2">
                  <c:v>16.820987654320987</c:v>
                </c:pt>
                <c:pt idx="3">
                  <c:v>14.506172839506174</c:v>
                </c:pt>
                <c:pt idx="4">
                  <c:v>11.111111111111111</c:v>
                </c:pt>
                <c:pt idx="5">
                  <c:v>9.8765432098765427</c:v>
                </c:pt>
                <c:pt idx="6">
                  <c:v>8.0246913580246915</c:v>
                </c:pt>
                <c:pt idx="7">
                  <c:v>7.5617283950617287</c:v>
                </c:pt>
                <c:pt idx="8">
                  <c:v>1.6975308641975309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0C-4B21-BC5B-8A592EEF56E5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Sheet1!$B$18:$J$18</c:f>
              <c:numCache>
                <c:formatCode>General</c:formatCode>
                <c:ptCount val="9"/>
                <c:pt idx="0">
                  <c:v>9.6</c:v>
                </c:pt>
                <c:pt idx="1">
                  <c:v>9.44</c:v>
                </c:pt>
                <c:pt idx="2">
                  <c:v>14.719999999999999</c:v>
                </c:pt>
                <c:pt idx="3">
                  <c:v>19.2</c:v>
                </c:pt>
                <c:pt idx="4">
                  <c:v>14.24</c:v>
                </c:pt>
                <c:pt idx="5">
                  <c:v>16.16</c:v>
                </c:pt>
                <c:pt idx="6">
                  <c:v>7.84</c:v>
                </c:pt>
                <c:pt idx="7">
                  <c:v>6.5600000000000005</c:v>
                </c:pt>
                <c:pt idx="8">
                  <c:v>2.2399999999999998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00C-4B21-BC5B-8A592EEF56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562405248"/>
        <c:axId val="562404920"/>
      </c:lineChart>
      <c:catAx>
        <c:axId val="56240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2404920"/>
        <c:crosses val="autoZero"/>
        <c:auto val="1"/>
        <c:lblAlgn val="ctr"/>
        <c:lblOffset val="100"/>
        <c:noMultiLvlLbl val="0"/>
      </c:catAx>
      <c:valAx>
        <c:axId val="5624049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240524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BayStars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Sheet1!$B$14:$J$14</c:f>
              <c:numCache>
                <c:formatCode>General</c:formatCode>
                <c:ptCount val="9"/>
                <c:pt idx="0">
                  <c:v>15.591397849462366</c:v>
                </c:pt>
                <c:pt idx="1">
                  <c:v>15.232974910394265</c:v>
                </c:pt>
                <c:pt idx="2">
                  <c:v>15.412186379928317</c:v>
                </c:pt>
                <c:pt idx="3">
                  <c:v>13.620071684587815</c:v>
                </c:pt>
                <c:pt idx="4">
                  <c:v>10.573476702508961</c:v>
                </c:pt>
                <c:pt idx="5">
                  <c:v>7.5268817204301079</c:v>
                </c:pt>
                <c:pt idx="6">
                  <c:v>9.8566308243727594</c:v>
                </c:pt>
                <c:pt idx="7">
                  <c:v>4.1218637992831546</c:v>
                </c:pt>
                <c:pt idx="8">
                  <c:v>8.064516129032258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D5B-4E29-B6C0-4B34D4AEF0A2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Sheet1!$B$29:$J$29</c:f>
              <c:numCache>
                <c:formatCode>General</c:formatCode>
                <c:ptCount val="9"/>
                <c:pt idx="0">
                  <c:v>9.4032549728752262</c:v>
                </c:pt>
                <c:pt idx="1">
                  <c:v>10.669077757685352</c:v>
                </c:pt>
                <c:pt idx="2">
                  <c:v>18.44484629294756</c:v>
                </c:pt>
                <c:pt idx="3">
                  <c:v>16.817359855334537</c:v>
                </c:pt>
                <c:pt idx="4">
                  <c:v>13.743218806509946</c:v>
                </c:pt>
                <c:pt idx="5">
                  <c:v>9.5840867992766725</c:v>
                </c:pt>
                <c:pt idx="6">
                  <c:v>7.9566003616636527</c:v>
                </c:pt>
                <c:pt idx="7">
                  <c:v>4.1591320072332731</c:v>
                </c:pt>
                <c:pt idx="8">
                  <c:v>9.2224231464737798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D5B-4E29-B6C0-4B34D4AEF0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476546352"/>
        <c:axId val="476546680"/>
      </c:lineChart>
      <c:catAx>
        <c:axId val="476546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76546680"/>
        <c:crosses val="autoZero"/>
        <c:auto val="1"/>
        <c:lblAlgn val="ctr"/>
        <c:lblOffset val="100"/>
        <c:noMultiLvlLbl val="0"/>
      </c:catAx>
      <c:valAx>
        <c:axId val="476546680"/>
        <c:scaling>
          <c:orientation val="minMax"/>
          <c:max val="2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7654635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Tigers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Sheet1!$B$13:$J$13</c:f>
              <c:numCache>
                <c:formatCode>General</c:formatCode>
                <c:ptCount val="9"/>
                <c:pt idx="0">
                  <c:v>13.384321223709369</c:v>
                </c:pt>
                <c:pt idx="1">
                  <c:v>14.531548757170173</c:v>
                </c:pt>
                <c:pt idx="2">
                  <c:v>13.766730401529637</c:v>
                </c:pt>
                <c:pt idx="3">
                  <c:v>13.001912045889103</c:v>
                </c:pt>
                <c:pt idx="4">
                  <c:v>13.384321223709369</c:v>
                </c:pt>
                <c:pt idx="5">
                  <c:v>11.663479923518166</c:v>
                </c:pt>
                <c:pt idx="6">
                  <c:v>9.1778202676864247</c:v>
                </c:pt>
                <c:pt idx="7">
                  <c:v>7.8393881453154872</c:v>
                </c:pt>
                <c:pt idx="8">
                  <c:v>3.2504780114722758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398-4811-BB56-69603ECAC680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Sheet1!$B$28:$J$28</c:f>
              <c:numCache>
                <c:formatCode>General</c:formatCode>
                <c:ptCount val="9"/>
                <c:pt idx="0">
                  <c:v>10.546875</c:v>
                </c:pt>
                <c:pt idx="1">
                  <c:v>7.6171875</c:v>
                </c:pt>
                <c:pt idx="2">
                  <c:v>16.40625</c:v>
                </c:pt>
                <c:pt idx="3">
                  <c:v>14.0625</c:v>
                </c:pt>
                <c:pt idx="4">
                  <c:v>16.015625</c:v>
                </c:pt>
                <c:pt idx="5">
                  <c:v>9.375</c:v>
                </c:pt>
                <c:pt idx="6">
                  <c:v>12.890625</c:v>
                </c:pt>
                <c:pt idx="7">
                  <c:v>10.15625</c:v>
                </c:pt>
                <c:pt idx="8">
                  <c:v>2.9296875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398-4811-BB56-69603ECAC6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559639424"/>
        <c:axId val="564940824"/>
      </c:lineChart>
      <c:catAx>
        <c:axId val="559639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4940824"/>
        <c:crosses val="autoZero"/>
        <c:auto val="1"/>
        <c:lblAlgn val="ctr"/>
        <c:lblOffset val="100"/>
        <c:noMultiLvlLbl val="0"/>
      </c:catAx>
      <c:valAx>
        <c:axId val="564940824"/>
        <c:scaling>
          <c:orientation val="minMax"/>
          <c:max val="2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59639424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Swallows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Sheet1!$B$12:$J$12</c:f>
              <c:numCache>
                <c:formatCode>General</c:formatCode>
                <c:ptCount val="9"/>
                <c:pt idx="0">
                  <c:v>15.972222222222221</c:v>
                </c:pt>
                <c:pt idx="1">
                  <c:v>13.194444444444445</c:v>
                </c:pt>
                <c:pt idx="2">
                  <c:v>17.824074074074073</c:v>
                </c:pt>
                <c:pt idx="3">
                  <c:v>13.888888888888889</c:v>
                </c:pt>
                <c:pt idx="4">
                  <c:v>10.416666666666668</c:v>
                </c:pt>
                <c:pt idx="5">
                  <c:v>7.6388888888888893</c:v>
                </c:pt>
                <c:pt idx="6">
                  <c:v>10.648148148148149</c:v>
                </c:pt>
                <c:pt idx="7">
                  <c:v>8.1018518518518512</c:v>
                </c:pt>
                <c:pt idx="8">
                  <c:v>2.3148148148148149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DB0-4D0C-896C-18AB7D0B3667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Sheet1!$B$27:$J$27</c:f>
              <c:numCache>
                <c:formatCode>General</c:formatCode>
                <c:ptCount val="9"/>
                <c:pt idx="0">
                  <c:v>10.565110565110565</c:v>
                </c:pt>
                <c:pt idx="1">
                  <c:v>7.3710073710073711</c:v>
                </c:pt>
                <c:pt idx="2">
                  <c:v>21.13022113022113</c:v>
                </c:pt>
                <c:pt idx="3">
                  <c:v>19.41031941031941</c:v>
                </c:pt>
                <c:pt idx="4">
                  <c:v>13.267813267813267</c:v>
                </c:pt>
                <c:pt idx="5">
                  <c:v>7.8624078624078626</c:v>
                </c:pt>
                <c:pt idx="6">
                  <c:v>7.8624078624078626</c:v>
                </c:pt>
                <c:pt idx="7">
                  <c:v>10.810810810810811</c:v>
                </c:pt>
                <c:pt idx="8">
                  <c:v>1.7199017199017199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DB0-4D0C-896C-18AB7D0B36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571128920"/>
        <c:axId val="571129576"/>
      </c:lineChart>
      <c:catAx>
        <c:axId val="571128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71129576"/>
        <c:crosses val="autoZero"/>
        <c:auto val="1"/>
        <c:lblAlgn val="ctr"/>
        <c:lblOffset val="100"/>
        <c:noMultiLvlLbl val="0"/>
      </c:catAx>
      <c:valAx>
        <c:axId val="5711295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71128920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Giants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Sheet1!$B$7:$J$7</c:f>
              <c:numCache>
                <c:formatCode>General</c:formatCode>
                <c:ptCount val="9"/>
                <c:pt idx="0">
                  <c:v>16.204690831556505</c:v>
                </c:pt>
                <c:pt idx="1">
                  <c:v>14.925373134328357</c:v>
                </c:pt>
                <c:pt idx="2">
                  <c:v>17.697228144989339</c:v>
                </c:pt>
                <c:pt idx="3">
                  <c:v>10.874200426439232</c:v>
                </c:pt>
                <c:pt idx="4">
                  <c:v>12.366737739872068</c:v>
                </c:pt>
                <c:pt idx="5">
                  <c:v>10.660980810234541</c:v>
                </c:pt>
                <c:pt idx="6">
                  <c:v>8.7420042643923246</c:v>
                </c:pt>
                <c:pt idx="7">
                  <c:v>6.1833688699360341</c:v>
                </c:pt>
                <c:pt idx="8">
                  <c:v>2.3454157782515992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FCD-4C44-921B-C4BF682BFCF5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Sheet1!$B$22:$J$22</c:f>
              <c:numCache>
                <c:formatCode>General</c:formatCode>
                <c:ptCount val="9"/>
                <c:pt idx="0">
                  <c:v>10.492505353319057</c:v>
                </c:pt>
                <c:pt idx="1">
                  <c:v>9.8501070663811561</c:v>
                </c:pt>
                <c:pt idx="2">
                  <c:v>12.847965738758029</c:v>
                </c:pt>
                <c:pt idx="3">
                  <c:v>18.843683083511777</c:v>
                </c:pt>
                <c:pt idx="4">
                  <c:v>17.130620985010705</c:v>
                </c:pt>
                <c:pt idx="5">
                  <c:v>9.2077087794432551</c:v>
                </c:pt>
                <c:pt idx="6">
                  <c:v>12.847965738758029</c:v>
                </c:pt>
                <c:pt idx="7">
                  <c:v>6.209850107066381</c:v>
                </c:pt>
                <c:pt idx="8">
                  <c:v>2.5695931477516059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FCD-4C44-921B-C4BF682BFC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565499032"/>
        <c:axId val="565499360"/>
      </c:lineChart>
      <c:catAx>
        <c:axId val="565499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5499360"/>
        <c:crosses val="autoZero"/>
        <c:auto val="1"/>
        <c:lblAlgn val="ctr"/>
        <c:lblOffset val="100"/>
        <c:noMultiLvlLbl val="0"/>
      </c:catAx>
      <c:valAx>
        <c:axId val="565499360"/>
        <c:scaling>
          <c:orientation val="minMax"/>
          <c:max val="2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549903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Dragons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得点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Sheet1!$B$4:$J$4</c:f>
              <c:numCache>
                <c:formatCode>General</c:formatCode>
                <c:ptCount val="9"/>
                <c:pt idx="0">
                  <c:v>15.333333333333332</c:v>
                </c:pt>
                <c:pt idx="1">
                  <c:v>10.444444444444445</c:v>
                </c:pt>
                <c:pt idx="2">
                  <c:v>12.888888888888889</c:v>
                </c:pt>
                <c:pt idx="3">
                  <c:v>16.222222222222221</c:v>
                </c:pt>
                <c:pt idx="4">
                  <c:v>15.111111111111111</c:v>
                </c:pt>
                <c:pt idx="5">
                  <c:v>10.888888888888888</c:v>
                </c:pt>
                <c:pt idx="6">
                  <c:v>10.666666666666668</c:v>
                </c:pt>
                <c:pt idx="7">
                  <c:v>6.2222222222222223</c:v>
                </c:pt>
                <c:pt idx="8">
                  <c:v>2.2222222222222223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F46-40CF-A1E6-65DCC1615512}"/>
            </c:ext>
          </c:extLst>
        </c:ser>
        <c:ser>
          <c:idx val="1"/>
          <c:order val="1"/>
          <c:tx>
            <c:v>打点</c:v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Sheet1!$B$2:$J$2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Sheet1!$B$19:$J$19</c:f>
              <c:numCache>
                <c:formatCode>General</c:formatCode>
                <c:ptCount val="9"/>
                <c:pt idx="0">
                  <c:v>9.0464547677261606</c:v>
                </c:pt>
                <c:pt idx="1">
                  <c:v>5.3789731051344738</c:v>
                </c:pt>
                <c:pt idx="2">
                  <c:v>10.024449877750612</c:v>
                </c:pt>
                <c:pt idx="3">
                  <c:v>23.471882640586799</c:v>
                </c:pt>
                <c:pt idx="4">
                  <c:v>14.91442542787286</c:v>
                </c:pt>
                <c:pt idx="5">
                  <c:v>11.735941320293399</c:v>
                </c:pt>
                <c:pt idx="6">
                  <c:v>14.425427872860636</c:v>
                </c:pt>
                <c:pt idx="7">
                  <c:v>7.3349633251833746</c:v>
                </c:pt>
                <c:pt idx="8">
                  <c:v>3.6674816625916873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F46-40CF-A1E6-65DCC16155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566311528"/>
        <c:axId val="566311856"/>
      </c:lineChart>
      <c:catAx>
        <c:axId val="566311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6311856"/>
        <c:crosses val="autoZero"/>
        <c:auto val="1"/>
        <c:lblAlgn val="ctr"/>
        <c:lblOffset val="100"/>
        <c:noMultiLvlLbl val="0"/>
      </c:catAx>
      <c:valAx>
        <c:axId val="5663118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631152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3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5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6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7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8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9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2128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0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0.08862</cdr:x>
      <cdr:y>0.86284</cdr:y>
    </cdr:from>
    <cdr:to>
      <cdr:x>0.96958</cdr:x>
      <cdr:y>0.93054</cdr:y>
    </cdr:to>
    <cdr:sp macro="" textlink="">
      <cdr:nvSpPr>
        <cdr:cNvPr id="2" name="Rectangle 1"/>
        <cdr:cNvSpPr/>
      </cdr:nvSpPr>
      <cdr:spPr>
        <a:xfrm xmlns:a="http://schemas.openxmlformats.org/drawingml/2006/main">
          <a:off x="655674" y="3830232"/>
          <a:ext cx="6517758" cy="30051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53975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ja-JP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7" Type="http://schemas.openxmlformats.org/officeDocument/2006/relationships/chart" Target="../charts/chart7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7" Type="http://schemas.openxmlformats.org/officeDocument/2006/relationships/chart" Target="../charts/chart13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7" Type="http://schemas.openxmlformats.org/officeDocument/2006/relationships/chart" Target="../charts/chart19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8.xml"/><Relationship Id="rId5" Type="http://schemas.openxmlformats.org/officeDocument/2006/relationships/chart" Target="../charts/chart17.xml"/><Relationship Id="rId4" Type="http://schemas.openxmlformats.org/officeDocument/2006/relationships/chart" Target="../charts/char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7" Type="http://schemas.openxmlformats.org/officeDocument/2006/relationships/chart" Target="../charts/chart25.xml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4.xml"/><Relationship Id="rId5" Type="http://schemas.openxmlformats.org/officeDocument/2006/relationships/chart" Target="../charts/chart23.xml"/><Relationship Id="rId4" Type="http://schemas.openxmlformats.org/officeDocument/2006/relationships/chart" Target="../charts/char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２番ペゲーロとは</a:t>
            </a:r>
            <a:br>
              <a:rPr lang="en-US" altLang="ja-JP" dirty="0"/>
            </a:br>
            <a:r>
              <a:rPr lang="ja-JP" altLang="en-US" dirty="0"/>
              <a:t>何だったのか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Baseball Play Study 2017 </a:t>
            </a:r>
            <a:r>
              <a:rPr kumimoji="1" lang="ja-JP" altLang="en-US" dirty="0"/>
              <a:t>冬 </a:t>
            </a:r>
            <a:r>
              <a:rPr kumimoji="1" lang="en-US" altLang="ja-JP" dirty="0"/>
              <a:t>(#BPStudy124)</a:t>
            </a:r>
          </a:p>
          <a:p>
            <a:r>
              <a:rPr lang="ja-JP" altLang="en-US" dirty="0"/>
              <a:t>渡邉太一 </a:t>
            </a:r>
            <a:r>
              <a:rPr lang="en-US" altLang="ja-JP" dirty="0"/>
              <a:t>@taichiw0424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3890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打点の中で分散が大きいのは</a:t>
            </a:r>
            <a:r>
              <a:rPr kumimoji="1" lang="en-US" altLang="ja-JP" dirty="0"/>
              <a:t>2</a:t>
            </a:r>
            <a:r>
              <a:rPr kumimoji="1" lang="ja-JP" altLang="en-US" dirty="0"/>
              <a:t>番</a:t>
            </a:r>
            <a:r>
              <a:rPr kumimoji="1" lang="en-US" altLang="ja-JP" dirty="0"/>
              <a:t>, 3</a:t>
            </a:r>
            <a:r>
              <a:rPr kumimoji="1" lang="ja-JP" altLang="en-US" dirty="0"/>
              <a:t>番</a:t>
            </a:r>
            <a:r>
              <a:rPr kumimoji="1" lang="en-US" altLang="ja-JP" dirty="0"/>
              <a:t>, 5</a:t>
            </a:r>
            <a:r>
              <a:rPr kumimoji="1" lang="ja-JP" altLang="en-US" dirty="0"/>
              <a:t>番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875853"/>
              </p:ext>
            </p:extLst>
          </p:nvPr>
        </p:nvGraphicFramePr>
        <p:xfrm>
          <a:off x="91440" y="1997109"/>
          <a:ext cx="11924030" cy="2586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592581"/>
              </p:ext>
            </p:extLst>
          </p:nvPr>
        </p:nvGraphicFramePr>
        <p:xfrm>
          <a:off x="826770" y="4939663"/>
          <a:ext cx="10706103" cy="14154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9567">
                  <a:extLst>
                    <a:ext uri="{9D8B030D-6E8A-4147-A177-3AD203B41FA5}">
                      <a16:colId xmlns:a16="http://schemas.microsoft.com/office/drawing/2014/main" val="2439359998"/>
                    </a:ext>
                  </a:extLst>
                </a:gridCol>
                <a:gridCol w="1189567">
                  <a:extLst>
                    <a:ext uri="{9D8B030D-6E8A-4147-A177-3AD203B41FA5}">
                      <a16:colId xmlns:a16="http://schemas.microsoft.com/office/drawing/2014/main" val="4106139458"/>
                    </a:ext>
                  </a:extLst>
                </a:gridCol>
                <a:gridCol w="1189567">
                  <a:extLst>
                    <a:ext uri="{9D8B030D-6E8A-4147-A177-3AD203B41FA5}">
                      <a16:colId xmlns:a16="http://schemas.microsoft.com/office/drawing/2014/main" val="3411428436"/>
                    </a:ext>
                  </a:extLst>
                </a:gridCol>
                <a:gridCol w="1189567">
                  <a:extLst>
                    <a:ext uri="{9D8B030D-6E8A-4147-A177-3AD203B41FA5}">
                      <a16:colId xmlns:a16="http://schemas.microsoft.com/office/drawing/2014/main" val="2963646724"/>
                    </a:ext>
                  </a:extLst>
                </a:gridCol>
                <a:gridCol w="1189567">
                  <a:extLst>
                    <a:ext uri="{9D8B030D-6E8A-4147-A177-3AD203B41FA5}">
                      <a16:colId xmlns:a16="http://schemas.microsoft.com/office/drawing/2014/main" val="3100241550"/>
                    </a:ext>
                  </a:extLst>
                </a:gridCol>
                <a:gridCol w="1189567">
                  <a:extLst>
                    <a:ext uri="{9D8B030D-6E8A-4147-A177-3AD203B41FA5}">
                      <a16:colId xmlns:a16="http://schemas.microsoft.com/office/drawing/2014/main" val="3330619538"/>
                    </a:ext>
                  </a:extLst>
                </a:gridCol>
                <a:gridCol w="1189567">
                  <a:extLst>
                    <a:ext uri="{9D8B030D-6E8A-4147-A177-3AD203B41FA5}">
                      <a16:colId xmlns:a16="http://schemas.microsoft.com/office/drawing/2014/main" val="4076668912"/>
                    </a:ext>
                  </a:extLst>
                </a:gridCol>
                <a:gridCol w="1189567">
                  <a:extLst>
                    <a:ext uri="{9D8B030D-6E8A-4147-A177-3AD203B41FA5}">
                      <a16:colId xmlns:a16="http://schemas.microsoft.com/office/drawing/2014/main" val="3592425742"/>
                    </a:ext>
                  </a:extLst>
                </a:gridCol>
                <a:gridCol w="1189567">
                  <a:extLst>
                    <a:ext uri="{9D8B030D-6E8A-4147-A177-3AD203B41FA5}">
                      <a16:colId xmlns:a16="http://schemas.microsoft.com/office/drawing/2014/main" val="2703722712"/>
                    </a:ext>
                  </a:extLst>
                </a:gridCol>
              </a:tblGrid>
              <a:tr h="7077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</a:rPr>
                        <a:t>1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</a:rPr>
                        <a:t>2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</a:rPr>
                        <a:t>3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</a:rPr>
                        <a:t>4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</a:rPr>
                        <a:t>5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</a:rPr>
                        <a:t>6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>
                          <a:effectLst/>
                        </a:rPr>
                        <a:t>7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>
                          <a:effectLst/>
                        </a:rPr>
                        <a:t>8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>
                          <a:effectLst/>
                        </a:rPr>
                        <a:t>9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11637666"/>
                  </a:ext>
                </a:extLst>
              </a:tr>
              <a:tr h="7077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>
                          <a:effectLst/>
                        </a:rPr>
                        <a:t>4.325774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</a:rPr>
                        <a:t>8.670947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</a:rPr>
                        <a:t>10.2293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>
                          <a:effectLst/>
                        </a:rPr>
                        <a:t>7.166119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</a:rPr>
                        <a:t>8.554211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</a:rPr>
                        <a:t>7.500087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</a:rPr>
                        <a:t>4.756517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</a:rPr>
                        <a:t>3.256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0" u="none" strike="noStrike" dirty="0">
                          <a:effectLst/>
                        </a:rPr>
                        <a:t>5.676333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4542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1675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番</a:t>
            </a:r>
            <a:r>
              <a:rPr kumimoji="1" lang="en-US" altLang="ja-JP" dirty="0"/>
              <a:t>-3</a:t>
            </a:r>
            <a:r>
              <a:rPr kumimoji="1" lang="ja-JP" altLang="en-US" dirty="0"/>
              <a:t>番でプロットしてみた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7574882"/>
              </p:ext>
            </p:extLst>
          </p:nvPr>
        </p:nvGraphicFramePr>
        <p:xfrm>
          <a:off x="1143000" y="2205990"/>
          <a:ext cx="9978390" cy="4274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Oval 4"/>
          <p:cNvSpPr/>
          <p:nvPr/>
        </p:nvSpPr>
        <p:spPr>
          <a:xfrm>
            <a:off x="8949690" y="3691890"/>
            <a:ext cx="1360170" cy="1165860"/>
          </a:xfrm>
          <a:prstGeom prst="ellipse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881110" y="3291780"/>
            <a:ext cx="2000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bg1"/>
                </a:solidFill>
              </a:rPr>
              <a:t>E: </a:t>
            </a:r>
            <a:r>
              <a:rPr kumimoji="1" lang="ja-JP" altLang="en-US" sz="2000" dirty="0">
                <a:solidFill>
                  <a:schemeClr val="bg1"/>
                </a:solidFill>
              </a:rPr>
              <a:t>明らかに異質</a:t>
            </a:r>
          </a:p>
        </p:txBody>
      </p:sp>
      <p:sp>
        <p:nvSpPr>
          <p:cNvPr id="7" name="Rectangle 6"/>
          <p:cNvSpPr/>
          <p:nvPr/>
        </p:nvSpPr>
        <p:spPr>
          <a:xfrm>
            <a:off x="6492240" y="2708910"/>
            <a:ext cx="4389120" cy="3028950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705600" y="5337750"/>
            <a:ext cx="4351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bg1"/>
                </a:solidFill>
              </a:rPr>
              <a:t>E, H, DB : 1</a:t>
            </a:r>
            <a:r>
              <a:rPr kumimoji="1" lang="ja-JP" altLang="en-US" sz="2000" dirty="0">
                <a:solidFill>
                  <a:schemeClr val="bg1"/>
                </a:solidFill>
              </a:rPr>
              <a:t>番の打点＜２番の打点</a:t>
            </a:r>
          </a:p>
        </p:txBody>
      </p:sp>
    </p:spTree>
    <p:extLst>
      <p:ext uri="{BB962C8B-B14F-4D97-AF65-F5344CB8AC3E}">
        <p14:creationId xmlns:p14="http://schemas.microsoft.com/office/powerpoint/2010/main" val="2006930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471" y="753228"/>
            <a:ext cx="9962712" cy="1080938"/>
          </a:xfrm>
        </p:spPr>
        <p:txBody>
          <a:bodyPr>
            <a:normAutofit/>
          </a:bodyPr>
          <a:lstStyle/>
          <a:p>
            <a:r>
              <a:rPr lang="en-US" altLang="ja-JP" dirty="0"/>
              <a:t>9</a:t>
            </a:r>
            <a:r>
              <a:rPr kumimoji="1" lang="ja-JP" altLang="en-US" dirty="0"/>
              <a:t>次元ベクトル間の</a:t>
            </a:r>
            <a:r>
              <a:rPr lang="ja-JP" altLang="en-US" dirty="0"/>
              <a:t>平方ユークリッド</a:t>
            </a:r>
            <a:r>
              <a:rPr kumimoji="1" lang="ja-JP" altLang="en-US" dirty="0"/>
              <a:t>距離を出して</a:t>
            </a:r>
            <a:br>
              <a:rPr kumimoji="1" lang="en-US" altLang="ja-JP" dirty="0"/>
            </a:br>
            <a:r>
              <a:rPr kumimoji="1" lang="ja-JP" altLang="en-US" dirty="0"/>
              <a:t>グラフにしてみた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377" y="2088832"/>
            <a:ext cx="6878626" cy="414337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160270" y="4160519"/>
            <a:ext cx="1360170" cy="1165860"/>
          </a:xfrm>
          <a:prstGeom prst="ellipse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08910" y="3799776"/>
            <a:ext cx="468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bg1"/>
                </a:solidFill>
              </a:rPr>
              <a:t>E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124496" y="3757263"/>
            <a:ext cx="1360170" cy="1165860"/>
          </a:xfrm>
          <a:prstGeom prst="ellipse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535189" y="3357153"/>
            <a:ext cx="877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bg1"/>
                </a:solidFill>
              </a:rPr>
              <a:t>D…!?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23940" y="5883668"/>
            <a:ext cx="4572000" cy="70788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bg1"/>
                </a:solidFill>
              </a:rPr>
              <a:t>※python3, </a:t>
            </a:r>
            <a:r>
              <a:rPr kumimoji="1" lang="en-US" altLang="ja-JP" sz="2000" dirty="0" err="1">
                <a:solidFill>
                  <a:schemeClr val="bg1"/>
                </a:solidFill>
              </a:rPr>
              <a:t>networkx</a:t>
            </a:r>
            <a:r>
              <a:rPr kumimoji="1" lang="en-US" altLang="ja-JP" sz="2000" dirty="0">
                <a:solidFill>
                  <a:schemeClr val="bg1"/>
                </a:solidFill>
              </a:rPr>
              <a:t>, </a:t>
            </a:r>
            <a:r>
              <a:rPr kumimoji="1" lang="en-US" altLang="ja-JP" sz="2000" dirty="0" err="1">
                <a:solidFill>
                  <a:schemeClr val="bg1"/>
                </a:solidFill>
              </a:rPr>
              <a:t>matplotlib</a:t>
            </a:r>
            <a:r>
              <a:rPr kumimoji="1" lang="en-US" altLang="ja-JP" sz="2000" dirty="0">
                <a:solidFill>
                  <a:schemeClr val="bg1"/>
                </a:solidFill>
              </a:rPr>
              <a:t> </a:t>
            </a:r>
            <a:r>
              <a:rPr kumimoji="1" lang="ja-JP" altLang="en-US" sz="2000" dirty="0">
                <a:solidFill>
                  <a:schemeClr val="bg1"/>
                </a:solidFill>
              </a:rPr>
              <a:t>使用</a:t>
            </a:r>
            <a:br>
              <a:rPr kumimoji="1" lang="en-US" altLang="ja-JP" sz="2000" dirty="0">
                <a:solidFill>
                  <a:schemeClr val="bg1"/>
                </a:solidFill>
              </a:rPr>
            </a:br>
            <a:r>
              <a:rPr kumimoji="1" lang="en-US" altLang="ja-JP" sz="2000" dirty="0">
                <a:solidFill>
                  <a:schemeClr val="bg1"/>
                </a:solidFill>
              </a:rPr>
              <a:t>※</a:t>
            </a:r>
            <a:r>
              <a:rPr kumimoji="1" lang="ja-JP" altLang="en-US" sz="2000" dirty="0">
                <a:solidFill>
                  <a:schemeClr val="bg1"/>
                </a:solidFill>
              </a:rPr>
              <a:t>何度かやって偶然描けた奇跡の一枚</a:t>
            </a:r>
            <a:endParaRPr kumimoji="1" lang="en-US" altLang="ja-JP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529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 : 1</a:t>
            </a:r>
            <a:r>
              <a:rPr kumimoji="1" lang="ja-JP" altLang="en-US" dirty="0"/>
              <a:t>番は帰る人　</a:t>
            </a:r>
            <a:r>
              <a:rPr kumimoji="1" lang="en-US" altLang="ja-JP" dirty="0"/>
              <a:t>4</a:t>
            </a:r>
            <a:r>
              <a:rPr kumimoji="1" lang="ja-JP" altLang="en-US" dirty="0"/>
              <a:t>番は帰す人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8510087"/>
              </p:ext>
            </p:extLst>
          </p:nvPr>
        </p:nvGraphicFramePr>
        <p:xfrm>
          <a:off x="157198" y="1947355"/>
          <a:ext cx="5992142" cy="4788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Oval 6"/>
          <p:cNvSpPr/>
          <p:nvPr/>
        </p:nvSpPr>
        <p:spPr>
          <a:xfrm>
            <a:off x="600311" y="3589020"/>
            <a:ext cx="508399" cy="49149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Oval 7"/>
          <p:cNvSpPr/>
          <p:nvPr/>
        </p:nvSpPr>
        <p:spPr>
          <a:xfrm>
            <a:off x="2432921" y="2518410"/>
            <a:ext cx="508399" cy="49149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355080" y="2137410"/>
            <a:ext cx="532638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1</a:t>
            </a:r>
            <a:r>
              <a:rPr kumimoji="1" lang="ja-JP" altLang="en-US" sz="2400" dirty="0"/>
              <a:t>番が塁に出て</a:t>
            </a:r>
            <a:endParaRPr kumimoji="1"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2</a:t>
            </a:r>
            <a:r>
              <a:rPr kumimoji="1" lang="ja-JP" altLang="en-US" sz="2400" dirty="0"/>
              <a:t>番がつなぎ</a:t>
            </a:r>
            <a:endParaRPr kumimoji="1"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3</a:t>
            </a:r>
            <a:r>
              <a:rPr kumimoji="1" lang="ja-JP" altLang="en-US" sz="2400" dirty="0"/>
              <a:t>番がちょっと帰し</a:t>
            </a:r>
            <a:endParaRPr kumimoji="1"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4</a:t>
            </a:r>
            <a:r>
              <a:rPr kumimoji="1" lang="ja-JP" altLang="en-US" sz="2400" dirty="0"/>
              <a:t>番がドーンと返す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典型的な「日本野球式打線」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すなわち</a:t>
            </a:r>
            <a:endParaRPr kumimoji="1" lang="en-US" altLang="ja-JP" sz="2400" dirty="0"/>
          </a:p>
          <a:p>
            <a:r>
              <a:rPr kumimoji="1" lang="ja-JP" altLang="en-US" sz="4400" dirty="0"/>
              <a:t>「燃えドラ型打線」</a:t>
            </a:r>
          </a:p>
        </p:txBody>
      </p:sp>
    </p:spTree>
    <p:extLst>
      <p:ext uri="{BB962C8B-B14F-4D97-AF65-F5344CB8AC3E}">
        <p14:creationId xmlns:p14="http://schemas.microsoft.com/office/powerpoint/2010/main" val="1782445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典型的</a:t>
            </a:r>
            <a:r>
              <a:rPr lang="en-US" altLang="ja-JP" dirty="0"/>
              <a:t>…</a:t>
            </a:r>
            <a:r>
              <a:rPr lang="ja-JP" altLang="en-US" dirty="0"/>
              <a:t>？</a:t>
            </a:r>
            <a:endParaRPr kumimoji="1" lang="ja-JP" alt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5381328"/>
              </p:ext>
            </p:extLst>
          </p:nvPr>
        </p:nvGraphicFramePr>
        <p:xfrm>
          <a:off x="680321" y="1981646"/>
          <a:ext cx="11098248" cy="4788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28060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12</a:t>
            </a:r>
            <a:r>
              <a:rPr lang="ja-JP" altLang="en-US" dirty="0"/>
              <a:t>球団「燃えドラ度」</a:t>
            </a:r>
            <a:endParaRPr kumimoji="1" lang="ja-JP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7843"/>
              </p:ext>
            </p:extLst>
          </p:nvPr>
        </p:nvGraphicFramePr>
        <p:xfrm>
          <a:off x="743798" y="2289281"/>
          <a:ext cx="4971201" cy="414761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745680">
                  <a:extLst>
                    <a:ext uri="{9D8B030D-6E8A-4147-A177-3AD203B41FA5}">
                      <a16:colId xmlns:a16="http://schemas.microsoft.com/office/drawing/2014/main" val="903005382"/>
                    </a:ext>
                  </a:extLst>
                </a:gridCol>
                <a:gridCol w="1553501">
                  <a:extLst>
                    <a:ext uri="{9D8B030D-6E8A-4147-A177-3AD203B41FA5}">
                      <a16:colId xmlns:a16="http://schemas.microsoft.com/office/drawing/2014/main" val="2370493904"/>
                    </a:ext>
                  </a:extLst>
                </a:gridCol>
                <a:gridCol w="2672020">
                  <a:extLst>
                    <a:ext uri="{9D8B030D-6E8A-4147-A177-3AD203B41FA5}">
                      <a16:colId xmlns:a16="http://schemas.microsoft.com/office/drawing/2014/main" val="175580350"/>
                    </a:ext>
                  </a:extLst>
                </a:gridCol>
              </a:tblGrid>
              <a:tr h="646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Dragons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6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∞</a:t>
                      </a:r>
                      <a:endParaRPr lang="en-US" sz="6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44215736"/>
                  </a:ext>
                </a:extLst>
              </a:tr>
              <a:tr h="646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 Giants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 dirty="0">
                          <a:effectLst/>
                        </a:rPr>
                        <a:t>14.76283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80583393"/>
                  </a:ext>
                </a:extLst>
              </a:tr>
              <a:tr h="646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 Carp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 dirty="0">
                          <a:effectLst/>
                        </a:rPr>
                        <a:t>8.121577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77818720"/>
                  </a:ext>
                </a:extLst>
              </a:tr>
              <a:tr h="646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 Marines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7.960685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16430217"/>
                  </a:ext>
                </a:extLst>
              </a:tr>
              <a:tr h="646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 Buffaloes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7.02847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8443631"/>
                  </a:ext>
                </a:extLst>
              </a:tr>
              <a:tr h="646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 Tigers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 dirty="0">
                          <a:effectLst/>
                        </a:rPr>
                        <a:t>6.486303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6111647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337215"/>
              </p:ext>
            </p:extLst>
          </p:nvPr>
        </p:nvGraphicFramePr>
        <p:xfrm>
          <a:off x="6343650" y="2289281"/>
          <a:ext cx="5257800" cy="414760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788671">
                  <a:extLst>
                    <a:ext uri="{9D8B030D-6E8A-4147-A177-3AD203B41FA5}">
                      <a16:colId xmlns:a16="http://schemas.microsoft.com/office/drawing/2014/main" val="88409364"/>
                    </a:ext>
                  </a:extLst>
                </a:gridCol>
                <a:gridCol w="1643062">
                  <a:extLst>
                    <a:ext uri="{9D8B030D-6E8A-4147-A177-3AD203B41FA5}">
                      <a16:colId xmlns:a16="http://schemas.microsoft.com/office/drawing/2014/main" val="3807959214"/>
                    </a:ext>
                  </a:extLst>
                </a:gridCol>
                <a:gridCol w="2826067">
                  <a:extLst>
                    <a:ext uri="{9D8B030D-6E8A-4147-A177-3AD203B41FA5}">
                      <a16:colId xmlns:a16="http://schemas.microsoft.com/office/drawing/2014/main" val="1249644636"/>
                    </a:ext>
                  </a:extLst>
                </a:gridCol>
              </a:tblGrid>
              <a:tr h="6912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 Fighters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6.288071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65257718"/>
                  </a:ext>
                </a:extLst>
              </a:tr>
              <a:tr h="6912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 Lions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 dirty="0">
                          <a:effectLst/>
                        </a:rPr>
                        <a:t>4.617652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01022707"/>
                  </a:ext>
                </a:extLst>
              </a:tr>
              <a:tr h="6912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 Swallows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4.488887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63554241"/>
                  </a:ext>
                </a:extLst>
              </a:tr>
              <a:tr h="6912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 Hawks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4.374115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202958"/>
                  </a:ext>
                </a:extLst>
              </a:tr>
              <a:tr h="6912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11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BayStars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 dirty="0">
                          <a:effectLst/>
                        </a:rPr>
                        <a:t>4.308683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342289"/>
                  </a:ext>
                </a:extLst>
              </a:tr>
              <a:tr h="6912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12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 Eagles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 dirty="0">
                          <a:effectLst/>
                        </a:rPr>
                        <a:t>3.362489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817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371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2017</a:t>
            </a:r>
            <a:r>
              <a:rPr kumimoji="1" lang="ja-JP" altLang="en-US" dirty="0"/>
              <a:t>年　燃えドラ度 </a:t>
            </a:r>
            <a:r>
              <a:rPr kumimoji="1" lang="en-US" altLang="ja-JP" dirty="0"/>
              <a:t>vs </a:t>
            </a:r>
            <a:r>
              <a:rPr kumimoji="1" lang="ja-JP" altLang="en-US" dirty="0"/>
              <a:t>順位　（因果関係不明）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680681"/>
              </p:ext>
            </p:extLst>
          </p:nvPr>
        </p:nvGraphicFramePr>
        <p:xfrm>
          <a:off x="205739" y="2244653"/>
          <a:ext cx="5520691" cy="414761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630936">
                  <a:extLst>
                    <a:ext uri="{9D8B030D-6E8A-4147-A177-3AD203B41FA5}">
                      <a16:colId xmlns:a16="http://schemas.microsoft.com/office/drawing/2014/main" val="903005382"/>
                    </a:ext>
                  </a:extLst>
                </a:gridCol>
                <a:gridCol w="1449325">
                  <a:extLst>
                    <a:ext uri="{9D8B030D-6E8A-4147-A177-3AD203B41FA5}">
                      <a16:colId xmlns:a16="http://schemas.microsoft.com/office/drawing/2014/main" val="2370493904"/>
                    </a:ext>
                  </a:extLst>
                </a:gridCol>
                <a:gridCol w="1179577">
                  <a:extLst>
                    <a:ext uri="{9D8B030D-6E8A-4147-A177-3AD203B41FA5}">
                      <a16:colId xmlns:a16="http://schemas.microsoft.com/office/drawing/2014/main" val="60779408"/>
                    </a:ext>
                  </a:extLst>
                </a:gridCol>
                <a:gridCol w="2260853">
                  <a:extLst>
                    <a:ext uri="{9D8B030D-6E8A-4147-A177-3AD203B41FA5}">
                      <a16:colId xmlns:a16="http://schemas.microsoft.com/office/drawing/2014/main" val="175580350"/>
                    </a:ext>
                  </a:extLst>
                </a:gridCol>
              </a:tblGrid>
              <a:tr h="646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Dragons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セ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位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6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∞</a:t>
                      </a:r>
                      <a:endParaRPr lang="en-US" sz="6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215736"/>
                  </a:ext>
                </a:extLst>
              </a:tr>
              <a:tr h="646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 Giants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セ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位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 dirty="0">
                          <a:effectLst/>
                        </a:rPr>
                        <a:t>14.76283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583393"/>
                  </a:ext>
                </a:extLst>
              </a:tr>
              <a:tr h="646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 Carp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セ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位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 dirty="0">
                          <a:effectLst/>
                        </a:rPr>
                        <a:t>8.121577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818720"/>
                  </a:ext>
                </a:extLst>
              </a:tr>
              <a:tr h="646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 Marines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位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7.960685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430217"/>
                  </a:ext>
                </a:extLst>
              </a:tr>
              <a:tr h="646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 Buffaloes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位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 dirty="0">
                          <a:effectLst/>
                        </a:rPr>
                        <a:t>7.02847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43631"/>
                  </a:ext>
                </a:extLst>
              </a:tr>
              <a:tr h="646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 Tigers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セ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位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 dirty="0">
                          <a:effectLst/>
                        </a:rPr>
                        <a:t>6.486303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11647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19384"/>
              </p:ext>
            </p:extLst>
          </p:nvPr>
        </p:nvGraphicFramePr>
        <p:xfrm>
          <a:off x="6343650" y="2289281"/>
          <a:ext cx="5257800" cy="414760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600892">
                  <a:extLst>
                    <a:ext uri="{9D8B030D-6E8A-4147-A177-3AD203B41FA5}">
                      <a16:colId xmlns:a16="http://schemas.microsoft.com/office/drawing/2014/main" val="88409364"/>
                    </a:ext>
                  </a:extLst>
                </a:gridCol>
                <a:gridCol w="1410788">
                  <a:extLst>
                    <a:ext uri="{9D8B030D-6E8A-4147-A177-3AD203B41FA5}">
                      <a16:colId xmlns:a16="http://schemas.microsoft.com/office/drawing/2014/main" val="3807959214"/>
                    </a:ext>
                  </a:extLst>
                </a:gridCol>
                <a:gridCol w="1092926">
                  <a:extLst>
                    <a:ext uri="{9D8B030D-6E8A-4147-A177-3AD203B41FA5}">
                      <a16:colId xmlns:a16="http://schemas.microsoft.com/office/drawing/2014/main" val="250475645"/>
                    </a:ext>
                  </a:extLst>
                </a:gridCol>
                <a:gridCol w="2153194">
                  <a:extLst>
                    <a:ext uri="{9D8B030D-6E8A-4147-A177-3AD203B41FA5}">
                      <a16:colId xmlns:a16="http://schemas.microsoft.com/office/drawing/2014/main" val="1249644636"/>
                    </a:ext>
                  </a:extLst>
                </a:gridCol>
              </a:tblGrid>
              <a:tr h="6912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 Fighters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位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 dirty="0">
                          <a:effectLst/>
                        </a:rPr>
                        <a:t>6.288071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257718"/>
                  </a:ext>
                </a:extLst>
              </a:tr>
              <a:tr h="6912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 Lions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位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 dirty="0">
                          <a:effectLst/>
                        </a:rPr>
                        <a:t>4.617652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022707"/>
                  </a:ext>
                </a:extLst>
              </a:tr>
              <a:tr h="6912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</a:t>
                      </a: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 Swallows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セ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位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 dirty="0">
                          <a:effectLst/>
                        </a:rPr>
                        <a:t>4.488887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554241"/>
                  </a:ext>
                </a:extLst>
              </a:tr>
              <a:tr h="6912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</a:t>
                      </a: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 Hawks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位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 dirty="0">
                          <a:effectLst/>
                        </a:rPr>
                        <a:t>4.374115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202958"/>
                  </a:ext>
                </a:extLst>
              </a:tr>
              <a:tr h="6912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11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BayStars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セ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位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 dirty="0">
                          <a:effectLst/>
                        </a:rPr>
                        <a:t>4.308683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342289"/>
                  </a:ext>
                </a:extLst>
              </a:tr>
              <a:tr h="6912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12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 Eagles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位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 dirty="0">
                          <a:effectLst/>
                        </a:rPr>
                        <a:t>3.362489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817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643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補足：プレゼン内の数値について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65422"/>
            <a:ext cx="10429639" cy="43153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ja-JP" altLang="en-US" dirty="0"/>
              <a:t>得点・打点</a:t>
            </a:r>
            <a:endParaRPr kumimoji="1" lang="en-US" altLang="ja-JP" dirty="0"/>
          </a:p>
          <a:p>
            <a:r>
              <a:rPr kumimoji="1" lang="en-US" altLang="ja-JP" dirty="0"/>
              <a:t>2017</a:t>
            </a:r>
            <a:r>
              <a:rPr kumimoji="1" lang="ja-JP" altLang="en-US" dirty="0"/>
              <a:t>年レギュラーシーズン</a:t>
            </a:r>
            <a:r>
              <a:rPr kumimoji="1" lang="en-US" altLang="ja-JP" dirty="0"/>
              <a:t>143</a:t>
            </a:r>
            <a:r>
              <a:rPr kumimoji="1" lang="ja-JP" altLang="en-US" dirty="0"/>
              <a:t>試合の成績を使用</a:t>
            </a:r>
            <a:endParaRPr kumimoji="1" lang="en-US" altLang="ja-JP" dirty="0"/>
          </a:p>
          <a:p>
            <a:r>
              <a:rPr lang="ja-JP" altLang="en-US" dirty="0"/>
              <a:t>各打順で「スタメン出場した」選手の成績のみを使用</a:t>
            </a:r>
            <a:endParaRPr lang="en-US" altLang="ja-JP" dirty="0"/>
          </a:p>
          <a:p>
            <a:r>
              <a:rPr lang="ja-JP" altLang="en-US" dirty="0"/>
              <a:t>途中交代選手の得点・打点は加算していない</a:t>
            </a:r>
            <a:endParaRPr lang="en-US" altLang="ja-JP" dirty="0"/>
          </a:p>
          <a:p>
            <a:r>
              <a:rPr lang="ja-JP" altLang="en-US" dirty="0"/>
              <a:t>上記、スタメンの得点・打点の総計を算出し、打順ごとの割合を求めている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燃えドラ度</a:t>
            </a:r>
            <a:endParaRPr lang="en-US" altLang="ja-JP" dirty="0"/>
          </a:p>
          <a:p>
            <a:r>
              <a:rPr lang="ja-JP" altLang="en-US" dirty="0"/>
              <a:t>各球団の打順</a:t>
            </a:r>
            <a:r>
              <a:rPr lang="en-US" altLang="ja-JP" dirty="0"/>
              <a:t>-</a:t>
            </a:r>
            <a:r>
              <a:rPr lang="ja-JP" altLang="en-US" dirty="0"/>
              <a:t>打点分布を</a:t>
            </a:r>
            <a:r>
              <a:rPr lang="en-US" altLang="ja-JP" dirty="0"/>
              <a:t>9</a:t>
            </a:r>
            <a:r>
              <a:rPr lang="ja-JP" altLang="en-US" dirty="0"/>
              <a:t>次元のベクトルとする</a:t>
            </a:r>
            <a:endParaRPr lang="en-US" altLang="ja-JP" dirty="0"/>
          </a:p>
          <a:p>
            <a:r>
              <a:rPr lang="ja-JP" altLang="en-US" dirty="0"/>
              <a:t>中日との平方ユークリッド距離をそれぞれ算出 </a:t>
            </a:r>
            <a:r>
              <a:rPr lang="en-US" altLang="ja-JP" dirty="0"/>
              <a:t>-&gt; d</a:t>
            </a:r>
            <a:r>
              <a:rPr lang="ja-JP" altLang="en-US" dirty="0"/>
              <a:t>とする</a:t>
            </a:r>
            <a:endParaRPr lang="en-US" altLang="ja-JP" dirty="0"/>
          </a:p>
          <a:p>
            <a:r>
              <a:rPr lang="ja-JP" altLang="en-US" dirty="0"/>
              <a:t>燃えドラ度 </a:t>
            </a:r>
            <a:r>
              <a:rPr lang="en-US" altLang="ja-JP" dirty="0"/>
              <a:t>= 1 / d * 1000</a:t>
            </a:r>
          </a:p>
          <a:p>
            <a:pPr lvl="1"/>
            <a:r>
              <a:rPr lang="ja-JP" altLang="en-US" dirty="0"/>
              <a:t>逆数をとったのは距離が近いほど大きな数値にするため</a:t>
            </a:r>
            <a:endParaRPr lang="en-US" altLang="ja-JP" dirty="0"/>
          </a:p>
          <a:p>
            <a:pPr lvl="1"/>
            <a:r>
              <a:rPr lang="en-US" altLang="ja-JP" dirty="0"/>
              <a:t>1000</a:t>
            </a:r>
            <a:r>
              <a:rPr lang="ja-JP" altLang="en-US" dirty="0"/>
              <a:t>を掛けているのは単純に見栄えを良くするため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6554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選手紹介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渡邉太一 </a:t>
            </a:r>
            <a:r>
              <a:rPr kumimoji="1" lang="en-US" altLang="ja-JP" dirty="0"/>
              <a:t>(@taichiw0424)</a:t>
            </a:r>
            <a:endParaRPr lang="en-US" altLang="ja-JP" dirty="0"/>
          </a:p>
          <a:p>
            <a:r>
              <a:rPr lang="en-US" altLang="ja-JP" dirty="0"/>
              <a:t>12</a:t>
            </a:r>
            <a:r>
              <a:rPr lang="ja-JP" altLang="en-US" dirty="0"/>
              <a:t>球団の監督の采配シミュレータを作るのが夢</a:t>
            </a:r>
            <a:br>
              <a:rPr lang="en-US" altLang="ja-JP" dirty="0"/>
            </a:br>
            <a:r>
              <a:rPr lang="ja-JP" altLang="en-US" dirty="0"/>
              <a:t>（≠　良い采配）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ja-JP" altLang="en-US" dirty="0"/>
              <a:t>本職：　</a:t>
            </a:r>
            <a:r>
              <a:rPr lang="en-US" altLang="ja-JP" dirty="0"/>
              <a:t>Web</a:t>
            </a:r>
            <a:r>
              <a:rPr lang="ja-JP" altLang="en-US" dirty="0"/>
              <a:t>サービスのエンジニア（</a:t>
            </a:r>
            <a:r>
              <a:rPr lang="en-US" altLang="ja-JP" dirty="0"/>
              <a:t>Java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kumimoji="1" lang="ja-JP" altLang="en-US" dirty="0"/>
              <a:t>赤い</a:t>
            </a:r>
            <a:r>
              <a:rPr kumimoji="1" lang="en-US" altLang="ja-JP" dirty="0"/>
              <a:t>R</a:t>
            </a:r>
            <a:r>
              <a:rPr kumimoji="1" lang="ja-JP" altLang="en-US" dirty="0"/>
              <a:t>で旅行サイトやってます。遠征の際にはぜひご利用ください！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85066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今日のお話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話すこと</a:t>
            </a:r>
            <a:endParaRPr lang="en-US" altLang="ja-JP" dirty="0"/>
          </a:p>
          <a:p>
            <a:r>
              <a:rPr kumimoji="1" lang="ja-JP" altLang="en-US" dirty="0"/>
              <a:t>２番</a:t>
            </a:r>
            <a:r>
              <a:rPr lang="ja-JP" altLang="en-US" dirty="0"/>
              <a:t>ペゲーロがどのくらい「びっくり」だったか</a:t>
            </a:r>
            <a:endParaRPr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話さないこと</a:t>
            </a:r>
            <a:endParaRPr kumimoji="1" lang="en-US" altLang="ja-JP" dirty="0"/>
          </a:p>
          <a:p>
            <a:r>
              <a:rPr lang="ja-JP" altLang="en-US" dirty="0"/>
              <a:t>２番ペゲーロは正しかったか</a:t>
            </a:r>
            <a:endParaRPr lang="en-US" altLang="ja-JP" dirty="0"/>
          </a:p>
          <a:p>
            <a:r>
              <a:rPr lang="ja-JP" altLang="en-US" dirty="0"/>
              <a:t>８月の暗黒期を経て、２番藤田という「普通の打順」にした</a:t>
            </a:r>
            <a:br>
              <a:rPr lang="en-US" altLang="ja-JP" dirty="0"/>
            </a:br>
            <a:r>
              <a:rPr lang="ja-JP" altLang="en-US" dirty="0"/>
              <a:t>９月は成績が</a:t>
            </a:r>
            <a:r>
              <a:rPr lang="ja-JP" altLang="en-US" dirty="0" err="1"/>
              <a:t>そこそこ</a:t>
            </a:r>
            <a:r>
              <a:rPr lang="ja-JP" altLang="en-US" dirty="0"/>
              <a:t>回復した理由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8464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こんなグラフをチームごとに描いてみました</a:t>
            </a:r>
            <a:br>
              <a:rPr kumimoji="1" lang="en-US" altLang="ja-JP" dirty="0"/>
            </a:br>
            <a:r>
              <a:rPr kumimoji="1" lang="ja-JP" altLang="en-US" sz="2000" dirty="0"/>
              <a:t>（対象：</a:t>
            </a:r>
            <a:r>
              <a:rPr kumimoji="1" lang="en-US" altLang="ja-JP" sz="2000"/>
              <a:t>2017</a:t>
            </a:r>
            <a:r>
              <a:rPr kumimoji="1" lang="ja-JP" altLang="en-US" sz="2000"/>
              <a:t>年</a:t>
            </a:r>
            <a:r>
              <a:rPr kumimoji="1" lang="ja-JP" altLang="en-US" sz="2000" dirty="0"/>
              <a:t>レギュラーシーズン</a:t>
            </a:r>
            <a:r>
              <a:rPr kumimoji="1" lang="en-US" altLang="ja-JP" sz="2000" dirty="0"/>
              <a:t>143</a:t>
            </a:r>
            <a:r>
              <a:rPr kumimoji="1" lang="ja-JP" altLang="en-US" sz="2000" dirty="0"/>
              <a:t>試合）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240815"/>
              </p:ext>
            </p:extLst>
          </p:nvPr>
        </p:nvGraphicFramePr>
        <p:xfrm>
          <a:off x="2289545" y="2121193"/>
          <a:ext cx="7398488" cy="44390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85996" y="5562304"/>
            <a:ext cx="723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bg1"/>
                </a:solidFill>
              </a:rPr>
              <a:t>打順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82433" y="2263140"/>
            <a:ext cx="3544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bg1"/>
                </a:solidFill>
              </a:rPr>
              <a:t>得点</a:t>
            </a:r>
            <a:endParaRPr kumimoji="1" lang="en-US" altLang="ja-JP" sz="2000" dirty="0">
              <a:solidFill>
                <a:schemeClr val="bg1"/>
              </a:solidFill>
            </a:endParaRPr>
          </a:p>
          <a:p>
            <a:r>
              <a:rPr kumimoji="1" lang="ja-JP" altLang="en-US" sz="2000" dirty="0">
                <a:solidFill>
                  <a:schemeClr val="bg1"/>
                </a:solidFill>
              </a:rPr>
              <a:t>＝どのくらいホームを踏んだか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509010" y="2983230"/>
            <a:ext cx="0" cy="74295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19418" y="2617083"/>
            <a:ext cx="25717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bg1"/>
                </a:solidFill>
              </a:rPr>
              <a:t>打点</a:t>
            </a:r>
            <a:endParaRPr kumimoji="1" lang="en-US" altLang="ja-JP" sz="2000" dirty="0">
              <a:solidFill>
                <a:schemeClr val="bg1"/>
              </a:solidFill>
            </a:endParaRPr>
          </a:p>
          <a:p>
            <a:r>
              <a:rPr kumimoji="1" lang="ja-JP" altLang="en-US" sz="2000" dirty="0">
                <a:solidFill>
                  <a:schemeClr val="bg1"/>
                </a:solidFill>
              </a:rPr>
              <a:t>＝どのくらいホームに</a:t>
            </a:r>
            <a:br>
              <a:rPr kumimoji="1" lang="en-US" altLang="ja-JP" sz="2000" dirty="0">
                <a:solidFill>
                  <a:schemeClr val="bg1"/>
                </a:solidFill>
              </a:rPr>
            </a:br>
            <a:r>
              <a:rPr kumimoji="1" lang="ja-JP" altLang="en-US" sz="2000" dirty="0">
                <a:solidFill>
                  <a:schemeClr val="bg1"/>
                </a:solidFill>
              </a:rPr>
              <a:t>　返したか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640830" y="3354705"/>
            <a:ext cx="685800" cy="37147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423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3792700"/>
              </p:ext>
            </p:extLst>
          </p:nvPr>
        </p:nvGraphicFramePr>
        <p:xfrm>
          <a:off x="7894849" y="2015935"/>
          <a:ext cx="4242392" cy="2545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63547"/>
            <a:ext cx="9613861" cy="1080938"/>
          </a:xfrm>
        </p:spPr>
        <p:txBody>
          <a:bodyPr/>
          <a:lstStyle/>
          <a:p>
            <a:r>
              <a:rPr kumimoji="1" lang="ja-JP" altLang="en-US" dirty="0"/>
              <a:t>問題：セ</a:t>
            </a:r>
            <a:r>
              <a:rPr kumimoji="1" lang="en-US" altLang="ja-JP" dirty="0"/>
              <a:t>6</a:t>
            </a:r>
            <a:r>
              <a:rPr kumimoji="1" lang="ja-JP" altLang="en-US" dirty="0"/>
              <a:t>球団のグラフです</a:t>
            </a:r>
            <a:br>
              <a:rPr kumimoji="1" lang="en-US" altLang="ja-JP" dirty="0"/>
            </a:br>
            <a:r>
              <a:rPr kumimoji="1" lang="ja-JP" altLang="en-US" dirty="0"/>
              <a:t>ベイスターズはどれでしょう？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7629168"/>
              </p:ext>
            </p:extLst>
          </p:nvPr>
        </p:nvGraphicFramePr>
        <p:xfrm>
          <a:off x="3998017" y="2015935"/>
          <a:ext cx="4242392" cy="2545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654064"/>
              </p:ext>
            </p:extLst>
          </p:nvPr>
        </p:nvGraphicFramePr>
        <p:xfrm>
          <a:off x="33354" y="2015935"/>
          <a:ext cx="4242391" cy="2545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5682779"/>
              </p:ext>
            </p:extLst>
          </p:nvPr>
        </p:nvGraphicFramePr>
        <p:xfrm>
          <a:off x="7894849" y="4270037"/>
          <a:ext cx="4242392" cy="2545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0377055"/>
              </p:ext>
            </p:extLst>
          </p:nvPr>
        </p:nvGraphicFramePr>
        <p:xfrm>
          <a:off x="3998017" y="4270037"/>
          <a:ext cx="4242392" cy="2545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3833548"/>
              </p:ext>
            </p:extLst>
          </p:nvPr>
        </p:nvGraphicFramePr>
        <p:xfrm>
          <a:off x="33354" y="4270037"/>
          <a:ext cx="4242391" cy="2545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4" name="Rectangle 13"/>
          <p:cNvSpPr/>
          <p:nvPr/>
        </p:nvSpPr>
        <p:spPr>
          <a:xfrm>
            <a:off x="1621503" y="2137410"/>
            <a:ext cx="107867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Rectangle 17"/>
          <p:cNvSpPr/>
          <p:nvPr/>
        </p:nvSpPr>
        <p:spPr>
          <a:xfrm>
            <a:off x="1621503" y="4391512"/>
            <a:ext cx="107867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Rectangle 18"/>
          <p:cNvSpPr/>
          <p:nvPr/>
        </p:nvSpPr>
        <p:spPr>
          <a:xfrm>
            <a:off x="5684826" y="2137410"/>
            <a:ext cx="107867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Rectangle 19"/>
          <p:cNvSpPr/>
          <p:nvPr/>
        </p:nvSpPr>
        <p:spPr>
          <a:xfrm>
            <a:off x="5684826" y="4391512"/>
            <a:ext cx="107867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Rectangle 20"/>
          <p:cNvSpPr/>
          <p:nvPr/>
        </p:nvSpPr>
        <p:spPr>
          <a:xfrm>
            <a:off x="9538253" y="2137410"/>
            <a:ext cx="107867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Rectangle 21"/>
          <p:cNvSpPr/>
          <p:nvPr/>
        </p:nvSpPr>
        <p:spPr>
          <a:xfrm>
            <a:off x="9538253" y="4391512"/>
            <a:ext cx="107867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8877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0843692"/>
              </p:ext>
            </p:extLst>
          </p:nvPr>
        </p:nvGraphicFramePr>
        <p:xfrm>
          <a:off x="7894849" y="2015935"/>
          <a:ext cx="4242392" cy="2545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456431"/>
              </p:ext>
            </p:extLst>
          </p:nvPr>
        </p:nvGraphicFramePr>
        <p:xfrm>
          <a:off x="3998017" y="2015935"/>
          <a:ext cx="4242392" cy="2545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8935418"/>
              </p:ext>
            </p:extLst>
          </p:nvPr>
        </p:nvGraphicFramePr>
        <p:xfrm>
          <a:off x="33354" y="2015935"/>
          <a:ext cx="4242391" cy="2545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3843"/>
              </p:ext>
            </p:extLst>
          </p:nvPr>
        </p:nvGraphicFramePr>
        <p:xfrm>
          <a:off x="7894849" y="4270037"/>
          <a:ext cx="4242392" cy="2545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4224413"/>
              </p:ext>
            </p:extLst>
          </p:nvPr>
        </p:nvGraphicFramePr>
        <p:xfrm>
          <a:off x="3998017" y="4270037"/>
          <a:ext cx="4242392" cy="2545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2544892"/>
              </p:ext>
            </p:extLst>
          </p:nvPr>
        </p:nvGraphicFramePr>
        <p:xfrm>
          <a:off x="33354" y="4270037"/>
          <a:ext cx="4242391" cy="2545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63547"/>
            <a:ext cx="9613861" cy="1080938"/>
          </a:xfrm>
        </p:spPr>
        <p:txBody>
          <a:bodyPr/>
          <a:lstStyle/>
          <a:p>
            <a:r>
              <a:rPr kumimoji="1" lang="ja-JP" altLang="en-US" dirty="0"/>
              <a:t>正解</a:t>
            </a:r>
          </a:p>
        </p:txBody>
      </p:sp>
      <p:sp>
        <p:nvSpPr>
          <p:cNvPr id="3" name="Oval 2"/>
          <p:cNvSpPr/>
          <p:nvPr/>
        </p:nvSpPr>
        <p:spPr>
          <a:xfrm>
            <a:off x="11189970" y="5200650"/>
            <a:ext cx="857250" cy="141732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9138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問題：パ</a:t>
            </a:r>
            <a:r>
              <a:rPr lang="en-US" altLang="ja-JP" dirty="0"/>
              <a:t>6</a:t>
            </a:r>
            <a:r>
              <a:rPr lang="ja-JP" altLang="en-US" dirty="0"/>
              <a:t>球団のグラフです</a:t>
            </a:r>
            <a:br>
              <a:rPr lang="en-US" altLang="ja-JP" dirty="0"/>
            </a:br>
            <a:r>
              <a:rPr lang="ja-JP" altLang="en-US" dirty="0"/>
              <a:t>イーグルスはどれでしょう？</a:t>
            </a:r>
            <a:endParaRPr kumimoji="1" lang="ja-JP" alt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1738735"/>
              </p:ext>
            </p:extLst>
          </p:nvPr>
        </p:nvGraphicFramePr>
        <p:xfrm>
          <a:off x="7898603" y="1988820"/>
          <a:ext cx="4138124" cy="2545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2189497"/>
              </p:ext>
            </p:extLst>
          </p:nvPr>
        </p:nvGraphicFramePr>
        <p:xfrm>
          <a:off x="4071690" y="1988820"/>
          <a:ext cx="4138122" cy="2545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4729006"/>
              </p:ext>
            </p:extLst>
          </p:nvPr>
        </p:nvGraphicFramePr>
        <p:xfrm>
          <a:off x="110490" y="1988820"/>
          <a:ext cx="4242391" cy="2545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4121845"/>
              </p:ext>
            </p:extLst>
          </p:nvPr>
        </p:nvGraphicFramePr>
        <p:xfrm>
          <a:off x="7898605" y="4213682"/>
          <a:ext cx="4138122" cy="2644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6296433"/>
              </p:ext>
            </p:extLst>
          </p:nvPr>
        </p:nvGraphicFramePr>
        <p:xfrm>
          <a:off x="4071689" y="4213682"/>
          <a:ext cx="4138123" cy="2644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0274420"/>
              </p:ext>
            </p:extLst>
          </p:nvPr>
        </p:nvGraphicFramePr>
        <p:xfrm>
          <a:off x="110490" y="4213682"/>
          <a:ext cx="4242391" cy="2644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2" name="Rectangle 11"/>
          <p:cNvSpPr/>
          <p:nvPr/>
        </p:nvSpPr>
        <p:spPr>
          <a:xfrm>
            <a:off x="1692350" y="2124710"/>
            <a:ext cx="107867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Rectangle 12"/>
          <p:cNvSpPr/>
          <p:nvPr/>
        </p:nvSpPr>
        <p:spPr>
          <a:xfrm>
            <a:off x="1692350" y="4294225"/>
            <a:ext cx="107867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Rectangle 13"/>
          <p:cNvSpPr/>
          <p:nvPr/>
        </p:nvSpPr>
        <p:spPr>
          <a:xfrm>
            <a:off x="5630264" y="2124710"/>
            <a:ext cx="107867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Rectangle 14"/>
          <p:cNvSpPr/>
          <p:nvPr/>
        </p:nvSpPr>
        <p:spPr>
          <a:xfrm>
            <a:off x="5630264" y="4349572"/>
            <a:ext cx="107867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Rectangle 15"/>
          <p:cNvSpPr/>
          <p:nvPr/>
        </p:nvSpPr>
        <p:spPr>
          <a:xfrm>
            <a:off x="9510482" y="2122348"/>
            <a:ext cx="107867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Rectangle 16"/>
          <p:cNvSpPr/>
          <p:nvPr/>
        </p:nvSpPr>
        <p:spPr>
          <a:xfrm>
            <a:off x="9428330" y="4347210"/>
            <a:ext cx="107867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385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5968642"/>
              </p:ext>
            </p:extLst>
          </p:nvPr>
        </p:nvGraphicFramePr>
        <p:xfrm>
          <a:off x="7898603" y="1988820"/>
          <a:ext cx="4138124" cy="2545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Ch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5141205"/>
              </p:ext>
            </p:extLst>
          </p:nvPr>
        </p:nvGraphicFramePr>
        <p:xfrm>
          <a:off x="4071690" y="1988820"/>
          <a:ext cx="4138122" cy="2545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0122330"/>
              </p:ext>
            </p:extLst>
          </p:nvPr>
        </p:nvGraphicFramePr>
        <p:xfrm>
          <a:off x="110490" y="1988820"/>
          <a:ext cx="4242391" cy="2545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1" name="Chart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6454154"/>
              </p:ext>
            </p:extLst>
          </p:nvPr>
        </p:nvGraphicFramePr>
        <p:xfrm>
          <a:off x="7898605" y="4213682"/>
          <a:ext cx="4138122" cy="2644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2" name="Char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9598475"/>
              </p:ext>
            </p:extLst>
          </p:nvPr>
        </p:nvGraphicFramePr>
        <p:xfrm>
          <a:off x="4071689" y="4213682"/>
          <a:ext cx="4138123" cy="2644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9495653"/>
              </p:ext>
            </p:extLst>
          </p:nvPr>
        </p:nvGraphicFramePr>
        <p:xfrm>
          <a:off x="110490" y="4213682"/>
          <a:ext cx="4242391" cy="2644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正解</a:t>
            </a:r>
          </a:p>
        </p:txBody>
      </p:sp>
      <p:sp>
        <p:nvSpPr>
          <p:cNvPr id="3" name="Oval 2"/>
          <p:cNvSpPr/>
          <p:nvPr/>
        </p:nvSpPr>
        <p:spPr>
          <a:xfrm>
            <a:off x="927100" y="2768600"/>
            <a:ext cx="381000" cy="1445082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7623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打点の分布を見ると打線の特徴が見える？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3605272"/>
              </p:ext>
            </p:extLst>
          </p:nvPr>
        </p:nvGraphicFramePr>
        <p:xfrm>
          <a:off x="25400" y="2099979"/>
          <a:ext cx="6096000" cy="4577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0826097"/>
              </p:ext>
            </p:extLst>
          </p:nvPr>
        </p:nvGraphicFramePr>
        <p:xfrm>
          <a:off x="6121400" y="2099978"/>
          <a:ext cx="6019800" cy="4577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2709643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307</TotalTime>
  <Words>558</Words>
  <Application>Microsoft Office PowerPoint</Application>
  <PresentationFormat>Widescreen</PresentationFormat>
  <Paragraphs>193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ＭＳ Ｐゴシック</vt:lpstr>
      <vt:lpstr>游ゴシック</vt:lpstr>
      <vt:lpstr>Arial</vt:lpstr>
      <vt:lpstr>Trebuchet MS</vt:lpstr>
      <vt:lpstr>Berlin</vt:lpstr>
      <vt:lpstr>２番ペゲーロとは 何だったのか</vt:lpstr>
      <vt:lpstr>選手紹介</vt:lpstr>
      <vt:lpstr>今日のお話</vt:lpstr>
      <vt:lpstr>こんなグラフをチームごとに描いてみました （対象：2017年レギュラーシーズン143試合）</vt:lpstr>
      <vt:lpstr>問題：セ6球団のグラフです ベイスターズはどれでしょう？</vt:lpstr>
      <vt:lpstr>正解</vt:lpstr>
      <vt:lpstr>問題：パ6球団のグラフです イーグルスはどれでしょう？</vt:lpstr>
      <vt:lpstr>正解</vt:lpstr>
      <vt:lpstr>打点の分布を見ると打線の特徴が見える？</vt:lpstr>
      <vt:lpstr>打点の中で分散が大きいのは2番, 3番, 5番</vt:lpstr>
      <vt:lpstr>2番-3番でプロットしてみた</vt:lpstr>
      <vt:lpstr>9次元ベクトル間の平方ユークリッド距離を出して グラフにしてみた</vt:lpstr>
      <vt:lpstr>D : 1番は帰る人　4番は帰す人</vt:lpstr>
      <vt:lpstr>典型的…？</vt:lpstr>
      <vt:lpstr>12球団「燃えドラ度」</vt:lpstr>
      <vt:lpstr>2017年　燃えドラ度 vs 順位　（因果関係不明）</vt:lpstr>
      <vt:lpstr>補足：プレゼン内の数値について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２番ペゲーロとは 何だったのか</dc:title>
  <dc:creator>Watanabe, Taichi | Taichi | TRVDD</dc:creator>
  <cp:lastModifiedBy>Watanabe, Taichi | Taichi | TRVDD</cp:lastModifiedBy>
  <cp:revision>80</cp:revision>
  <dcterms:created xsi:type="dcterms:W3CDTF">2017-12-02T03:34:34Z</dcterms:created>
  <dcterms:modified xsi:type="dcterms:W3CDTF">2017-12-02T08:42:19Z</dcterms:modified>
</cp:coreProperties>
</file>