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3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notesSlides/notesSlide4.xml" ContentType="application/vnd.openxmlformats-officedocument.presentationml.notesSlid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7" r:id="rId4"/>
    <p:sldId id="275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7" r:id="rId14"/>
    <p:sldId id="270" r:id="rId15"/>
    <p:sldId id="276" r:id="rId16"/>
    <p:sldId id="279" r:id="rId17"/>
    <p:sldId id="271" r:id="rId18"/>
    <p:sldId id="282" r:id="rId19"/>
    <p:sldId id="284" r:id="rId20"/>
    <p:sldId id="281" r:id="rId21"/>
    <p:sldId id="261" r:id="rId22"/>
    <p:sldId id="278" r:id="rId23"/>
    <p:sldId id="283" r:id="rId24"/>
    <p:sldId id="285" r:id="rId25"/>
    <p:sldId id="273" r:id="rId26"/>
    <p:sldId id="274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7160CB-0EEF-43B7-A82D-8AD8D5BA7673}">
          <p14:sldIdLst>
            <p14:sldId id="256"/>
            <p14:sldId id="257"/>
            <p14:sldId id="267"/>
            <p14:sldId id="275"/>
            <p14:sldId id="260"/>
            <p14:sldId id="262"/>
            <p14:sldId id="263"/>
            <p14:sldId id="264"/>
            <p14:sldId id="265"/>
            <p14:sldId id="266"/>
            <p14:sldId id="268"/>
            <p14:sldId id="269"/>
            <p14:sldId id="277"/>
            <p14:sldId id="270"/>
            <p14:sldId id="276"/>
            <p14:sldId id="279"/>
            <p14:sldId id="271"/>
            <p14:sldId id="282"/>
            <p14:sldId id="284"/>
            <p14:sldId id="281"/>
            <p14:sldId id="261"/>
            <p14:sldId id="278"/>
            <p14:sldId id="283"/>
            <p14:sldId id="285"/>
            <p14:sldId id="273"/>
            <p14:sldId id="274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5A5"/>
    <a:srgbClr val="FFE201"/>
    <a:srgbClr val="00AB5C"/>
    <a:srgbClr val="000013"/>
    <a:srgbClr val="221815"/>
    <a:srgbClr val="1F366A"/>
    <a:srgbClr val="4C7B98"/>
    <a:srgbClr val="FF2B06"/>
    <a:srgbClr val="FFFFFF"/>
    <a:srgbClr val="F97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63091810110389E-2"/>
          <c:y val="0.14181703334442419"/>
          <c:w val="0.92936908189889611"/>
          <c:h val="0.72470795272818123"/>
        </c:manualLayout>
      </c:layout>
      <c:lineChart>
        <c:grouping val="standard"/>
        <c:varyColors val="0"/>
        <c:ser>
          <c:idx val="0"/>
          <c:order val="0"/>
          <c:tx>
            <c:v>得点（％）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Sheet1!$B$8:$J$8</c:f>
              <c:numCache>
                <c:formatCode>General</c:formatCode>
                <c:ptCount val="9"/>
                <c:pt idx="0">
                  <c:v>14.165261382799327</c:v>
                </c:pt>
                <c:pt idx="1">
                  <c:v>12.984822934232715</c:v>
                </c:pt>
                <c:pt idx="2">
                  <c:v>16.526138279932546</c:v>
                </c:pt>
                <c:pt idx="3">
                  <c:v>12.310286677908937</c:v>
                </c:pt>
                <c:pt idx="4">
                  <c:v>11.129848229342327</c:v>
                </c:pt>
                <c:pt idx="5">
                  <c:v>9.1062394603709951</c:v>
                </c:pt>
                <c:pt idx="6">
                  <c:v>9.1062394603709951</c:v>
                </c:pt>
                <c:pt idx="7">
                  <c:v>9.4435075885328832</c:v>
                </c:pt>
                <c:pt idx="8">
                  <c:v>5.2276559865092747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70-4E12-9FE4-A989114E727C}"/>
            </c:ext>
          </c:extLst>
        </c:ser>
        <c:ser>
          <c:idx val="1"/>
          <c:order val="1"/>
          <c:tx>
            <c:v>打点（％）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Sheet1!$B$23:$J$23</c:f>
              <c:numCache>
                <c:formatCode>General</c:formatCode>
                <c:ptCount val="9"/>
                <c:pt idx="0">
                  <c:v>5.4794520547945202</c:v>
                </c:pt>
                <c:pt idx="1">
                  <c:v>11.301369863013697</c:v>
                </c:pt>
                <c:pt idx="2">
                  <c:v>16.952054794520549</c:v>
                </c:pt>
                <c:pt idx="3">
                  <c:v>15.41095890410959</c:v>
                </c:pt>
                <c:pt idx="4">
                  <c:v>18.664383561643834</c:v>
                </c:pt>
                <c:pt idx="5">
                  <c:v>6.6780821917808222</c:v>
                </c:pt>
                <c:pt idx="6">
                  <c:v>10.616438356164384</c:v>
                </c:pt>
                <c:pt idx="7">
                  <c:v>7.5342465753424657</c:v>
                </c:pt>
                <c:pt idx="8">
                  <c:v>7.3630136986301373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70-4E12-9FE4-A989114E72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56959048"/>
        <c:axId val="556958064"/>
      </c:lineChart>
      <c:catAx>
        <c:axId val="556959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6958064"/>
        <c:crosses val="autoZero"/>
        <c:auto val="1"/>
        <c:lblAlgn val="ctr"/>
        <c:lblOffset val="100"/>
        <c:noMultiLvlLbl val="0"/>
      </c:catAx>
      <c:valAx>
        <c:axId val="556958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695904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Carp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Sheet1!$B$3:$J$3</c:f>
              <c:numCache>
                <c:formatCode>General</c:formatCode>
                <c:ptCount val="9"/>
                <c:pt idx="0">
                  <c:v>16.203703703703702</c:v>
                </c:pt>
                <c:pt idx="1">
                  <c:v>14.19753086419753</c:v>
                </c:pt>
                <c:pt idx="2">
                  <c:v>16.820987654320987</c:v>
                </c:pt>
                <c:pt idx="3">
                  <c:v>14.506172839506174</c:v>
                </c:pt>
                <c:pt idx="4">
                  <c:v>11.111111111111111</c:v>
                </c:pt>
                <c:pt idx="5">
                  <c:v>9.8765432098765427</c:v>
                </c:pt>
                <c:pt idx="6">
                  <c:v>8.0246913580246915</c:v>
                </c:pt>
                <c:pt idx="7">
                  <c:v>7.5617283950617287</c:v>
                </c:pt>
                <c:pt idx="8">
                  <c:v>1.6975308641975309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C8-4F35-BFEE-346A80163C05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Sheet1!$B$18:$J$18</c:f>
              <c:numCache>
                <c:formatCode>General</c:formatCode>
                <c:ptCount val="9"/>
                <c:pt idx="0">
                  <c:v>9.6</c:v>
                </c:pt>
                <c:pt idx="1">
                  <c:v>9.44</c:v>
                </c:pt>
                <c:pt idx="2">
                  <c:v>14.719999999999999</c:v>
                </c:pt>
                <c:pt idx="3">
                  <c:v>19.2</c:v>
                </c:pt>
                <c:pt idx="4">
                  <c:v>14.24</c:v>
                </c:pt>
                <c:pt idx="5">
                  <c:v>16.16</c:v>
                </c:pt>
                <c:pt idx="6">
                  <c:v>7.84</c:v>
                </c:pt>
                <c:pt idx="7">
                  <c:v>6.5600000000000005</c:v>
                </c:pt>
                <c:pt idx="8">
                  <c:v>2.2399999999999998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C8-4F35-BFEE-346A80163C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2405248"/>
        <c:axId val="562404920"/>
      </c:lineChart>
      <c:catAx>
        <c:axId val="56240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2404920"/>
        <c:crosses val="autoZero"/>
        <c:auto val="1"/>
        <c:lblAlgn val="ctr"/>
        <c:lblOffset val="100"/>
        <c:noMultiLvlLbl val="0"/>
      </c:catAx>
      <c:valAx>
        <c:axId val="562404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240524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BayStars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Sheet1!$B$14:$J$14</c:f>
              <c:numCache>
                <c:formatCode>General</c:formatCode>
                <c:ptCount val="9"/>
                <c:pt idx="0">
                  <c:v>15.591397849462366</c:v>
                </c:pt>
                <c:pt idx="1">
                  <c:v>15.232974910394265</c:v>
                </c:pt>
                <c:pt idx="2">
                  <c:v>15.412186379928317</c:v>
                </c:pt>
                <c:pt idx="3">
                  <c:v>13.620071684587815</c:v>
                </c:pt>
                <c:pt idx="4">
                  <c:v>10.573476702508961</c:v>
                </c:pt>
                <c:pt idx="5">
                  <c:v>7.5268817204301079</c:v>
                </c:pt>
                <c:pt idx="6">
                  <c:v>9.8566308243727594</c:v>
                </c:pt>
                <c:pt idx="7">
                  <c:v>4.1218637992831546</c:v>
                </c:pt>
                <c:pt idx="8">
                  <c:v>8.064516129032258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92-4D71-9561-4404F015262C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Sheet1!$B$29:$J$29</c:f>
              <c:numCache>
                <c:formatCode>General</c:formatCode>
                <c:ptCount val="9"/>
                <c:pt idx="0">
                  <c:v>9.4032549728752262</c:v>
                </c:pt>
                <c:pt idx="1">
                  <c:v>10.669077757685352</c:v>
                </c:pt>
                <c:pt idx="2">
                  <c:v>18.44484629294756</c:v>
                </c:pt>
                <c:pt idx="3">
                  <c:v>16.817359855334537</c:v>
                </c:pt>
                <c:pt idx="4">
                  <c:v>13.743218806509946</c:v>
                </c:pt>
                <c:pt idx="5">
                  <c:v>9.5840867992766725</c:v>
                </c:pt>
                <c:pt idx="6">
                  <c:v>7.9566003616636527</c:v>
                </c:pt>
                <c:pt idx="7">
                  <c:v>4.1591320072332731</c:v>
                </c:pt>
                <c:pt idx="8">
                  <c:v>9.2224231464737798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92-4D71-9561-4404F01526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76546352"/>
        <c:axId val="476546680"/>
      </c:lineChart>
      <c:catAx>
        <c:axId val="47654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6546680"/>
        <c:crosses val="autoZero"/>
        <c:auto val="1"/>
        <c:lblAlgn val="ctr"/>
        <c:lblOffset val="100"/>
        <c:noMultiLvlLbl val="0"/>
      </c:catAx>
      <c:valAx>
        <c:axId val="476546680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654635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Tigers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Sheet1!$B$13:$J$13</c:f>
              <c:numCache>
                <c:formatCode>General</c:formatCode>
                <c:ptCount val="9"/>
                <c:pt idx="0">
                  <c:v>13.384321223709369</c:v>
                </c:pt>
                <c:pt idx="1">
                  <c:v>14.531548757170173</c:v>
                </c:pt>
                <c:pt idx="2">
                  <c:v>13.766730401529637</c:v>
                </c:pt>
                <c:pt idx="3">
                  <c:v>13.001912045889103</c:v>
                </c:pt>
                <c:pt idx="4">
                  <c:v>13.384321223709369</c:v>
                </c:pt>
                <c:pt idx="5">
                  <c:v>11.663479923518166</c:v>
                </c:pt>
                <c:pt idx="6">
                  <c:v>9.1778202676864247</c:v>
                </c:pt>
                <c:pt idx="7">
                  <c:v>7.8393881453154872</c:v>
                </c:pt>
                <c:pt idx="8">
                  <c:v>3.2504780114722758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9F-431D-9659-F9001184320D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Sheet1!$B$28:$J$28</c:f>
              <c:numCache>
                <c:formatCode>General</c:formatCode>
                <c:ptCount val="9"/>
                <c:pt idx="0">
                  <c:v>10.546875</c:v>
                </c:pt>
                <c:pt idx="1">
                  <c:v>7.6171875</c:v>
                </c:pt>
                <c:pt idx="2">
                  <c:v>16.40625</c:v>
                </c:pt>
                <c:pt idx="3">
                  <c:v>14.0625</c:v>
                </c:pt>
                <c:pt idx="4">
                  <c:v>16.015625</c:v>
                </c:pt>
                <c:pt idx="5">
                  <c:v>9.375</c:v>
                </c:pt>
                <c:pt idx="6">
                  <c:v>12.890625</c:v>
                </c:pt>
                <c:pt idx="7">
                  <c:v>10.15625</c:v>
                </c:pt>
                <c:pt idx="8">
                  <c:v>2.9296875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9F-431D-9659-F900118432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59639424"/>
        <c:axId val="564940824"/>
      </c:lineChart>
      <c:catAx>
        <c:axId val="55963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4940824"/>
        <c:crosses val="autoZero"/>
        <c:auto val="1"/>
        <c:lblAlgn val="ctr"/>
        <c:lblOffset val="100"/>
        <c:noMultiLvlLbl val="0"/>
      </c:catAx>
      <c:valAx>
        <c:axId val="564940824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963942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Swallows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Sheet1!$B$12:$J$12</c:f>
              <c:numCache>
                <c:formatCode>General</c:formatCode>
                <c:ptCount val="9"/>
                <c:pt idx="0">
                  <c:v>15.972222222222221</c:v>
                </c:pt>
                <c:pt idx="1">
                  <c:v>13.194444444444445</c:v>
                </c:pt>
                <c:pt idx="2">
                  <c:v>17.824074074074073</c:v>
                </c:pt>
                <c:pt idx="3">
                  <c:v>13.888888888888889</c:v>
                </c:pt>
                <c:pt idx="4">
                  <c:v>10.416666666666668</c:v>
                </c:pt>
                <c:pt idx="5">
                  <c:v>7.6388888888888893</c:v>
                </c:pt>
                <c:pt idx="6">
                  <c:v>10.648148148148149</c:v>
                </c:pt>
                <c:pt idx="7">
                  <c:v>8.1018518518518512</c:v>
                </c:pt>
                <c:pt idx="8">
                  <c:v>2.3148148148148149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2D-4DCB-831F-D0A279216E03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Sheet1!$B$27:$J$27</c:f>
              <c:numCache>
                <c:formatCode>General</c:formatCode>
                <c:ptCount val="9"/>
                <c:pt idx="0">
                  <c:v>10.565110565110565</c:v>
                </c:pt>
                <c:pt idx="1">
                  <c:v>7.3710073710073711</c:v>
                </c:pt>
                <c:pt idx="2">
                  <c:v>21.13022113022113</c:v>
                </c:pt>
                <c:pt idx="3">
                  <c:v>19.41031941031941</c:v>
                </c:pt>
                <c:pt idx="4">
                  <c:v>13.267813267813267</c:v>
                </c:pt>
                <c:pt idx="5">
                  <c:v>7.8624078624078626</c:v>
                </c:pt>
                <c:pt idx="6">
                  <c:v>7.8624078624078626</c:v>
                </c:pt>
                <c:pt idx="7">
                  <c:v>10.810810810810811</c:v>
                </c:pt>
                <c:pt idx="8">
                  <c:v>1.7199017199017199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2D-4DCB-831F-D0A279216E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71128920"/>
        <c:axId val="571129576"/>
      </c:lineChart>
      <c:catAx>
        <c:axId val="571128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1129576"/>
        <c:crosses val="autoZero"/>
        <c:auto val="1"/>
        <c:lblAlgn val="ctr"/>
        <c:lblOffset val="100"/>
        <c:noMultiLvlLbl val="0"/>
      </c:catAx>
      <c:valAx>
        <c:axId val="571129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112892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Hawks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Sheet1!$B$8:$J$8</c:f>
              <c:numCache>
                <c:formatCode>General</c:formatCode>
                <c:ptCount val="9"/>
                <c:pt idx="0">
                  <c:v>14.165261382799327</c:v>
                </c:pt>
                <c:pt idx="1">
                  <c:v>12.984822934232715</c:v>
                </c:pt>
                <c:pt idx="2">
                  <c:v>16.526138279932546</c:v>
                </c:pt>
                <c:pt idx="3">
                  <c:v>12.310286677908937</c:v>
                </c:pt>
                <c:pt idx="4">
                  <c:v>11.129848229342327</c:v>
                </c:pt>
                <c:pt idx="5">
                  <c:v>9.1062394603709951</c:v>
                </c:pt>
                <c:pt idx="6">
                  <c:v>9.1062394603709951</c:v>
                </c:pt>
                <c:pt idx="7">
                  <c:v>9.4435075885328832</c:v>
                </c:pt>
                <c:pt idx="8">
                  <c:v>5.2276559865092747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2D-4BE4-B0C2-9C00C373CF9D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Sheet1!$B$23:$J$23</c:f>
              <c:numCache>
                <c:formatCode>General</c:formatCode>
                <c:ptCount val="9"/>
                <c:pt idx="0">
                  <c:v>5.4794520547945202</c:v>
                </c:pt>
                <c:pt idx="1">
                  <c:v>11.301369863013697</c:v>
                </c:pt>
                <c:pt idx="2">
                  <c:v>16.952054794520549</c:v>
                </c:pt>
                <c:pt idx="3">
                  <c:v>15.41095890410959</c:v>
                </c:pt>
                <c:pt idx="4">
                  <c:v>18.664383561643834</c:v>
                </c:pt>
                <c:pt idx="5">
                  <c:v>6.6780821917808222</c:v>
                </c:pt>
                <c:pt idx="6">
                  <c:v>10.616438356164384</c:v>
                </c:pt>
                <c:pt idx="7">
                  <c:v>7.5342465753424657</c:v>
                </c:pt>
                <c:pt idx="8">
                  <c:v>7.3630136986301373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2D-4BE4-B0C2-9C00C373CF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72271712"/>
        <c:axId val="572272368"/>
      </c:lineChart>
      <c:catAx>
        <c:axId val="57227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2272368"/>
        <c:crosses val="autoZero"/>
        <c:auto val="1"/>
        <c:lblAlgn val="ctr"/>
        <c:lblOffset val="100"/>
        <c:noMultiLvlLbl val="0"/>
      </c:catAx>
      <c:valAx>
        <c:axId val="572272368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227171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Fighters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Sheet1!$B$6:$J$6</c:f>
              <c:numCache>
                <c:formatCode>General</c:formatCode>
                <c:ptCount val="9"/>
                <c:pt idx="0">
                  <c:v>16.528925619834713</c:v>
                </c:pt>
                <c:pt idx="1">
                  <c:v>12.190082644628099</c:v>
                </c:pt>
                <c:pt idx="2">
                  <c:v>15.909090909090908</c:v>
                </c:pt>
                <c:pt idx="3">
                  <c:v>13.429752066115702</c:v>
                </c:pt>
                <c:pt idx="4">
                  <c:v>11.570247933884298</c:v>
                </c:pt>
                <c:pt idx="5">
                  <c:v>7.0247933884297522</c:v>
                </c:pt>
                <c:pt idx="6">
                  <c:v>6.6115702479338845</c:v>
                </c:pt>
                <c:pt idx="7">
                  <c:v>7.6446280991735529</c:v>
                </c:pt>
                <c:pt idx="8">
                  <c:v>9.0909090909090917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B1-4519-A916-4DF698AFCCC1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Sheet1!$B$21:$J$21</c:f>
              <c:numCache>
                <c:formatCode>General</c:formatCode>
                <c:ptCount val="9"/>
                <c:pt idx="0">
                  <c:v>9.4827586206896548</c:v>
                </c:pt>
                <c:pt idx="1">
                  <c:v>8.8362068965517242</c:v>
                </c:pt>
                <c:pt idx="2">
                  <c:v>17.672413793103448</c:v>
                </c:pt>
                <c:pt idx="3">
                  <c:v>17.241379310344829</c:v>
                </c:pt>
                <c:pt idx="4">
                  <c:v>17.025862068965516</c:v>
                </c:pt>
                <c:pt idx="5">
                  <c:v>8.6206896551724146</c:v>
                </c:pt>
                <c:pt idx="6">
                  <c:v>8.8362068965517242</c:v>
                </c:pt>
                <c:pt idx="7">
                  <c:v>6.6810344827586201</c:v>
                </c:pt>
                <c:pt idx="8">
                  <c:v>5.6034482758620694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B1-4519-A916-4DF698AFC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68144704"/>
        <c:axId val="668148640"/>
      </c:lineChart>
      <c:catAx>
        <c:axId val="66814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8148640"/>
        <c:crosses val="autoZero"/>
        <c:auto val="1"/>
        <c:lblAlgn val="ctr"/>
        <c:lblOffset val="100"/>
        <c:noMultiLvlLbl val="0"/>
      </c:catAx>
      <c:valAx>
        <c:axId val="668148640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814470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Eagles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Sheet1!$B$5:$J$5</c:f>
              <c:numCache>
                <c:formatCode>General</c:formatCode>
                <c:ptCount val="9"/>
                <c:pt idx="0">
                  <c:v>16.819012797074954</c:v>
                </c:pt>
                <c:pt idx="1">
                  <c:v>13.345521023765997</c:v>
                </c:pt>
                <c:pt idx="2">
                  <c:v>12.248628884826324</c:v>
                </c:pt>
                <c:pt idx="3">
                  <c:v>12.065813528336381</c:v>
                </c:pt>
                <c:pt idx="4">
                  <c:v>10.237659963436929</c:v>
                </c:pt>
                <c:pt idx="5">
                  <c:v>8.4095063985374772</c:v>
                </c:pt>
                <c:pt idx="6">
                  <c:v>10.054844606946983</c:v>
                </c:pt>
                <c:pt idx="7">
                  <c:v>7.6782449725776969</c:v>
                </c:pt>
                <c:pt idx="8">
                  <c:v>9.1407678244972583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C1-46D4-99EC-403A5DBE25CE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Sheet1!$B$20:$J$20</c:f>
              <c:numCache>
                <c:formatCode>General</c:formatCode>
                <c:ptCount val="9"/>
                <c:pt idx="0">
                  <c:v>13.23251417769376</c:v>
                </c:pt>
                <c:pt idx="1">
                  <c:v>17.20226843100189</c:v>
                </c:pt>
                <c:pt idx="2">
                  <c:v>11.342155009451796</c:v>
                </c:pt>
                <c:pt idx="3">
                  <c:v>14.744801512287333</c:v>
                </c:pt>
                <c:pt idx="4">
                  <c:v>10.207939508506616</c:v>
                </c:pt>
                <c:pt idx="5">
                  <c:v>10.964083175803403</c:v>
                </c:pt>
                <c:pt idx="6">
                  <c:v>8.695652173913043</c:v>
                </c:pt>
                <c:pt idx="7">
                  <c:v>7.3724007561436666</c:v>
                </c:pt>
                <c:pt idx="8">
                  <c:v>6.2381852551984878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C1-46D4-99EC-403A5DBE2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61960512"/>
        <c:axId val="463096264"/>
      </c:lineChart>
      <c:catAx>
        <c:axId val="66196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3096264"/>
        <c:crosses val="autoZero"/>
        <c:auto val="1"/>
        <c:lblAlgn val="ctr"/>
        <c:lblOffset val="100"/>
        <c:noMultiLvlLbl val="0"/>
      </c:catAx>
      <c:valAx>
        <c:axId val="463096264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196051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Buffaloes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Sheet1!$B$11:$J$11</c:f>
              <c:numCache>
                <c:formatCode>General</c:formatCode>
                <c:ptCount val="9"/>
                <c:pt idx="0">
                  <c:v>13.168724279835391</c:v>
                </c:pt>
                <c:pt idx="1">
                  <c:v>10.08230452674897</c:v>
                </c:pt>
                <c:pt idx="2">
                  <c:v>12.962962962962962</c:v>
                </c:pt>
                <c:pt idx="3">
                  <c:v>13.786008230452676</c:v>
                </c:pt>
                <c:pt idx="4">
                  <c:v>10.905349794238683</c:v>
                </c:pt>
                <c:pt idx="5">
                  <c:v>13.374485596707819</c:v>
                </c:pt>
                <c:pt idx="6">
                  <c:v>9.8765432098765427</c:v>
                </c:pt>
                <c:pt idx="7">
                  <c:v>8.6419753086419746</c:v>
                </c:pt>
                <c:pt idx="8">
                  <c:v>7.2016460905349797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D5-44EB-8FBD-973BEE05DAD8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Sheet1!$B$26:$J$26</c:f>
              <c:numCache>
                <c:formatCode>General</c:formatCode>
                <c:ptCount val="9"/>
                <c:pt idx="0">
                  <c:v>13.152400835073069</c:v>
                </c:pt>
                <c:pt idx="1">
                  <c:v>5.8455114822546967</c:v>
                </c:pt>
                <c:pt idx="2">
                  <c:v>13.569937369519833</c:v>
                </c:pt>
                <c:pt idx="3">
                  <c:v>17.536534446764094</c:v>
                </c:pt>
                <c:pt idx="4">
                  <c:v>8.3507306889352826</c:v>
                </c:pt>
                <c:pt idx="5">
                  <c:v>14.613778705636744</c:v>
                </c:pt>
                <c:pt idx="6">
                  <c:v>11.064718162839249</c:v>
                </c:pt>
                <c:pt idx="7">
                  <c:v>8.559498956158663</c:v>
                </c:pt>
                <c:pt idx="8">
                  <c:v>7.3068893528183718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D5-44EB-8FBD-973BEE05DA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2592688"/>
        <c:axId val="562590720"/>
      </c:lineChart>
      <c:catAx>
        <c:axId val="56259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2590720"/>
        <c:crosses val="autoZero"/>
        <c:auto val="1"/>
        <c:lblAlgn val="ctr"/>
        <c:lblOffset val="100"/>
        <c:noMultiLvlLbl val="0"/>
      </c:catAx>
      <c:valAx>
        <c:axId val="562590720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259268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Marines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Sheet1!$B$10:$J$10</c:f>
              <c:numCache>
                <c:formatCode>General</c:formatCode>
                <c:ptCount val="9"/>
                <c:pt idx="0">
                  <c:v>13.551401869158877</c:v>
                </c:pt>
                <c:pt idx="1">
                  <c:v>13.551401869158877</c:v>
                </c:pt>
                <c:pt idx="2">
                  <c:v>12.850467289719624</c:v>
                </c:pt>
                <c:pt idx="3">
                  <c:v>13.084112149532709</c:v>
                </c:pt>
                <c:pt idx="4">
                  <c:v>13.551401869158877</c:v>
                </c:pt>
                <c:pt idx="5">
                  <c:v>10.981308411214954</c:v>
                </c:pt>
                <c:pt idx="6">
                  <c:v>7.2429906542056068</c:v>
                </c:pt>
                <c:pt idx="7">
                  <c:v>8.6448598130841123</c:v>
                </c:pt>
                <c:pt idx="8">
                  <c:v>6.5420560747663545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EC-4336-B695-0F5136E3FE2A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Sheet1!$B$25:$J$25</c:f>
              <c:numCache>
                <c:formatCode>General</c:formatCode>
                <c:ptCount val="9"/>
                <c:pt idx="0">
                  <c:v>8.4745762711864394</c:v>
                </c:pt>
                <c:pt idx="1">
                  <c:v>8.4745762711864394</c:v>
                </c:pt>
                <c:pt idx="2">
                  <c:v>12.106537530266344</c:v>
                </c:pt>
                <c:pt idx="3">
                  <c:v>14.043583535108958</c:v>
                </c:pt>
                <c:pt idx="4">
                  <c:v>15.49636803874092</c:v>
                </c:pt>
                <c:pt idx="5">
                  <c:v>13.801452784503631</c:v>
                </c:pt>
                <c:pt idx="6">
                  <c:v>11.864406779661017</c:v>
                </c:pt>
                <c:pt idx="7">
                  <c:v>9.9273607748184016</c:v>
                </c:pt>
                <c:pt idx="8">
                  <c:v>5.8111380145278453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EC-4336-B695-0F5136E3FE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6350360"/>
        <c:axId val="566348392"/>
      </c:lineChart>
      <c:catAx>
        <c:axId val="566350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48392"/>
        <c:crosses val="autoZero"/>
        <c:auto val="1"/>
        <c:lblAlgn val="ctr"/>
        <c:lblOffset val="100"/>
        <c:noMultiLvlLbl val="0"/>
      </c:catAx>
      <c:valAx>
        <c:axId val="566348392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5036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Sheet1!$B$9:$J$9</c:f>
              <c:numCache>
                <c:formatCode>General</c:formatCode>
                <c:ptCount val="9"/>
                <c:pt idx="0">
                  <c:v>15.241057542768274</c:v>
                </c:pt>
                <c:pt idx="1">
                  <c:v>13.374805598755831</c:v>
                </c:pt>
                <c:pt idx="2">
                  <c:v>13.841368584758943</c:v>
                </c:pt>
                <c:pt idx="3">
                  <c:v>11.508553654743391</c:v>
                </c:pt>
                <c:pt idx="4">
                  <c:v>9.6423017107309477</c:v>
                </c:pt>
                <c:pt idx="5">
                  <c:v>8.0870917573872472</c:v>
                </c:pt>
                <c:pt idx="6">
                  <c:v>9.9533437013996888</c:v>
                </c:pt>
                <c:pt idx="7">
                  <c:v>9.0202177293934671</c:v>
                </c:pt>
                <c:pt idx="8">
                  <c:v>9.3312597200622083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A2-4983-893B-4DCABB81654A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Sheet1!$B$24:$J$24</c:f>
              <c:numCache>
                <c:formatCode>General</c:formatCode>
                <c:ptCount val="9"/>
                <c:pt idx="0">
                  <c:v>12.559618441971383</c:v>
                </c:pt>
                <c:pt idx="1">
                  <c:v>8.4260731319554854</c:v>
                </c:pt>
                <c:pt idx="2">
                  <c:v>17.806041335453099</c:v>
                </c:pt>
                <c:pt idx="3">
                  <c:v>14.785373608903022</c:v>
                </c:pt>
                <c:pt idx="4">
                  <c:v>11.128775834658187</c:v>
                </c:pt>
                <c:pt idx="5">
                  <c:v>11.446740858505565</c:v>
                </c:pt>
                <c:pt idx="6">
                  <c:v>9.0620031796502385</c:v>
                </c:pt>
                <c:pt idx="7">
                  <c:v>7.1542130365659773</c:v>
                </c:pt>
                <c:pt idx="8">
                  <c:v>7.6311605723370421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A2-4983-893B-4DCABB8165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67879160"/>
        <c:axId val="667879488"/>
      </c:lineChart>
      <c:catAx>
        <c:axId val="667879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7879488"/>
        <c:crosses val="autoZero"/>
        <c:auto val="1"/>
        <c:lblAlgn val="ctr"/>
        <c:lblOffset val="100"/>
        <c:noMultiLvlLbl val="0"/>
      </c:catAx>
      <c:valAx>
        <c:axId val="667879488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787916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Giants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Sheet1!$B$7:$J$7</c:f>
              <c:numCache>
                <c:formatCode>General</c:formatCode>
                <c:ptCount val="9"/>
                <c:pt idx="0">
                  <c:v>16.204690831556505</c:v>
                </c:pt>
                <c:pt idx="1">
                  <c:v>14.925373134328357</c:v>
                </c:pt>
                <c:pt idx="2">
                  <c:v>17.697228144989339</c:v>
                </c:pt>
                <c:pt idx="3">
                  <c:v>10.874200426439232</c:v>
                </c:pt>
                <c:pt idx="4">
                  <c:v>12.366737739872068</c:v>
                </c:pt>
                <c:pt idx="5">
                  <c:v>10.660980810234541</c:v>
                </c:pt>
                <c:pt idx="6">
                  <c:v>8.7420042643923246</c:v>
                </c:pt>
                <c:pt idx="7">
                  <c:v>6.1833688699360341</c:v>
                </c:pt>
                <c:pt idx="8">
                  <c:v>2.3454157782515992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D0-41F4-9A76-CB31D6E8A1D8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Sheet1!$B$22:$J$22</c:f>
              <c:numCache>
                <c:formatCode>General</c:formatCode>
                <c:ptCount val="9"/>
                <c:pt idx="0">
                  <c:v>10.492505353319057</c:v>
                </c:pt>
                <c:pt idx="1">
                  <c:v>9.8501070663811561</c:v>
                </c:pt>
                <c:pt idx="2">
                  <c:v>12.847965738758029</c:v>
                </c:pt>
                <c:pt idx="3">
                  <c:v>18.843683083511777</c:v>
                </c:pt>
                <c:pt idx="4">
                  <c:v>17.130620985010705</c:v>
                </c:pt>
                <c:pt idx="5">
                  <c:v>9.2077087794432551</c:v>
                </c:pt>
                <c:pt idx="6">
                  <c:v>12.847965738758029</c:v>
                </c:pt>
                <c:pt idx="7">
                  <c:v>6.209850107066381</c:v>
                </c:pt>
                <c:pt idx="8">
                  <c:v>2.5695931477516059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D0-41F4-9A76-CB31D6E8A1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5499032"/>
        <c:axId val="565499360"/>
      </c:lineChart>
      <c:catAx>
        <c:axId val="56549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5499360"/>
        <c:crosses val="autoZero"/>
        <c:auto val="1"/>
        <c:lblAlgn val="ctr"/>
        <c:lblOffset val="100"/>
        <c:noMultiLvlLbl val="0"/>
      </c:catAx>
      <c:valAx>
        <c:axId val="565499360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549903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Hawks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Sheet1!$B$8:$J$8</c:f>
              <c:numCache>
                <c:formatCode>General</c:formatCode>
                <c:ptCount val="9"/>
                <c:pt idx="0">
                  <c:v>14.165261382799327</c:v>
                </c:pt>
                <c:pt idx="1">
                  <c:v>12.984822934232715</c:v>
                </c:pt>
                <c:pt idx="2">
                  <c:v>16.526138279932546</c:v>
                </c:pt>
                <c:pt idx="3">
                  <c:v>12.310286677908937</c:v>
                </c:pt>
                <c:pt idx="4">
                  <c:v>11.129848229342327</c:v>
                </c:pt>
                <c:pt idx="5">
                  <c:v>9.1062394603709951</c:v>
                </c:pt>
                <c:pt idx="6">
                  <c:v>9.1062394603709951</c:v>
                </c:pt>
                <c:pt idx="7">
                  <c:v>9.4435075885328832</c:v>
                </c:pt>
                <c:pt idx="8">
                  <c:v>5.2276559865092747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67-4C26-A80A-40A1388068C5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Sheet1!$B$23:$J$23</c:f>
              <c:numCache>
                <c:formatCode>General</c:formatCode>
                <c:ptCount val="9"/>
                <c:pt idx="0">
                  <c:v>5.4794520547945202</c:v>
                </c:pt>
                <c:pt idx="1">
                  <c:v>11.301369863013697</c:v>
                </c:pt>
                <c:pt idx="2">
                  <c:v>16.952054794520549</c:v>
                </c:pt>
                <c:pt idx="3">
                  <c:v>15.41095890410959</c:v>
                </c:pt>
                <c:pt idx="4">
                  <c:v>18.664383561643834</c:v>
                </c:pt>
                <c:pt idx="5">
                  <c:v>6.6780821917808222</c:v>
                </c:pt>
                <c:pt idx="6">
                  <c:v>10.616438356164384</c:v>
                </c:pt>
                <c:pt idx="7">
                  <c:v>7.5342465753424657</c:v>
                </c:pt>
                <c:pt idx="8">
                  <c:v>7.3630136986301373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67-4C26-A80A-40A138806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72271712"/>
        <c:axId val="572272368"/>
      </c:lineChart>
      <c:catAx>
        <c:axId val="57227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2272368"/>
        <c:crosses val="autoZero"/>
        <c:auto val="1"/>
        <c:lblAlgn val="ctr"/>
        <c:lblOffset val="100"/>
        <c:noMultiLvlLbl val="0"/>
      </c:catAx>
      <c:valAx>
        <c:axId val="572272368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227171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Fighters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Sheet1!$B$6:$J$6</c:f>
              <c:numCache>
                <c:formatCode>General</c:formatCode>
                <c:ptCount val="9"/>
                <c:pt idx="0">
                  <c:v>16.528925619834713</c:v>
                </c:pt>
                <c:pt idx="1">
                  <c:v>12.190082644628099</c:v>
                </c:pt>
                <c:pt idx="2">
                  <c:v>15.909090909090908</c:v>
                </c:pt>
                <c:pt idx="3">
                  <c:v>13.429752066115702</c:v>
                </c:pt>
                <c:pt idx="4">
                  <c:v>11.570247933884298</c:v>
                </c:pt>
                <c:pt idx="5">
                  <c:v>7.0247933884297522</c:v>
                </c:pt>
                <c:pt idx="6">
                  <c:v>6.6115702479338845</c:v>
                </c:pt>
                <c:pt idx="7">
                  <c:v>7.6446280991735529</c:v>
                </c:pt>
                <c:pt idx="8">
                  <c:v>9.0909090909090917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A5-48C6-A1D6-899CC3869BBA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Sheet1!$B$21:$J$21</c:f>
              <c:numCache>
                <c:formatCode>General</c:formatCode>
                <c:ptCount val="9"/>
                <c:pt idx="0">
                  <c:v>9.4827586206896548</c:v>
                </c:pt>
                <c:pt idx="1">
                  <c:v>8.8362068965517242</c:v>
                </c:pt>
                <c:pt idx="2">
                  <c:v>17.672413793103448</c:v>
                </c:pt>
                <c:pt idx="3">
                  <c:v>17.241379310344829</c:v>
                </c:pt>
                <c:pt idx="4">
                  <c:v>17.025862068965516</c:v>
                </c:pt>
                <c:pt idx="5">
                  <c:v>8.6206896551724146</c:v>
                </c:pt>
                <c:pt idx="6">
                  <c:v>8.8362068965517242</c:v>
                </c:pt>
                <c:pt idx="7">
                  <c:v>6.6810344827586201</c:v>
                </c:pt>
                <c:pt idx="8">
                  <c:v>5.6034482758620694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A5-48C6-A1D6-899CC3869B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68144704"/>
        <c:axId val="668148640"/>
      </c:lineChart>
      <c:catAx>
        <c:axId val="66814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8148640"/>
        <c:crosses val="autoZero"/>
        <c:auto val="1"/>
        <c:lblAlgn val="ctr"/>
        <c:lblOffset val="100"/>
        <c:noMultiLvlLbl val="0"/>
      </c:catAx>
      <c:valAx>
        <c:axId val="668148640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814470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Eagles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Sheet1!$B$5:$J$5</c:f>
              <c:numCache>
                <c:formatCode>General</c:formatCode>
                <c:ptCount val="9"/>
                <c:pt idx="0">
                  <c:v>16.819012797074954</c:v>
                </c:pt>
                <c:pt idx="1">
                  <c:v>13.345521023765997</c:v>
                </c:pt>
                <c:pt idx="2">
                  <c:v>12.248628884826324</c:v>
                </c:pt>
                <c:pt idx="3">
                  <c:v>12.065813528336381</c:v>
                </c:pt>
                <c:pt idx="4">
                  <c:v>10.237659963436929</c:v>
                </c:pt>
                <c:pt idx="5">
                  <c:v>8.4095063985374772</c:v>
                </c:pt>
                <c:pt idx="6">
                  <c:v>10.054844606946983</c:v>
                </c:pt>
                <c:pt idx="7">
                  <c:v>7.6782449725776969</c:v>
                </c:pt>
                <c:pt idx="8">
                  <c:v>9.1407678244972583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A6-429D-8F90-125FF7E6463B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Sheet1!$B$20:$J$20</c:f>
              <c:numCache>
                <c:formatCode>General</c:formatCode>
                <c:ptCount val="9"/>
                <c:pt idx="0">
                  <c:v>13.23251417769376</c:v>
                </c:pt>
                <c:pt idx="1">
                  <c:v>17.20226843100189</c:v>
                </c:pt>
                <c:pt idx="2">
                  <c:v>11.342155009451796</c:v>
                </c:pt>
                <c:pt idx="3">
                  <c:v>14.744801512287333</c:v>
                </c:pt>
                <c:pt idx="4">
                  <c:v>10.207939508506616</c:v>
                </c:pt>
                <c:pt idx="5">
                  <c:v>10.964083175803403</c:v>
                </c:pt>
                <c:pt idx="6">
                  <c:v>8.695652173913043</c:v>
                </c:pt>
                <c:pt idx="7">
                  <c:v>7.3724007561436666</c:v>
                </c:pt>
                <c:pt idx="8">
                  <c:v>6.2381852551984878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A6-429D-8F90-125FF7E646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61960512"/>
        <c:axId val="463096264"/>
      </c:lineChart>
      <c:catAx>
        <c:axId val="66196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3096264"/>
        <c:crosses val="autoZero"/>
        <c:auto val="1"/>
        <c:lblAlgn val="ctr"/>
        <c:lblOffset val="100"/>
        <c:noMultiLvlLbl val="0"/>
      </c:catAx>
      <c:valAx>
        <c:axId val="463096264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196051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Buffaloes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Sheet1!$B$11:$J$11</c:f>
              <c:numCache>
                <c:formatCode>General</c:formatCode>
                <c:ptCount val="9"/>
                <c:pt idx="0">
                  <c:v>13.168724279835391</c:v>
                </c:pt>
                <c:pt idx="1">
                  <c:v>10.08230452674897</c:v>
                </c:pt>
                <c:pt idx="2">
                  <c:v>12.962962962962962</c:v>
                </c:pt>
                <c:pt idx="3">
                  <c:v>13.786008230452676</c:v>
                </c:pt>
                <c:pt idx="4">
                  <c:v>10.905349794238683</c:v>
                </c:pt>
                <c:pt idx="5">
                  <c:v>13.374485596707819</c:v>
                </c:pt>
                <c:pt idx="6">
                  <c:v>9.8765432098765427</c:v>
                </c:pt>
                <c:pt idx="7">
                  <c:v>8.6419753086419746</c:v>
                </c:pt>
                <c:pt idx="8">
                  <c:v>7.2016460905349797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33-44B2-B79A-E5FA5229FE60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Sheet1!$B$26:$J$26</c:f>
              <c:numCache>
                <c:formatCode>General</c:formatCode>
                <c:ptCount val="9"/>
                <c:pt idx="0">
                  <c:v>13.152400835073069</c:v>
                </c:pt>
                <c:pt idx="1">
                  <c:v>5.8455114822546967</c:v>
                </c:pt>
                <c:pt idx="2">
                  <c:v>13.569937369519833</c:v>
                </c:pt>
                <c:pt idx="3">
                  <c:v>17.536534446764094</c:v>
                </c:pt>
                <c:pt idx="4">
                  <c:v>8.3507306889352826</c:v>
                </c:pt>
                <c:pt idx="5">
                  <c:v>14.613778705636744</c:v>
                </c:pt>
                <c:pt idx="6">
                  <c:v>11.064718162839249</c:v>
                </c:pt>
                <c:pt idx="7">
                  <c:v>8.559498956158663</c:v>
                </c:pt>
                <c:pt idx="8">
                  <c:v>7.3068893528183718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33-44B2-B79A-E5FA5229FE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2592688"/>
        <c:axId val="562590720"/>
      </c:lineChart>
      <c:catAx>
        <c:axId val="56259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2590720"/>
        <c:crosses val="autoZero"/>
        <c:auto val="1"/>
        <c:lblAlgn val="ctr"/>
        <c:lblOffset val="100"/>
        <c:noMultiLvlLbl val="0"/>
      </c:catAx>
      <c:valAx>
        <c:axId val="562590720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259268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Marines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Sheet1!$B$10:$J$10</c:f>
              <c:numCache>
                <c:formatCode>General</c:formatCode>
                <c:ptCount val="9"/>
                <c:pt idx="0">
                  <c:v>13.551401869158877</c:v>
                </c:pt>
                <c:pt idx="1">
                  <c:v>13.551401869158877</c:v>
                </c:pt>
                <c:pt idx="2">
                  <c:v>12.850467289719624</c:v>
                </c:pt>
                <c:pt idx="3">
                  <c:v>13.084112149532709</c:v>
                </c:pt>
                <c:pt idx="4">
                  <c:v>13.551401869158877</c:v>
                </c:pt>
                <c:pt idx="5">
                  <c:v>10.981308411214954</c:v>
                </c:pt>
                <c:pt idx="6">
                  <c:v>7.2429906542056068</c:v>
                </c:pt>
                <c:pt idx="7">
                  <c:v>8.6448598130841123</c:v>
                </c:pt>
                <c:pt idx="8">
                  <c:v>6.5420560747663545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BD-4231-A15F-4E5B626394E5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Sheet1!$B$25:$J$25</c:f>
              <c:numCache>
                <c:formatCode>General</c:formatCode>
                <c:ptCount val="9"/>
                <c:pt idx="0">
                  <c:v>8.4745762711864394</c:v>
                </c:pt>
                <c:pt idx="1">
                  <c:v>8.4745762711864394</c:v>
                </c:pt>
                <c:pt idx="2">
                  <c:v>12.106537530266344</c:v>
                </c:pt>
                <c:pt idx="3">
                  <c:v>14.043583535108958</c:v>
                </c:pt>
                <c:pt idx="4">
                  <c:v>15.49636803874092</c:v>
                </c:pt>
                <c:pt idx="5">
                  <c:v>13.801452784503631</c:v>
                </c:pt>
                <c:pt idx="6">
                  <c:v>11.864406779661017</c:v>
                </c:pt>
                <c:pt idx="7">
                  <c:v>9.9273607748184016</c:v>
                </c:pt>
                <c:pt idx="8">
                  <c:v>5.8111380145278453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BD-4231-A15F-4E5B62639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6350360"/>
        <c:axId val="566348392"/>
      </c:lineChart>
      <c:catAx>
        <c:axId val="566350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48392"/>
        <c:crosses val="autoZero"/>
        <c:auto val="1"/>
        <c:lblAlgn val="ctr"/>
        <c:lblOffset val="100"/>
        <c:noMultiLvlLbl val="0"/>
      </c:catAx>
      <c:valAx>
        <c:axId val="566348392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5036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Sheet1!$B$9:$J$9</c:f>
              <c:numCache>
                <c:formatCode>General</c:formatCode>
                <c:ptCount val="9"/>
                <c:pt idx="0">
                  <c:v>15.241057542768274</c:v>
                </c:pt>
                <c:pt idx="1">
                  <c:v>13.374805598755831</c:v>
                </c:pt>
                <c:pt idx="2">
                  <c:v>13.841368584758943</c:v>
                </c:pt>
                <c:pt idx="3">
                  <c:v>11.508553654743391</c:v>
                </c:pt>
                <c:pt idx="4">
                  <c:v>9.6423017107309477</c:v>
                </c:pt>
                <c:pt idx="5">
                  <c:v>8.0870917573872472</c:v>
                </c:pt>
                <c:pt idx="6">
                  <c:v>9.9533437013996888</c:v>
                </c:pt>
                <c:pt idx="7">
                  <c:v>9.0202177293934671</c:v>
                </c:pt>
                <c:pt idx="8">
                  <c:v>9.3312597200622083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35-4A76-9448-0ABF7DD304E9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Sheet1!$B$24:$J$24</c:f>
              <c:numCache>
                <c:formatCode>General</c:formatCode>
                <c:ptCount val="9"/>
                <c:pt idx="0">
                  <c:v>12.559618441971383</c:v>
                </c:pt>
                <c:pt idx="1">
                  <c:v>8.4260731319554854</c:v>
                </c:pt>
                <c:pt idx="2">
                  <c:v>17.806041335453099</c:v>
                </c:pt>
                <c:pt idx="3">
                  <c:v>14.785373608903022</c:v>
                </c:pt>
                <c:pt idx="4">
                  <c:v>11.128775834658187</c:v>
                </c:pt>
                <c:pt idx="5">
                  <c:v>11.446740858505565</c:v>
                </c:pt>
                <c:pt idx="6">
                  <c:v>9.0620031796502385</c:v>
                </c:pt>
                <c:pt idx="7">
                  <c:v>7.1542130365659773</c:v>
                </c:pt>
                <c:pt idx="8">
                  <c:v>7.6311605723370421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35-4A76-9448-0ABF7DD304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67879160"/>
        <c:axId val="667879488"/>
      </c:lineChart>
      <c:catAx>
        <c:axId val="667879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7879488"/>
        <c:crosses val="autoZero"/>
        <c:auto val="1"/>
        <c:lblAlgn val="ctr"/>
        <c:lblOffset val="100"/>
        <c:noMultiLvlLbl val="0"/>
      </c:catAx>
      <c:valAx>
        <c:axId val="667879488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787916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/>
              <a:t>得点（％）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得点!$A$17</c:f>
              <c:strCache>
                <c:ptCount val="1"/>
                <c:pt idx="0">
                  <c:v>C</c:v>
                </c:pt>
              </c:strCache>
            </c:strRef>
          </c:tx>
          <c:spPr>
            <a:ln w="22225" cap="rnd" cmpd="sng" algn="ctr">
              <a:solidFill>
                <a:srgbClr val="FF2B06"/>
              </a:solidFill>
              <a:round/>
            </a:ln>
            <a:effectLst/>
          </c:spPr>
          <c:marker>
            <c:symbol val="none"/>
          </c:marker>
          <c:val>
            <c:numRef>
              <c:f>得点!$B$17:$J$17</c:f>
              <c:numCache>
                <c:formatCode>General</c:formatCode>
                <c:ptCount val="9"/>
                <c:pt idx="0">
                  <c:v>16.203703703703702</c:v>
                </c:pt>
                <c:pt idx="1">
                  <c:v>14.19753086419753</c:v>
                </c:pt>
                <c:pt idx="2">
                  <c:v>16.820987654320987</c:v>
                </c:pt>
                <c:pt idx="3">
                  <c:v>14.506172839506174</c:v>
                </c:pt>
                <c:pt idx="4">
                  <c:v>11.111111111111111</c:v>
                </c:pt>
                <c:pt idx="5">
                  <c:v>9.8765432098765427</c:v>
                </c:pt>
                <c:pt idx="6">
                  <c:v>8.0246913580246915</c:v>
                </c:pt>
                <c:pt idx="7">
                  <c:v>7.5617283950617287</c:v>
                </c:pt>
                <c:pt idx="8">
                  <c:v>1.6975308641975309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B5-4F4D-B39D-73A159BBB1C2}"/>
            </c:ext>
          </c:extLst>
        </c:ser>
        <c:ser>
          <c:idx val="1"/>
          <c:order val="1"/>
          <c:tx>
            <c:strRef>
              <c:f>得点!$A$18</c:f>
              <c:strCache>
                <c:ptCount val="1"/>
                <c:pt idx="0">
                  <c:v>D</c:v>
                </c:pt>
              </c:strCache>
            </c:strRef>
          </c:tx>
          <c:spPr>
            <a:ln w="22225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得点!$B$18:$J$18</c:f>
              <c:numCache>
                <c:formatCode>General</c:formatCode>
                <c:ptCount val="9"/>
                <c:pt idx="0">
                  <c:v>15.333333333333332</c:v>
                </c:pt>
                <c:pt idx="1">
                  <c:v>10.444444444444445</c:v>
                </c:pt>
                <c:pt idx="2">
                  <c:v>12.888888888888889</c:v>
                </c:pt>
                <c:pt idx="3">
                  <c:v>16.222222222222221</c:v>
                </c:pt>
                <c:pt idx="4">
                  <c:v>15.111111111111111</c:v>
                </c:pt>
                <c:pt idx="5">
                  <c:v>10.888888888888888</c:v>
                </c:pt>
                <c:pt idx="6">
                  <c:v>10.666666666666668</c:v>
                </c:pt>
                <c:pt idx="7">
                  <c:v>6.2222222222222223</c:v>
                </c:pt>
                <c:pt idx="8">
                  <c:v>2.2222222222222223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B5-4F4D-B39D-73A159BBB1C2}"/>
            </c:ext>
          </c:extLst>
        </c:ser>
        <c:ser>
          <c:idx val="2"/>
          <c:order val="2"/>
          <c:tx>
            <c:strRef>
              <c:f>得点!$A$19</c:f>
              <c:strCache>
                <c:ptCount val="1"/>
                <c:pt idx="0">
                  <c:v>E</c:v>
                </c:pt>
              </c:strCache>
            </c:strRef>
          </c:tx>
          <c:spPr>
            <a:ln w="22225" cap="rnd" cmpd="sng" algn="ctr">
              <a:solidFill>
                <a:srgbClr val="860010"/>
              </a:solidFill>
              <a:round/>
            </a:ln>
            <a:effectLst/>
          </c:spPr>
          <c:marker>
            <c:symbol val="none"/>
          </c:marker>
          <c:val>
            <c:numRef>
              <c:f>得点!$B$19:$J$19</c:f>
              <c:numCache>
                <c:formatCode>General</c:formatCode>
                <c:ptCount val="9"/>
                <c:pt idx="0">
                  <c:v>16.819012797074954</c:v>
                </c:pt>
                <c:pt idx="1">
                  <c:v>13.345521023765997</c:v>
                </c:pt>
                <c:pt idx="2">
                  <c:v>12.248628884826324</c:v>
                </c:pt>
                <c:pt idx="3">
                  <c:v>12.065813528336381</c:v>
                </c:pt>
                <c:pt idx="4">
                  <c:v>10.237659963436929</c:v>
                </c:pt>
                <c:pt idx="5">
                  <c:v>8.4095063985374772</c:v>
                </c:pt>
                <c:pt idx="6">
                  <c:v>10.054844606946983</c:v>
                </c:pt>
                <c:pt idx="7">
                  <c:v>7.6782449725776969</c:v>
                </c:pt>
                <c:pt idx="8">
                  <c:v>9.1407678244972583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5B5-4F4D-B39D-73A159BBB1C2}"/>
            </c:ext>
          </c:extLst>
        </c:ser>
        <c:ser>
          <c:idx val="3"/>
          <c:order val="3"/>
          <c:tx>
            <c:strRef>
              <c:f>得点!$A$20</c:f>
              <c:strCache>
                <c:ptCount val="1"/>
                <c:pt idx="0">
                  <c:v>F</c:v>
                </c:pt>
              </c:strCache>
            </c:strRef>
          </c:tx>
          <c:spPr>
            <a:ln w="22225" cap="rnd" cmpd="sng" algn="ctr">
              <a:solidFill>
                <a:srgbClr val="4C7B98"/>
              </a:solidFill>
              <a:round/>
            </a:ln>
            <a:effectLst/>
          </c:spPr>
          <c:marker>
            <c:symbol val="none"/>
          </c:marker>
          <c:val>
            <c:numRef>
              <c:f>得点!$B$20:$J$20</c:f>
              <c:numCache>
                <c:formatCode>General</c:formatCode>
                <c:ptCount val="9"/>
                <c:pt idx="0">
                  <c:v>16.528925619834713</c:v>
                </c:pt>
                <c:pt idx="1">
                  <c:v>12.190082644628099</c:v>
                </c:pt>
                <c:pt idx="2">
                  <c:v>15.909090909090908</c:v>
                </c:pt>
                <c:pt idx="3">
                  <c:v>13.429752066115702</c:v>
                </c:pt>
                <c:pt idx="4">
                  <c:v>11.570247933884298</c:v>
                </c:pt>
                <c:pt idx="5">
                  <c:v>7.0247933884297522</c:v>
                </c:pt>
                <c:pt idx="6">
                  <c:v>6.6115702479338845</c:v>
                </c:pt>
                <c:pt idx="7">
                  <c:v>7.6446280991735529</c:v>
                </c:pt>
                <c:pt idx="8">
                  <c:v>9.0909090909090917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5B5-4F4D-B39D-73A159BBB1C2}"/>
            </c:ext>
          </c:extLst>
        </c:ser>
        <c:ser>
          <c:idx val="4"/>
          <c:order val="4"/>
          <c:tx>
            <c:strRef>
              <c:f>得点!$A$21</c:f>
              <c:strCache>
                <c:ptCount val="1"/>
                <c:pt idx="0">
                  <c:v>G</c:v>
                </c:pt>
              </c:strCache>
            </c:strRef>
          </c:tx>
          <c:spPr>
            <a:ln w="22225" cap="rnd" cmpd="sng" algn="ctr">
              <a:solidFill>
                <a:srgbClr val="F97709"/>
              </a:solidFill>
              <a:round/>
            </a:ln>
            <a:effectLst/>
          </c:spPr>
          <c:marker>
            <c:symbol val="none"/>
          </c:marker>
          <c:val>
            <c:numRef>
              <c:f>得点!$B$21:$J$21</c:f>
              <c:numCache>
                <c:formatCode>General</c:formatCode>
                <c:ptCount val="9"/>
                <c:pt idx="0">
                  <c:v>16.204690831556505</c:v>
                </c:pt>
                <c:pt idx="1">
                  <c:v>14.925373134328357</c:v>
                </c:pt>
                <c:pt idx="2">
                  <c:v>17.697228144989339</c:v>
                </c:pt>
                <c:pt idx="3">
                  <c:v>10.874200426439232</c:v>
                </c:pt>
                <c:pt idx="4">
                  <c:v>12.366737739872068</c:v>
                </c:pt>
                <c:pt idx="5">
                  <c:v>10.660980810234541</c:v>
                </c:pt>
                <c:pt idx="6">
                  <c:v>8.7420042643923246</c:v>
                </c:pt>
                <c:pt idx="7">
                  <c:v>6.1833688699360341</c:v>
                </c:pt>
                <c:pt idx="8">
                  <c:v>2.3454157782515992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5B5-4F4D-B39D-73A159BBB1C2}"/>
            </c:ext>
          </c:extLst>
        </c:ser>
        <c:ser>
          <c:idx val="5"/>
          <c:order val="5"/>
          <c:tx>
            <c:strRef>
              <c:f>得点!$A$22</c:f>
              <c:strCache>
                <c:ptCount val="1"/>
                <c:pt idx="0">
                  <c:v>H</c:v>
                </c:pt>
              </c:strCache>
            </c:strRef>
          </c:tx>
          <c:spPr>
            <a:ln w="22225" cap="rnd" cmpd="sng" algn="ctr">
              <a:solidFill>
                <a:srgbClr val="F5C700"/>
              </a:solidFill>
              <a:round/>
            </a:ln>
            <a:effectLst/>
          </c:spPr>
          <c:marker>
            <c:symbol val="none"/>
          </c:marker>
          <c:val>
            <c:numRef>
              <c:f>得点!$B$22:$J$22</c:f>
              <c:numCache>
                <c:formatCode>General</c:formatCode>
                <c:ptCount val="9"/>
                <c:pt idx="0">
                  <c:v>14.165261382799327</c:v>
                </c:pt>
                <c:pt idx="1">
                  <c:v>12.984822934232715</c:v>
                </c:pt>
                <c:pt idx="2">
                  <c:v>16.526138279932546</c:v>
                </c:pt>
                <c:pt idx="3">
                  <c:v>12.310286677908937</c:v>
                </c:pt>
                <c:pt idx="4">
                  <c:v>11.129848229342327</c:v>
                </c:pt>
                <c:pt idx="5">
                  <c:v>9.1062394603709951</c:v>
                </c:pt>
                <c:pt idx="6">
                  <c:v>9.1062394603709951</c:v>
                </c:pt>
                <c:pt idx="7">
                  <c:v>9.4435075885328832</c:v>
                </c:pt>
                <c:pt idx="8">
                  <c:v>5.2276559865092747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5B5-4F4D-B39D-73A159BBB1C2}"/>
            </c:ext>
          </c:extLst>
        </c:ser>
        <c:ser>
          <c:idx val="6"/>
          <c:order val="6"/>
          <c:tx>
            <c:strRef>
              <c:f>得点!$A$23</c:f>
              <c:strCache>
                <c:ptCount val="1"/>
                <c:pt idx="0">
                  <c:v>L</c:v>
                </c:pt>
              </c:strCache>
            </c:strRef>
          </c:tx>
          <c:spPr>
            <a:ln w="22225" cap="rnd" cmpd="sng" algn="ctr">
              <a:solidFill>
                <a:srgbClr val="1F366A"/>
              </a:solidFill>
              <a:round/>
            </a:ln>
            <a:effectLst/>
          </c:spPr>
          <c:marker>
            <c:symbol val="none"/>
          </c:marker>
          <c:val>
            <c:numRef>
              <c:f>得点!$B$23:$J$23</c:f>
              <c:numCache>
                <c:formatCode>General</c:formatCode>
                <c:ptCount val="9"/>
                <c:pt idx="0">
                  <c:v>15.241057542768274</c:v>
                </c:pt>
                <c:pt idx="1">
                  <c:v>13.374805598755831</c:v>
                </c:pt>
                <c:pt idx="2">
                  <c:v>13.841368584758943</c:v>
                </c:pt>
                <c:pt idx="3">
                  <c:v>11.508553654743391</c:v>
                </c:pt>
                <c:pt idx="4">
                  <c:v>9.6423017107309477</c:v>
                </c:pt>
                <c:pt idx="5">
                  <c:v>8.0870917573872472</c:v>
                </c:pt>
                <c:pt idx="6">
                  <c:v>9.9533437013996888</c:v>
                </c:pt>
                <c:pt idx="7">
                  <c:v>9.0202177293934671</c:v>
                </c:pt>
                <c:pt idx="8">
                  <c:v>9.3312597200622083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5B5-4F4D-B39D-73A159BBB1C2}"/>
            </c:ext>
          </c:extLst>
        </c:ser>
        <c:ser>
          <c:idx val="7"/>
          <c:order val="7"/>
          <c:tx>
            <c:strRef>
              <c:f>得点!$A$24</c:f>
              <c:strCache>
                <c:ptCount val="1"/>
                <c:pt idx="0">
                  <c:v>M</c:v>
                </c:pt>
              </c:strCache>
            </c:strRef>
          </c:tx>
          <c:spPr>
            <a:ln w="22225" cap="rnd" cmpd="sng" algn="ctr">
              <a:solidFill>
                <a:srgbClr val="221815"/>
              </a:solidFill>
              <a:round/>
            </a:ln>
            <a:effectLst/>
          </c:spPr>
          <c:marker>
            <c:symbol val="none"/>
          </c:marker>
          <c:val>
            <c:numRef>
              <c:f>得点!$B$24:$J$24</c:f>
              <c:numCache>
                <c:formatCode>General</c:formatCode>
                <c:ptCount val="9"/>
                <c:pt idx="0">
                  <c:v>13.551401869158877</c:v>
                </c:pt>
                <c:pt idx="1">
                  <c:v>13.551401869158877</c:v>
                </c:pt>
                <c:pt idx="2">
                  <c:v>12.850467289719624</c:v>
                </c:pt>
                <c:pt idx="3">
                  <c:v>13.084112149532709</c:v>
                </c:pt>
                <c:pt idx="4">
                  <c:v>13.551401869158877</c:v>
                </c:pt>
                <c:pt idx="5">
                  <c:v>10.981308411214954</c:v>
                </c:pt>
                <c:pt idx="6">
                  <c:v>7.2429906542056068</c:v>
                </c:pt>
                <c:pt idx="7">
                  <c:v>8.6448598130841123</c:v>
                </c:pt>
                <c:pt idx="8">
                  <c:v>6.5420560747663545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5B5-4F4D-B39D-73A159BBB1C2}"/>
            </c:ext>
          </c:extLst>
        </c:ser>
        <c:ser>
          <c:idx val="8"/>
          <c:order val="8"/>
          <c:tx>
            <c:strRef>
              <c:f>得点!$A$25</c:f>
              <c:strCache>
                <c:ptCount val="1"/>
                <c:pt idx="0">
                  <c:v>Bs</c:v>
                </c:pt>
              </c:strCache>
            </c:strRef>
          </c:tx>
          <c:spPr>
            <a:ln w="22225" cap="rnd" cmpd="sng" algn="ctr">
              <a:solidFill>
                <a:srgbClr val="000013"/>
              </a:solidFill>
              <a:round/>
            </a:ln>
            <a:effectLst/>
          </c:spPr>
          <c:marker>
            <c:symbol val="none"/>
          </c:marker>
          <c:val>
            <c:numRef>
              <c:f>得点!$B$25:$J$25</c:f>
              <c:numCache>
                <c:formatCode>General</c:formatCode>
                <c:ptCount val="9"/>
                <c:pt idx="0">
                  <c:v>13.168724279835391</c:v>
                </c:pt>
                <c:pt idx="1">
                  <c:v>10.08230452674897</c:v>
                </c:pt>
                <c:pt idx="2">
                  <c:v>12.962962962962962</c:v>
                </c:pt>
                <c:pt idx="3">
                  <c:v>13.786008230452676</c:v>
                </c:pt>
                <c:pt idx="4">
                  <c:v>10.905349794238683</c:v>
                </c:pt>
                <c:pt idx="5">
                  <c:v>13.374485596707819</c:v>
                </c:pt>
                <c:pt idx="6">
                  <c:v>9.8765432098765427</c:v>
                </c:pt>
                <c:pt idx="7">
                  <c:v>8.6419753086419746</c:v>
                </c:pt>
                <c:pt idx="8">
                  <c:v>7.2016460905349797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5B5-4F4D-B39D-73A159BBB1C2}"/>
            </c:ext>
          </c:extLst>
        </c:ser>
        <c:ser>
          <c:idx val="9"/>
          <c:order val="9"/>
          <c:tx>
            <c:strRef>
              <c:f>得点!$A$26</c:f>
              <c:strCache>
                <c:ptCount val="1"/>
                <c:pt idx="0">
                  <c:v>S</c:v>
                </c:pt>
              </c:strCache>
            </c:strRef>
          </c:tx>
          <c:spPr>
            <a:ln w="22225" cap="rnd" cmpd="sng" algn="ctr">
              <a:solidFill>
                <a:srgbClr val="00AB5C"/>
              </a:solidFill>
              <a:round/>
            </a:ln>
            <a:effectLst/>
          </c:spPr>
          <c:marker>
            <c:symbol val="none"/>
          </c:marker>
          <c:val>
            <c:numRef>
              <c:f>得点!$B$26:$J$26</c:f>
              <c:numCache>
                <c:formatCode>General</c:formatCode>
                <c:ptCount val="9"/>
                <c:pt idx="0">
                  <c:v>15.972222222222221</c:v>
                </c:pt>
                <c:pt idx="1">
                  <c:v>13.194444444444445</c:v>
                </c:pt>
                <c:pt idx="2">
                  <c:v>17.824074074074073</c:v>
                </c:pt>
                <c:pt idx="3">
                  <c:v>13.888888888888889</c:v>
                </c:pt>
                <c:pt idx="4">
                  <c:v>10.416666666666668</c:v>
                </c:pt>
                <c:pt idx="5">
                  <c:v>7.6388888888888893</c:v>
                </c:pt>
                <c:pt idx="6">
                  <c:v>10.648148148148149</c:v>
                </c:pt>
                <c:pt idx="7">
                  <c:v>8.1018518518518512</c:v>
                </c:pt>
                <c:pt idx="8">
                  <c:v>2.3148148148148149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5B5-4F4D-B39D-73A159BBB1C2}"/>
            </c:ext>
          </c:extLst>
        </c:ser>
        <c:ser>
          <c:idx val="10"/>
          <c:order val="10"/>
          <c:tx>
            <c:strRef>
              <c:f>得点!$A$27</c:f>
              <c:strCache>
                <c:ptCount val="1"/>
                <c:pt idx="0">
                  <c:v>T</c:v>
                </c:pt>
              </c:strCache>
            </c:strRef>
          </c:tx>
          <c:spPr>
            <a:ln w="22225" cap="rnd" cmpd="sng" algn="ctr">
              <a:solidFill>
                <a:srgbClr val="FFE201"/>
              </a:solidFill>
              <a:round/>
            </a:ln>
            <a:effectLst/>
          </c:spPr>
          <c:marker>
            <c:symbol val="none"/>
          </c:marker>
          <c:val>
            <c:numRef>
              <c:f>得点!$B$27:$J$27</c:f>
              <c:numCache>
                <c:formatCode>General</c:formatCode>
                <c:ptCount val="9"/>
                <c:pt idx="0">
                  <c:v>13.384321223709369</c:v>
                </c:pt>
                <c:pt idx="1">
                  <c:v>14.531548757170173</c:v>
                </c:pt>
                <c:pt idx="2">
                  <c:v>13.766730401529637</c:v>
                </c:pt>
                <c:pt idx="3">
                  <c:v>13.001912045889103</c:v>
                </c:pt>
                <c:pt idx="4">
                  <c:v>13.384321223709369</c:v>
                </c:pt>
                <c:pt idx="5">
                  <c:v>11.663479923518166</c:v>
                </c:pt>
                <c:pt idx="6">
                  <c:v>9.1778202676864247</c:v>
                </c:pt>
                <c:pt idx="7">
                  <c:v>7.8393881453154872</c:v>
                </c:pt>
                <c:pt idx="8">
                  <c:v>3.2504780114722758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E5B5-4F4D-B39D-73A159BBB1C2}"/>
            </c:ext>
          </c:extLst>
        </c:ser>
        <c:ser>
          <c:idx val="11"/>
          <c:order val="11"/>
          <c:tx>
            <c:strRef>
              <c:f>得点!$A$28</c:f>
              <c:strCache>
                <c:ptCount val="1"/>
                <c:pt idx="0">
                  <c:v>DB</c:v>
                </c:pt>
              </c:strCache>
            </c:strRef>
          </c:tx>
          <c:spPr>
            <a:ln w="22225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得点!$B$28:$J$28</c:f>
              <c:numCache>
                <c:formatCode>General</c:formatCode>
                <c:ptCount val="9"/>
                <c:pt idx="0">
                  <c:v>15.591397849462366</c:v>
                </c:pt>
                <c:pt idx="1">
                  <c:v>15.232974910394265</c:v>
                </c:pt>
                <c:pt idx="2">
                  <c:v>15.412186379928317</c:v>
                </c:pt>
                <c:pt idx="3">
                  <c:v>13.620071684587815</c:v>
                </c:pt>
                <c:pt idx="4">
                  <c:v>10.573476702508961</c:v>
                </c:pt>
                <c:pt idx="5">
                  <c:v>7.5268817204301079</c:v>
                </c:pt>
                <c:pt idx="6">
                  <c:v>9.8566308243727594</c:v>
                </c:pt>
                <c:pt idx="7">
                  <c:v>4.1218637992831546</c:v>
                </c:pt>
                <c:pt idx="8">
                  <c:v>8.064516129032258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E5B5-4F4D-B39D-73A159BBB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49508672"/>
        <c:axId val="749509656"/>
      </c:lineChart>
      <c:catAx>
        <c:axId val="74950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9509656"/>
        <c:crosses val="autoZero"/>
        <c:auto val="1"/>
        <c:lblAlgn val="ctr"/>
        <c:lblOffset val="100"/>
        <c:noMultiLvlLbl val="0"/>
      </c:catAx>
      <c:valAx>
        <c:axId val="749509656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950867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/>
              <a:t>打点（％）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打点!$A$17</c:f>
              <c:strCache>
                <c:ptCount val="1"/>
                <c:pt idx="0">
                  <c:v>C</c:v>
                </c:pt>
              </c:strCache>
            </c:strRef>
          </c:tx>
          <c:spPr>
            <a:ln w="22225" cap="rnd" cmpd="sng" algn="ctr">
              <a:solidFill>
                <a:srgbClr val="FF2B06"/>
              </a:solidFill>
              <a:round/>
            </a:ln>
            <a:effectLst/>
          </c:spPr>
          <c:marker>
            <c:symbol val="none"/>
          </c:marker>
          <c:val>
            <c:numRef>
              <c:f>打点!$B$17:$J$17</c:f>
              <c:numCache>
                <c:formatCode>General</c:formatCode>
                <c:ptCount val="9"/>
                <c:pt idx="0">
                  <c:v>9.6</c:v>
                </c:pt>
                <c:pt idx="1">
                  <c:v>9.44</c:v>
                </c:pt>
                <c:pt idx="2">
                  <c:v>14.719999999999999</c:v>
                </c:pt>
                <c:pt idx="3">
                  <c:v>19.2</c:v>
                </c:pt>
                <c:pt idx="4">
                  <c:v>14.24</c:v>
                </c:pt>
                <c:pt idx="5">
                  <c:v>16.16</c:v>
                </c:pt>
                <c:pt idx="6">
                  <c:v>7.84</c:v>
                </c:pt>
                <c:pt idx="7">
                  <c:v>6.5600000000000005</c:v>
                </c:pt>
                <c:pt idx="8">
                  <c:v>2.2399999999999998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FA-418B-B814-2A602686E736}"/>
            </c:ext>
          </c:extLst>
        </c:ser>
        <c:ser>
          <c:idx val="1"/>
          <c:order val="1"/>
          <c:tx>
            <c:strRef>
              <c:f>打点!$A$18</c:f>
              <c:strCache>
                <c:ptCount val="1"/>
                <c:pt idx="0">
                  <c:v>D</c:v>
                </c:pt>
              </c:strCache>
            </c:strRef>
          </c:tx>
          <c:spPr>
            <a:ln w="22225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打点!$B$18:$J$18</c:f>
              <c:numCache>
                <c:formatCode>General</c:formatCode>
                <c:ptCount val="9"/>
                <c:pt idx="0">
                  <c:v>9.0464547677261606</c:v>
                </c:pt>
                <c:pt idx="1">
                  <c:v>5.3789731051344738</c:v>
                </c:pt>
                <c:pt idx="2">
                  <c:v>10.024449877750612</c:v>
                </c:pt>
                <c:pt idx="3">
                  <c:v>23.471882640586799</c:v>
                </c:pt>
                <c:pt idx="4">
                  <c:v>14.91442542787286</c:v>
                </c:pt>
                <c:pt idx="5">
                  <c:v>11.735941320293399</c:v>
                </c:pt>
                <c:pt idx="6">
                  <c:v>14.425427872860636</c:v>
                </c:pt>
                <c:pt idx="7">
                  <c:v>7.3349633251833746</c:v>
                </c:pt>
                <c:pt idx="8">
                  <c:v>3.6674816625916873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FA-418B-B814-2A602686E736}"/>
            </c:ext>
          </c:extLst>
        </c:ser>
        <c:ser>
          <c:idx val="2"/>
          <c:order val="2"/>
          <c:tx>
            <c:strRef>
              <c:f>打点!$A$19</c:f>
              <c:strCache>
                <c:ptCount val="1"/>
                <c:pt idx="0">
                  <c:v>E</c:v>
                </c:pt>
              </c:strCache>
            </c:strRef>
          </c:tx>
          <c:spPr>
            <a:ln w="22225" cap="rnd" cmpd="sng" algn="ctr">
              <a:solidFill>
                <a:srgbClr val="860010"/>
              </a:solidFill>
              <a:round/>
            </a:ln>
            <a:effectLst/>
          </c:spPr>
          <c:marker>
            <c:symbol val="none"/>
          </c:marker>
          <c:val>
            <c:numRef>
              <c:f>打点!$B$19:$J$19</c:f>
              <c:numCache>
                <c:formatCode>General</c:formatCode>
                <c:ptCount val="9"/>
                <c:pt idx="0">
                  <c:v>13.23251417769376</c:v>
                </c:pt>
                <c:pt idx="1">
                  <c:v>17.20226843100189</c:v>
                </c:pt>
                <c:pt idx="2">
                  <c:v>11.342155009451796</c:v>
                </c:pt>
                <c:pt idx="3">
                  <c:v>14.744801512287333</c:v>
                </c:pt>
                <c:pt idx="4">
                  <c:v>10.207939508506616</c:v>
                </c:pt>
                <c:pt idx="5">
                  <c:v>10.964083175803403</c:v>
                </c:pt>
                <c:pt idx="6">
                  <c:v>8.695652173913043</c:v>
                </c:pt>
                <c:pt idx="7">
                  <c:v>7.3724007561436666</c:v>
                </c:pt>
                <c:pt idx="8">
                  <c:v>6.2381852551984878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FA-418B-B814-2A602686E736}"/>
            </c:ext>
          </c:extLst>
        </c:ser>
        <c:ser>
          <c:idx val="3"/>
          <c:order val="3"/>
          <c:tx>
            <c:strRef>
              <c:f>打点!$A$20</c:f>
              <c:strCache>
                <c:ptCount val="1"/>
                <c:pt idx="0">
                  <c:v>F</c:v>
                </c:pt>
              </c:strCache>
            </c:strRef>
          </c:tx>
          <c:spPr>
            <a:ln w="22225" cap="rnd" cmpd="sng" algn="ctr">
              <a:solidFill>
                <a:srgbClr val="4C7B98"/>
              </a:solidFill>
              <a:round/>
            </a:ln>
            <a:effectLst/>
          </c:spPr>
          <c:marker>
            <c:symbol val="none"/>
          </c:marker>
          <c:val>
            <c:numRef>
              <c:f>打点!$B$20:$J$20</c:f>
              <c:numCache>
                <c:formatCode>General</c:formatCode>
                <c:ptCount val="9"/>
                <c:pt idx="0">
                  <c:v>9.4827586206896548</c:v>
                </c:pt>
                <c:pt idx="1">
                  <c:v>8.8362068965517242</c:v>
                </c:pt>
                <c:pt idx="2">
                  <c:v>17.672413793103448</c:v>
                </c:pt>
                <c:pt idx="3">
                  <c:v>17.241379310344829</c:v>
                </c:pt>
                <c:pt idx="4">
                  <c:v>17.025862068965516</c:v>
                </c:pt>
                <c:pt idx="5">
                  <c:v>8.6206896551724146</c:v>
                </c:pt>
                <c:pt idx="6">
                  <c:v>8.8362068965517242</c:v>
                </c:pt>
                <c:pt idx="7">
                  <c:v>6.6810344827586201</c:v>
                </c:pt>
                <c:pt idx="8">
                  <c:v>5.6034482758620694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1FA-418B-B814-2A602686E736}"/>
            </c:ext>
          </c:extLst>
        </c:ser>
        <c:ser>
          <c:idx val="4"/>
          <c:order val="4"/>
          <c:tx>
            <c:strRef>
              <c:f>打点!$A$21</c:f>
              <c:strCache>
                <c:ptCount val="1"/>
                <c:pt idx="0">
                  <c:v>G</c:v>
                </c:pt>
              </c:strCache>
            </c:strRef>
          </c:tx>
          <c:spPr>
            <a:ln w="22225" cap="rnd" cmpd="sng" algn="ctr">
              <a:solidFill>
                <a:srgbClr val="F97709"/>
              </a:solidFill>
              <a:round/>
            </a:ln>
            <a:effectLst/>
          </c:spPr>
          <c:marker>
            <c:symbol val="none"/>
          </c:marker>
          <c:val>
            <c:numRef>
              <c:f>打点!$B$21:$J$21</c:f>
              <c:numCache>
                <c:formatCode>General</c:formatCode>
                <c:ptCount val="9"/>
                <c:pt idx="0">
                  <c:v>10.492505353319057</c:v>
                </c:pt>
                <c:pt idx="1">
                  <c:v>9.8501070663811561</c:v>
                </c:pt>
                <c:pt idx="2">
                  <c:v>12.847965738758029</c:v>
                </c:pt>
                <c:pt idx="3">
                  <c:v>18.843683083511777</c:v>
                </c:pt>
                <c:pt idx="4">
                  <c:v>17.130620985010705</c:v>
                </c:pt>
                <c:pt idx="5">
                  <c:v>9.2077087794432551</c:v>
                </c:pt>
                <c:pt idx="6">
                  <c:v>12.847965738758029</c:v>
                </c:pt>
                <c:pt idx="7">
                  <c:v>6.209850107066381</c:v>
                </c:pt>
                <c:pt idx="8">
                  <c:v>2.5695931477516059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1FA-418B-B814-2A602686E736}"/>
            </c:ext>
          </c:extLst>
        </c:ser>
        <c:ser>
          <c:idx val="5"/>
          <c:order val="5"/>
          <c:tx>
            <c:strRef>
              <c:f>打点!$A$22</c:f>
              <c:strCache>
                <c:ptCount val="1"/>
                <c:pt idx="0">
                  <c:v>H</c:v>
                </c:pt>
              </c:strCache>
            </c:strRef>
          </c:tx>
          <c:spPr>
            <a:ln w="22225" cap="rnd" cmpd="sng" algn="ctr">
              <a:solidFill>
                <a:srgbClr val="F5C700"/>
              </a:solidFill>
              <a:round/>
            </a:ln>
            <a:effectLst/>
          </c:spPr>
          <c:marker>
            <c:symbol val="none"/>
          </c:marker>
          <c:val>
            <c:numRef>
              <c:f>打点!$B$22:$J$22</c:f>
              <c:numCache>
                <c:formatCode>General</c:formatCode>
                <c:ptCount val="9"/>
                <c:pt idx="0">
                  <c:v>5.4794520547945202</c:v>
                </c:pt>
                <c:pt idx="1">
                  <c:v>11.301369863013697</c:v>
                </c:pt>
                <c:pt idx="2">
                  <c:v>16.952054794520549</c:v>
                </c:pt>
                <c:pt idx="3">
                  <c:v>15.41095890410959</c:v>
                </c:pt>
                <c:pt idx="4">
                  <c:v>18.664383561643834</c:v>
                </c:pt>
                <c:pt idx="5">
                  <c:v>6.6780821917808222</c:v>
                </c:pt>
                <c:pt idx="6">
                  <c:v>10.616438356164384</c:v>
                </c:pt>
                <c:pt idx="7">
                  <c:v>7.5342465753424657</c:v>
                </c:pt>
                <c:pt idx="8">
                  <c:v>7.3630136986301373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1FA-418B-B814-2A602686E736}"/>
            </c:ext>
          </c:extLst>
        </c:ser>
        <c:ser>
          <c:idx val="6"/>
          <c:order val="6"/>
          <c:tx>
            <c:strRef>
              <c:f>打点!$A$23</c:f>
              <c:strCache>
                <c:ptCount val="1"/>
                <c:pt idx="0">
                  <c:v>L</c:v>
                </c:pt>
              </c:strCache>
            </c:strRef>
          </c:tx>
          <c:spPr>
            <a:ln w="22225" cap="rnd" cmpd="sng" algn="ctr">
              <a:solidFill>
                <a:srgbClr val="1F366A"/>
              </a:solidFill>
              <a:round/>
            </a:ln>
            <a:effectLst/>
          </c:spPr>
          <c:marker>
            <c:symbol val="none"/>
          </c:marker>
          <c:val>
            <c:numRef>
              <c:f>打点!$B$23:$J$23</c:f>
              <c:numCache>
                <c:formatCode>General</c:formatCode>
                <c:ptCount val="9"/>
                <c:pt idx="0">
                  <c:v>12.559618441971383</c:v>
                </c:pt>
                <c:pt idx="1">
                  <c:v>8.4260731319554854</c:v>
                </c:pt>
                <c:pt idx="2">
                  <c:v>17.806041335453099</c:v>
                </c:pt>
                <c:pt idx="3">
                  <c:v>14.785373608903022</c:v>
                </c:pt>
                <c:pt idx="4">
                  <c:v>11.128775834658187</c:v>
                </c:pt>
                <c:pt idx="5">
                  <c:v>11.446740858505565</c:v>
                </c:pt>
                <c:pt idx="6">
                  <c:v>9.0620031796502385</c:v>
                </c:pt>
                <c:pt idx="7">
                  <c:v>7.1542130365659773</c:v>
                </c:pt>
                <c:pt idx="8">
                  <c:v>7.6311605723370421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1FA-418B-B814-2A602686E736}"/>
            </c:ext>
          </c:extLst>
        </c:ser>
        <c:ser>
          <c:idx val="7"/>
          <c:order val="7"/>
          <c:tx>
            <c:strRef>
              <c:f>打点!$A$24</c:f>
              <c:strCache>
                <c:ptCount val="1"/>
                <c:pt idx="0">
                  <c:v>M</c:v>
                </c:pt>
              </c:strCache>
            </c:strRef>
          </c:tx>
          <c:spPr>
            <a:ln w="22225" cap="rnd" cmpd="sng" algn="ctr">
              <a:solidFill>
                <a:srgbClr val="221815"/>
              </a:solidFill>
              <a:round/>
            </a:ln>
            <a:effectLst/>
          </c:spPr>
          <c:marker>
            <c:symbol val="none"/>
          </c:marker>
          <c:val>
            <c:numRef>
              <c:f>打点!$B$24:$J$24</c:f>
              <c:numCache>
                <c:formatCode>General</c:formatCode>
                <c:ptCount val="9"/>
                <c:pt idx="0">
                  <c:v>8.4745762711864394</c:v>
                </c:pt>
                <c:pt idx="1">
                  <c:v>8.4745762711864394</c:v>
                </c:pt>
                <c:pt idx="2">
                  <c:v>12.106537530266344</c:v>
                </c:pt>
                <c:pt idx="3">
                  <c:v>14.043583535108958</c:v>
                </c:pt>
                <c:pt idx="4">
                  <c:v>15.49636803874092</c:v>
                </c:pt>
                <c:pt idx="5">
                  <c:v>13.801452784503631</c:v>
                </c:pt>
                <c:pt idx="6">
                  <c:v>11.864406779661017</c:v>
                </c:pt>
                <c:pt idx="7">
                  <c:v>9.9273607748184016</c:v>
                </c:pt>
                <c:pt idx="8">
                  <c:v>5.8111380145278453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1FA-418B-B814-2A602686E736}"/>
            </c:ext>
          </c:extLst>
        </c:ser>
        <c:ser>
          <c:idx val="8"/>
          <c:order val="8"/>
          <c:tx>
            <c:strRef>
              <c:f>打点!$A$25</c:f>
              <c:strCache>
                <c:ptCount val="1"/>
                <c:pt idx="0">
                  <c:v>Bs</c:v>
                </c:pt>
              </c:strCache>
            </c:strRef>
          </c:tx>
          <c:spPr>
            <a:ln w="22225" cap="rnd" cmpd="sng" algn="ctr">
              <a:solidFill>
                <a:srgbClr val="000013"/>
              </a:solidFill>
              <a:round/>
            </a:ln>
            <a:effectLst/>
          </c:spPr>
          <c:marker>
            <c:symbol val="none"/>
          </c:marker>
          <c:val>
            <c:numRef>
              <c:f>打点!$B$25:$J$25</c:f>
              <c:numCache>
                <c:formatCode>General</c:formatCode>
                <c:ptCount val="9"/>
                <c:pt idx="0">
                  <c:v>13.152400835073069</c:v>
                </c:pt>
                <c:pt idx="1">
                  <c:v>5.8455114822546967</c:v>
                </c:pt>
                <c:pt idx="2">
                  <c:v>13.569937369519833</c:v>
                </c:pt>
                <c:pt idx="3">
                  <c:v>17.536534446764094</c:v>
                </c:pt>
                <c:pt idx="4">
                  <c:v>8.3507306889352826</c:v>
                </c:pt>
                <c:pt idx="5">
                  <c:v>14.613778705636744</c:v>
                </c:pt>
                <c:pt idx="6">
                  <c:v>11.064718162839249</c:v>
                </c:pt>
                <c:pt idx="7">
                  <c:v>8.559498956158663</c:v>
                </c:pt>
                <c:pt idx="8">
                  <c:v>7.3068893528183718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1FA-418B-B814-2A602686E736}"/>
            </c:ext>
          </c:extLst>
        </c:ser>
        <c:ser>
          <c:idx val="9"/>
          <c:order val="9"/>
          <c:tx>
            <c:strRef>
              <c:f>打点!$A$26</c:f>
              <c:strCache>
                <c:ptCount val="1"/>
                <c:pt idx="0">
                  <c:v>S</c:v>
                </c:pt>
              </c:strCache>
            </c:strRef>
          </c:tx>
          <c:spPr>
            <a:ln w="22225" cap="rnd" cmpd="sng" algn="ctr">
              <a:solidFill>
                <a:srgbClr val="00AB5C"/>
              </a:solidFill>
              <a:round/>
            </a:ln>
            <a:effectLst/>
          </c:spPr>
          <c:marker>
            <c:symbol val="none"/>
          </c:marker>
          <c:val>
            <c:numRef>
              <c:f>打点!$B$26:$J$26</c:f>
              <c:numCache>
                <c:formatCode>General</c:formatCode>
                <c:ptCount val="9"/>
                <c:pt idx="0">
                  <c:v>10.565110565110565</c:v>
                </c:pt>
                <c:pt idx="1">
                  <c:v>7.3710073710073711</c:v>
                </c:pt>
                <c:pt idx="2">
                  <c:v>21.13022113022113</c:v>
                </c:pt>
                <c:pt idx="3">
                  <c:v>19.41031941031941</c:v>
                </c:pt>
                <c:pt idx="4">
                  <c:v>13.267813267813267</c:v>
                </c:pt>
                <c:pt idx="5">
                  <c:v>7.8624078624078626</c:v>
                </c:pt>
                <c:pt idx="6">
                  <c:v>7.8624078624078626</c:v>
                </c:pt>
                <c:pt idx="7">
                  <c:v>10.810810810810811</c:v>
                </c:pt>
                <c:pt idx="8">
                  <c:v>1.7199017199017199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1FA-418B-B814-2A602686E736}"/>
            </c:ext>
          </c:extLst>
        </c:ser>
        <c:ser>
          <c:idx val="10"/>
          <c:order val="10"/>
          <c:tx>
            <c:strRef>
              <c:f>打点!$A$27</c:f>
              <c:strCache>
                <c:ptCount val="1"/>
                <c:pt idx="0">
                  <c:v>T</c:v>
                </c:pt>
              </c:strCache>
            </c:strRef>
          </c:tx>
          <c:spPr>
            <a:ln w="22225" cap="rnd" cmpd="sng" algn="ctr">
              <a:solidFill>
                <a:srgbClr val="FFE201"/>
              </a:solidFill>
              <a:round/>
            </a:ln>
            <a:effectLst/>
          </c:spPr>
          <c:marker>
            <c:symbol val="none"/>
          </c:marker>
          <c:val>
            <c:numRef>
              <c:f>打点!$B$27:$J$27</c:f>
              <c:numCache>
                <c:formatCode>General</c:formatCode>
                <c:ptCount val="9"/>
                <c:pt idx="0">
                  <c:v>10.546875</c:v>
                </c:pt>
                <c:pt idx="1">
                  <c:v>7.6171875</c:v>
                </c:pt>
                <c:pt idx="2">
                  <c:v>16.40625</c:v>
                </c:pt>
                <c:pt idx="3">
                  <c:v>14.0625</c:v>
                </c:pt>
                <c:pt idx="4">
                  <c:v>16.015625</c:v>
                </c:pt>
                <c:pt idx="5">
                  <c:v>9.375</c:v>
                </c:pt>
                <c:pt idx="6">
                  <c:v>12.890625</c:v>
                </c:pt>
                <c:pt idx="7">
                  <c:v>10.15625</c:v>
                </c:pt>
                <c:pt idx="8">
                  <c:v>2.9296875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01FA-418B-B814-2A602686E736}"/>
            </c:ext>
          </c:extLst>
        </c:ser>
        <c:ser>
          <c:idx val="11"/>
          <c:order val="11"/>
          <c:tx>
            <c:strRef>
              <c:f>打点!$A$28</c:f>
              <c:strCache>
                <c:ptCount val="1"/>
                <c:pt idx="0">
                  <c:v>DB</c:v>
                </c:pt>
              </c:strCache>
            </c:strRef>
          </c:tx>
          <c:spPr>
            <a:ln w="22225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打点!$B$28:$J$28</c:f>
              <c:numCache>
                <c:formatCode>General</c:formatCode>
                <c:ptCount val="9"/>
                <c:pt idx="0">
                  <c:v>9.4032549728752262</c:v>
                </c:pt>
                <c:pt idx="1">
                  <c:v>10.669077757685352</c:v>
                </c:pt>
                <c:pt idx="2">
                  <c:v>18.44484629294756</c:v>
                </c:pt>
                <c:pt idx="3">
                  <c:v>16.817359855334537</c:v>
                </c:pt>
                <c:pt idx="4">
                  <c:v>13.743218806509946</c:v>
                </c:pt>
                <c:pt idx="5">
                  <c:v>9.5840867992766725</c:v>
                </c:pt>
                <c:pt idx="6">
                  <c:v>7.9566003616636527</c:v>
                </c:pt>
                <c:pt idx="7">
                  <c:v>4.1591320072332731</c:v>
                </c:pt>
                <c:pt idx="8">
                  <c:v>9.2224231464737798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01FA-418B-B814-2A602686E7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57224552"/>
        <c:axId val="757225864"/>
      </c:lineChart>
      <c:catAx>
        <c:axId val="757224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225864"/>
        <c:crosses val="autoZero"/>
        <c:auto val="1"/>
        <c:lblAlgn val="ctr"/>
        <c:lblOffset val="100"/>
        <c:noMultiLvlLbl val="0"/>
      </c:catAx>
      <c:valAx>
        <c:axId val="757225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22455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打点!$A$17</c:f>
              <c:strCache>
                <c:ptCount val="1"/>
                <c:pt idx="0">
                  <c:v>C</c:v>
                </c:pt>
              </c:strCache>
            </c:strRef>
          </c:tx>
          <c:spPr>
            <a:ln w="22225" cap="rnd" cmpd="sng" algn="ctr">
              <a:solidFill>
                <a:srgbClr val="FF2B06"/>
              </a:solidFill>
              <a:round/>
            </a:ln>
            <a:effectLst/>
          </c:spPr>
          <c:marker>
            <c:symbol val="none"/>
          </c:marker>
          <c:val>
            <c:numRef>
              <c:f>打点!$B$17:$J$17</c:f>
              <c:numCache>
                <c:formatCode>General</c:formatCode>
                <c:ptCount val="9"/>
                <c:pt idx="0">
                  <c:v>9.6</c:v>
                </c:pt>
                <c:pt idx="1">
                  <c:v>9.44</c:v>
                </c:pt>
                <c:pt idx="2">
                  <c:v>14.719999999999999</c:v>
                </c:pt>
                <c:pt idx="3">
                  <c:v>19.2</c:v>
                </c:pt>
                <c:pt idx="4">
                  <c:v>14.24</c:v>
                </c:pt>
                <c:pt idx="5">
                  <c:v>16.16</c:v>
                </c:pt>
                <c:pt idx="6">
                  <c:v>7.84</c:v>
                </c:pt>
                <c:pt idx="7">
                  <c:v>6.5600000000000005</c:v>
                </c:pt>
                <c:pt idx="8">
                  <c:v>2.2399999999999998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20-4DB6-8BA6-C29C2BD02451}"/>
            </c:ext>
          </c:extLst>
        </c:ser>
        <c:ser>
          <c:idx val="1"/>
          <c:order val="1"/>
          <c:tx>
            <c:strRef>
              <c:f>打点!$A$18</c:f>
              <c:strCache>
                <c:ptCount val="1"/>
                <c:pt idx="0">
                  <c:v>D</c:v>
                </c:pt>
              </c:strCache>
            </c:strRef>
          </c:tx>
          <c:spPr>
            <a:ln w="22225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打点!$B$18:$J$18</c:f>
              <c:numCache>
                <c:formatCode>General</c:formatCode>
                <c:ptCount val="9"/>
                <c:pt idx="0">
                  <c:v>9.0464547677261606</c:v>
                </c:pt>
                <c:pt idx="1">
                  <c:v>5.3789731051344738</c:v>
                </c:pt>
                <c:pt idx="2">
                  <c:v>10.024449877750612</c:v>
                </c:pt>
                <c:pt idx="3">
                  <c:v>23.471882640586799</c:v>
                </c:pt>
                <c:pt idx="4">
                  <c:v>14.91442542787286</c:v>
                </c:pt>
                <c:pt idx="5">
                  <c:v>11.735941320293399</c:v>
                </c:pt>
                <c:pt idx="6">
                  <c:v>14.425427872860636</c:v>
                </c:pt>
                <c:pt idx="7">
                  <c:v>7.3349633251833746</c:v>
                </c:pt>
                <c:pt idx="8">
                  <c:v>3.6674816625916873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20-4DB6-8BA6-C29C2BD02451}"/>
            </c:ext>
          </c:extLst>
        </c:ser>
        <c:ser>
          <c:idx val="2"/>
          <c:order val="2"/>
          <c:tx>
            <c:strRef>
              <c:f>打点!$A$19</c:f>
              <c:strCache>
                <c:ptCount val="1"/>
                <c:pt idx="0">
                  <c:v>E</c:v>
                </c:pt>
              </c:strCache>
            </c:strRef>
          </c:tx>
          <c:spPr>
            <a:ln w="22225" cap="rnd" cmpd="sng" algn="ctr">
              <a:solidFill>
                <a:srgbClr val="860010"/>
              </a:solidFill>
              <a:round/>
            </a:ln>
            <a:effectLst/>
          </c:spPr>
          <c:marker>
            <c:symbol val="none"/>
          </c:marker>
          <c:val>
            <c:numRef>
              <c:f>打点!$B$19:$J$19</c:f>
              <c:numCache>
                <c:formatCode>General</c:formatCode>
                <c:ptCount val="9"/>
                <c:pt idx="0">
                  <c:v>13.23251417769376</c:v>
                </c:pt>
                <c:pt idx="1">
                  <c:v>17.20226843100189</c:v>
                </c:pt>
                <c:pt idx="2">
                  <c:v>11.342155009451796</c:v>
                </c:pt>
                <c:pt idx="3">
                  <c:v>14.744801512287333</c:v>
                </c:pt>
                <c:pt idx="4">
                  <c:v>10.207939508506616</c:v>
                </c:pt>
                <c:pt idx="5">
                  <c:v>10.964083175803403</c:v>
                </c:pt>
                <c:pt idx="6">
                  <c:v>8.695652173913043</c:v>
                </c:pt>
                <c:pt idx="7">
                  <c:v>7.3724007561436666</c:v>
                </c:pt>
                <c:pt idx="8">
                  <c:v>6.2381852551984878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B20-4DB6-8BA6-C29C2BD02451}"/>
            </c:ext>
          </c:extLst>
        </c:ser>
        <c:ser>
          <c:idx val="3"/>
          <c:order val="3"/>
          <c:tx>
            <c:strRef>
              <c:f>打点!$A$20</c:f>
              <c:strCache>
                <c:ptCount val="1"/>
                <c:pt idx="0">
                  <c:v>F</c:v>
                </c:pt>
              </c:strCache>
            </c:strRef>
          </c:tx>
          <c:spPr>
            <a:ln w="22225" cap="rnd" cmpd="sng" algn="ctr">
              <a:solidFill>
                <a:srgbClr val="4C7B98"/>
              </a:solidFill>
              <a:round/>
            </a:ln>
            <a:effectLst/>
          </c:spPr>
          <c:marker>
            <c:symbol val="none"/>
          </c:marker>
          <c:val>
            <c:numRef>
              <c:f>打点!$B$20:$J$20</c:f>
              <c:numCache>
                <c:formatCode>General</c:formatCode>
                <c:ptCount val="9"/>
                <c:pt idx="0">
                  <c:v>9.4827586206896548</c:v>
                </c:pt>
                <c:pt idx="1">
                  <c:v>8.8362068965517242</c:v>
                </c:pt>
                <c:pt idx="2">
                  <c:v>17.672413793103448</c:v>
                </c:pt>
                <c:pt idx="3">
                  <c:v>17.241379310344829</c:v>
                </c:pt>
                <c:pt idx="4">
                  <c:v>17.025862068965516</c:v>
                </c:pt>
                <c:pt idx="5">
                  <c:v>8.6206896551724146</c:v>
                </c:pt>
                <c:pt idx="6">
                  <c:v>8.8362068965517242</c:v>
                </c:pt>
                <c:pt idx="7">
                  <c:v>6.6810344827586201</c:v>
                </c:pt>
                <c:pt idx="8">
                  <c:v>5.6034482758620694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B20-4DB6-8BA6-C29C2BD02451}"/>
            </c:ext>
          </c:extLst>
        </c:ser>
        <c:ser>
          <c:idx val="4"/>
          <c:order val="4"/>
          <c:tx>
            <c:strRef>
              <c:f>打点!$A$21</c:f>
              <c:strCache>
                <c:ptCount val="1"/>
                <c:pt idx="0">
                  <c:v>G</c:v>
                </c:pt>
              </c:strCache>
            </c:strRef>
          </c:tx>
          <c:spPr>
            <a:ln w="22225" cap="rnd" cmpd="sng" algn="ctr">
              <a:solidFill>
                <a:srgbClr val="F97709"/>
              </a:solidFill>
              <a:round/>
            </a:ln>
            <a:effectLst/>
          </c:spPr>
          <c:marker>
            <c:symbol val="none"/>
          </c:marker>
          <c:val>
            <c:numRef>
              <c:f>打点!$B$21:$J$21</c:f>
              <c:numCache>
                <c:formatCode>General</c:formatCode>
                <c:ptCount val="9"/>
                <c:pt idx="0">
                  <c:v>10.492505353319057</c:v>
                </c:pt>
                <c:pt idx="1">
                  <c:v>9.8501070663811561</c:v>
                </c:pt>
                <c:pt idx="2">
                  <c:v>12.847965738758029</c:v>
                </c:pt>
                <c:pt idx="3">
                  <c:v>18.843683083511777</c:v>
                </c:pt>
                <c:pt idx="4">
                  <c:v>17.130620985010705</c:v>
                </c:pt>
                <c:pt idx="5">
                  <c:v>9.2077087794432551</c:v>
                </c:pt>
                <c:pt idx="6">
                  <c:v>12.847965738758029</c:v>
                </c:pt>
                <c:pt idx="7">
                  <c:v>6.209850107066381</c:v>
                </c:pt>
                <c:pt idx="8">
                  <c:v>2.5695931477516059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B20-4DB6-8BA6-C29C2BD02451}"/>
            </c:ext>
          </c:extLst>
        </c:ser>
        <c:ser>
          <c:idx val="5"/>
          <c:order val="5"/>
          <c:tx>
            <c:strRef>
              <c:f>打点!$A$22</c:f>
              <c:strCache>
                <c:ptCount val="1"/>
                <c:pt idx="0">
                  <c:v>H</c:v>
                </c:pt>
              </c:strCache>
            </c:strRef>
          </c:tx>
          <c:spPr>
            <a:ln w="22225" cap="rnd" cmpd="sng" algn="ctr">
              <a:solidFill>
                <a:srgbClr val="F5C700"/>
              </a:solidFill>
              <a:round/>
            </a:ln>
            <a:effectLst/>
          </c:spPr>
          <c:marker>
            <c:symbol val="none"/>
          </c:marker>
          <c:val>
            <c:numRef>
              <c:f>打点!$B$22:$J$22</c:f>
              <c:numCache>
                <c:formatCode>General</c:formatCode>
                <c:ptCount val="9"/>
                <c:pt idx="0">
                  <c:v>5.4794520547945202</c:v>
                </c:pt>
                <c:pt idx="1">
                  <c:v>11.301369863013697</c:v>
                </c:pt>
                <c:pt idx="2">
                  <c:v>16.952054794520549</c:v>
                </c:pt>
                <c:pt idx="3">
                  <c:v>15.41095890410959</c:v>
                </c:pt>
                <c:pt idx="4">
                  <c:v>18.664383561643834</c:v>
                </c:pt>
                <c:pt idx="5">
                  <c:v>6.6780821917808222</c:v>
                </c:pt>
                <c:pt idx="6">
                  <c:v>10.616438356164384</c:v>
                </c:pt>
                <c:pt idx="7">
                  <c:v>7.5342465753424657</c:v>
                </c:pt>
                <c:pt idx="8">
                  <c:v>7.3630136986301373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B20-4DB6-8BA6-C29C2BD02451}"/>
            </c:ext>
          </c:extLst>
        </c:ser>
        <c:ser>
          <c:idx val="6"/>
          <c:order val="6"/>
          <c:tx>
            <c:strRef>
              <c:f>打点!$A$23</c:f>
              <c:strCache>
                <c:ptCount val="1"/>
                <c:pt idx="0">
                  <c:v>L</c:v>
                </c:pt>
              </c:strCache>
            </c:strRef>
          </c:tx>
          <c:spPr>
            <a:ln w="22225" cap="rnd" cmpd="sng" algn="ctr">
              <a:solidFill>
                <a:srgbClr val="1F366A"/>
              </a:solidFill>
              <a:round/>
            </a:ln>
            <a:effectLst/>
          </c:spPr>
          <c:marker>
            <c:symbol val="none"/>
          </c:marker>
          <c:val>
            <c:numRef>
              <c:f>打点!$B$23:$J$23</c:f>
              <c:numCache>
                <c:formatCode>General</c:formatCode>
                <c:ptCount val="9"/>
                <c:pt idx="0">
                  <c:v>12.559618441971383</c:v>
                </c:pt>
                <c:pt idx="1">
                  <c:v>8.4260731319554854</c:v>
                </c:pt>
                <c:pt idx="2">
                  <c:v>17.806041335453099</c:v>
                </c:pt>
                <c:pt idx="3">
                  <c:v>14.785373608903022</c:v>
                </c:pt>
                <c:pt idx="4">
                  <c:v>11.128775834658187</c:v>
                </c:pt>
                <c:pt idx="5">
                  <c:v>11.446740858505565</c:v>
                </c:pt>
                <c:pt idx="6">
                  <c:v>9.0620031796502385</c:v>
                </c:pt>
                <c:pt idx="7">
                  <c:v>7.1542130365659773</c:v>
                </c:pt>
                <c:pt idx="8">
                  <c:v>7.6311605723370421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B20-4DB6-8BA6-C29C2BD02451}"/>
            </c:ext>
          </c:extLst>
        </c:ser>
        <c:ser>
          <c:idx val="7"/>
          <c:order val="7"/>
          <c:tx>
            <c:strRef>
              <c:f>打点!$A$24</c:f>
              <c:strCache>
                <c:ptCount val="1"/>
                <c:pt idx="0">
                  <c:v>M</c:v>
                </c:pt>
              </c:strCache>
            </c:strRef>
          </c:tx>
          <c:spPr>
            <a:ln w="22225" cap="rnd" cmpd="sng" algn="ctr">
              <a:solidFill>
                <a:srgbClr val="221815"/>
              </a:solidFill>
              <a:round/>
            </a:ln>
            <a:effectLst/>
          </c:spPr>
          <c:marker>
            <c:symbol val="none"/>
          </c:marker>
          <c:val>
            <c:numRef>
              <c:f>打点!$B$24:$J$24</c:f>
              <c:numCache>
                <c:formatCode>General</c:formatCode>
                <c:ptCount val="9"/>
                <c:pt idx="0">
                  <c:v>8.4745762711864394</c:v>
                </c:pt>
                <c:pt idx="1">
                  <c:v>8.4745762711864394</c:v>
                </c:pt>
                <c:pt idx="2">
                  <c:v>12.106537530266344</c:v>
                </c:pt>
                <c:pt idx="3">
                  <c:v>14.043583535108958</c:v>
                </c:pt>
                <c:pt idx="4">
                  <c:v>15.49636803874092</c:v>
                </c:pt>
                <c:pt idx="5">
                  <c:v>13.801452784503631</c:v>
                </c:pt>
                <c:pt idx="6">
                  <c:v>11.864406779661017</c:v>
                </c:pt>
                <c:pt idx="7">
                  <c:v>9.9273607748184016</c:v>
                </c:pt>
                <c:pt idx="8">
                  <c:v>5.8111380145278453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B20-4DB6-8BA6-C29C2BD02451}"/>
            </c:ext>
          </c:extLst>
        </c:ser>
        <c:ser>
          <c:idx val="8"/>
          <c:order val="8"/>
          <c:tx>
            <c:strRef>
              <c:f>打点!$A$25</c:f>
              <c:strCache>
                <c:ptCount val="1"/>
                <c:pt idx="0">
                  <c:v>Bs</c:v>
                </c:pt>
              </c:strCache>
            </c:strRef>
          </c:tx>
          <c:spPr>
            <a:ln w="22225" cap="rnd" cmpd="sng" algn="ctr">
              <a:solidFill>
                <a:srgbClr val="000013"/>
              </a:solidFill>
              <a:round/>
            </a:ln>
            <a:effectLst/>
          </c:spPr>
          <c:marker>
            <c:symbol val="none"/>
          </c:marker>
          <c:val>
            <c:numRef>
              <c:f>打点!$B$25:$J$25</c:f>
              <c:numCache>
                <c:formatCode>General</c:formatCode>
                <c:ptCount val="9"/>
                <c:pt idx="0">
                  <c:v>13.152400835073069</c:v>
                </c:pt>
                <c:pt idx="1">
                  <c:v>5.8455114822546967</c:v>
                </c:pt>
                <c:pt idx="2">
                  <c:v>13.569937369519833</c:v>
                </c:pt>
                <c:pt idx="3">
                  <c:v>17.536534446764094</c:v>
                </c:pt>
                <c:pt idx="4">
                  <c:v>8.3507306889352826</c:v>
                </c:pt>
                <c:pt idx="5">
                  <c:v>14.613778705636744</c:v>
                </c:pt>
                <c:pt idx="6">
                  <c:v>11.064718162839249</c:v>
                </c:pt>
                <c:pt idx="7">
                  <c:v>8.559498956158663</c:v>
                </c:pt>
                <c:pt idx="8">
                  <c:v>7.3068893528183718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B20-4DB6-8BA6-C29C2BD02451}"/>
            </c:ext>
          </c:extLst>
        </c:ser>
        <c:ser>
          <c:idx val="9"/>
          <c:order val="9"/>
          <c:tx>
            <c:strRef>
              <c:f>打点!$A$26</c:f>
              <c:strCache>
                <c:ptCount val="1"/>
                <c:pt idx="0">
                  <c:v>S</c:v>
                </c:pt>
              </c:strCache>
            </c:strRef>
          </c:tx>
          <c:spPr>
            <a:ln w="22225" cap="rnd" cmpd="sng" algn="ctr">
              <a:solidFill>
                <a:srgbClr val="00AB5C"/>
              </a:solidFill>
              <a:round/>
            </a:ln>
            <a:effectLst/>
          </c:spPr>
          <c:marker>
            <c:symbol val="none"/>
          </c:marker>
          <c:val>
            <c:numRef>
              <c:f>打点!$B$26:$J$26</c:f>
              <c:numCache>
                <c:formatCode>General</c:formatCode>
                <c:ptCount val="9"/>
                <c:pt idx="0">
                  <c:v>10.565110565110565</c:v>
                </c:pt>
                <c:pt idx="1">
                  <c:v>7.3710073710073711</c:v>
                </c:pt>
                <c:pt idx="2">
                  <c:v>21.13022113022113</c:v>
                </c:pt>
                <c:pt idx="3">
                  <c:v>19.41031941031941</c:v>
                </c:pt>
                <c:pt idx="4">
                  <c:v>13.267813267813267</c:v>
                </c:pt>
                <c:pt idx="5">
                  <c:v>7.8624078624078626</c:v>
                </c:pt>
                <c:pt idx="6">
                  <c:v>7.8624078624078626</c:v>
                </c:pt>
                <c:pt idx="7">
                  <c:v>10.810810810810811</c:v>
                </c:pt>
                <c:pt idx="8">
                  <c:v>1.7199017199017199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B20-4DB6-8BA6-C29C2BD02451}"/>
            </c:ext>
          </c:extLst>
        </c:ser>
        <c:ser>
          <c:idx val="10"/>
          <c:order val="10"/>
          <c:tx>
            <c:strRef>
              <c:f>打点!$A$27</c:f>
              <c:strCache>
                <c:ptCount val="1"/>
                <c:pt idx="0">
                  <c:v>T</c:v>
                </c:pt>
              </c:strCache>
            </c:strRef>
          </c:tx>
          <c:spPr>
            <a:ln w="22225" cap="rnd" cmpd="sng" algn="ctr">
              <a:solidFill>
                <a:srgbClr val="FFE201"/>
              </a:solidFill>
              <a:round/>
            </a:ln>
            <a:effectLst/>
          </c:spPr>
          <c:marker>
            <c:symbol val="none"/>
          </c:marker>
          <c:val>
            <c:numRef>
              <c:f>打点!$B$27:$J$27</c:f>
              <c:numCache>
                <c:formatCode>General</c:formatCode>
                <c:ptCount val="9"/>
                <c:pt idx="0">
                  <c:v>10.546875</c:v>
                </c:pt>
                <c:pt idx="1">
                  <c:v>7.6171875</c:v>
                </c:pt>
                <c:pt idx="2">
                  <c:v>16.40625</c:v>
                </c:pt>
                <c:pt idx="3">
                  <c:v>14.0625</c:v>
                </c:pt>
                <c:pt idx="4">
                  <c:v>16.015625</c:v>
                </c:pt>
                <c:pt idx="5">
                  <c:v>9.375</c:v>
                </c:pt>
                <c:pt idx="6">
                  <c:v>12.890625</c:v>
                </c:pt>
                <c:pt idx="7">
                  <c:v>10.15625</c:v>
                </c:pt>
                <c:pt idx="8">
                  <c:v>2.9296875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FB20-4DB6-8BA6-C29C2BD02451}"/>
            </c:ext>
          </c:extLst>
        </c:ser>
        <c:ser>
          <c:idx val="11"/>
          <c:order val="11"/>
          <c:tx>
            <c:strRef>
              <c:f>打点!$A$28</c:f>
              <c:strCache>
                <c:ptCount val="1"/>
                <c:pt idx="0">
                  <c:v>DB</c:v>
                </c:pt>
              </c:strCache>
            </c:strRef>
          </c:tx>
          <c:spPr>
            <a:ln w="22225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打点!$B$28:$J$28</c:f>
              <c:numCache>
                <c:formatCode>General</c:formatCode>
                <c:ptCount val="9"/>
                <c:pt idx="0">
                  <c:v>9.4032549728752262</c:v>
                </c:pt>
                <c:pt idx="1">
                  <c:v>10.669077757685352</c:v>
                </c:pt>
                <c:pt idx="2">
                  <c:v>18.44484629294756</c:v>
                </c:pt>
                <c:pt idx="3">
                  <c:v>16.817359855334537</c:v>
                </c:pt>
                <c:pt idx="4">
                  <c:v>13.743218806509946</c:v>
                </c:pt>
                <c:pt idx="5">
                  <c:v>9.5840867992766725</c:v>
                </c:pt>
                <c:pt idx="6">
                  <c:v>7.9566003616636527</c:v>
                </c:pt>
                <c:pt idx="7">
                  <c:v>4.1591320072332731</c:v>
                </c:pt>
                <c:pt idx="8">
                  <c:v>9.2224231464737798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FB20-4DB6-8BA6-C29C2BD024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57224552"/>
        <c:axId val="757225864"/>
      </c:lineChart>
      <c:catAx>
        <c:axId val="757224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225864"/>
        <c:crosses val="autoZero"/>
        <c:auto val="1"/>
        <c:lblAlgn val="ctr"/>
        <c:lblOffset val="100"/>
        <c:noMultiLvlLbl val="0"/>
      </c:catAx>
      <c:valAx>
        <c:axId val="757225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22455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dPt>
            <c:idx val="1"/>
            <c:marker>
              <c:symbol val="circle"/>
              <c:size val="4"/>
              <c:spPr>
                <a:solidFill>
                  <a:schemeClr val="accent1"/>
                </a:solidFill>
                <a:ln w="9525" cap="flat" cmpd="sng" algn="ctr">
                  <a:solidFill>
                    <a:schemeClr val="accent1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D2E-416C-A311-C138DD8C0CC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9B0825C8-03EC-412E-8D40-B3F16986FD5F}" type="CELLRANGE">
                      <a:rPr lang="en-US" altLang="ja-JP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5D2E-416C-A311-C138DD8C0CC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5443471-F834-4F40-9B44-DDC35314C771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D2E-416C-A311-C138DD8C0CC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96F6AD5-A556-4032-8712-1F473BB13A63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5D2E-416C-A311-C138DD8C0CC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845CAC9-FC92-455F-8D5E-B65C192457F3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5D2E-416C-A311-C138DD8C0CC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9B06DD1-A7DD-431C-8C6F-FD21A5B16A4D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5D2E-416C-A311-C138DD8C0CC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B31CB71D-AE73-4685-8E16-E4622F8FC5FF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D2E-416C-A311-C138DD8C0CC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94B17236-25C4-4B86-A9A3-7ACFB6FC4890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D2E-416C-A311-C138DD8C0CC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53040891-30A9-49D4-AF84-21FB3C753F7B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5D2E-416C-A311-C138DD8C0CCE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F81478FC-C5DE-4239-921C-489338C61018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5D2E-416C-A311-C138DD8C0CCE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37CF7CF9-068F-453D-B97A-3A8786DE781B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5D2E-416C-A311-C138DD8C0CCE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A755CD91-EB20-4F37-ACA3-3F7E44747831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5D2E-416C-A311-C138DD8C0CCE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C47BF4DC-3F98-4A4B-889E-75C36CDD6627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5D2E-416C-A311-C138DD8C0C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打点!$C$17:$C$28</c:f>
              <c:numCache>
                <c:formatCode>General</c:formatCode>
                <c:ptCount val="12"/>
                <c:pt idx="0">
                  <c:v>9.44</c:v>
                </c:pt>
                <c:pt idx="1">
                  <c:v>5.3789731051344738</c:v>
                </c:pt>
                <c:pt idx="2">
                  <c:v>17.20226843100189</c:v>
                </c:pt>
                <c:pt idx="3">
                  <c:v>8.8362068965517242</c:v>
                </c:pt>
                <c:pt idx="4">
                  <c:v>9.8501070663811561</c:v>
                </c:pt>
                <c:pt idx="5">
                  <c:v>11.301369863013697</c:v>
                </c:pt>
                <c:pt idx="6">
                  <c:v>8.4260731319554854</c:v>
                </c:pt>
                <c:pt idx="7">
                  <c:v>8.4745762711864394</c:v>
                </c:pt>
                <c:pt idx="8">
                  <c:v>5.8455114822546967</c:v>
                </c:pt>
                <c:pt idx="9">
                  <c:v>7.3710073710073711</c:v>
                </c:pt>
                <c:pt idx="10">
                  <c:v>7.6171875</c:v>
                </c:pt>
                <c:pt idx="11">
                  <c:v>10.669077757685352</c:v>
                </c:pt>
              </c:numCache>
            </c:numRef>
          </c:xVal>
          <c:yVal>
            <c:numRef>
              <c:f>打点!$D$17:$D$28</c:f>
              <c:numCache>
                <c:formatCode>General</c:formatCode>
                <c:ptCount val="12"/>
                <c:pt idx="0">
                  <c:v>14.719999999999999</c:v>
                </c:pt>
                <c:pt idx="1">
                  <c:v>10.024449877750612</c:v>
                </c:pt>
                <c:pt idx="2">
                  <c:v>11.342155009451796</c:v>
                </c:pt>
                <c:pt idx="3">
                  <c:v>17.672413793103448</c:v>
                </c:pt>
                <c:pt idx="4">
                  <c:v>12.847965738758029</c:v>
                </c:pt>
                <c:pt idx="5">
                  <c:v>16.952054794520549</c:v>
                </c:pt>
                <c:pt idx="6">
                  <c:v>17.806041335453099</c:v>
                </c:pt>
                <c:pt idx="7">
                  <c:v>12.106537530266344</c:v>
                </c:pt>
                <c:pt idx="8">
                  <c:v>13.569937369519833</c:v>
                </c:pt>
                <c:pt idx="9">
                  <c:v>21.13022113022113</c:v>
                </c:pt>
                <c:pt idx="10">
                  <c:v>16.40625</c:v>
                </c:pt>
                <c:pt idx="11">
                  <c:v>18.44484629294756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打点!$A$17:$A$28</c15:f>
                <c15:dlblRangeCache>
                  <c:ptCount val="12"/>
                  <c:pt idx="0">
                    <c:v>C</c:v>
                  </c:pt>
                  <c:pt idx="1">
                    <c:v>D</c:v>
                  </c:pt>
                  <c:pt idx="2">
                    <c:v>E</c:v>
                  </c:pt>
                  <c:pt idx="3">
                    <c:v>F</c:v>
                  </c:pt>
                  <c:pt idx="4">
                    <c:v>G</c:v>
                  </c:pt>
                  <c:pt idx="5">
                    <c:v>H</c:v>
                  </c:pt>
                  <c:pt idx="6">
                    <c:v>L</c:v>
                  </c:pt>
                  <c:pt idx="7">
                    <c:v>M</c:v>
                  </c:pt>
                  <c:pt idx="8">
                    <c:v>Bs</c:v>
                  </c:pt>
                  <c:pt idx="9">
                    <c:v>S</c:v>
                  </c:pt>
                  <c:pt idx="10">
                    <c:v>T</c:v>
                  </c:pt>
                  <c:pt idx="11">
                    <c:v>DB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5D2E-416C-A311-C138DD8C0CC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60022560"/>
        <c:axId val="760024200"/>
      </c:scatterChart>
      <c:valAx>
        <c:axId val="760022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2</a:t>
                </a:r>
                <a:r>
                  <a:rPr lang="ja-JP"/>
                  <a:t>番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60024200"/>
        <c:crosses val="autoZero"/>
        <c:crossBetween val="midCat"/>
      </c:valAx>
      <c:valAx>
        <c:axId val="760024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3</a:t>
                </a:r>
                <a:r>
                  <a:rPr lang="ja-JP"/>
                  <a:t>番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60022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Dragons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Sheet1!$B$4:$J$4</c:f>
              <c:numCache>
                <c:formatCode>General</c:formatCode>
                <c:ptCount val="9"/>
                <c:pt idx="0">
                  <c:v>15.333333333333332</c:v>
                </c:pt>
                <c:pt idx="1">
                  <c:v>10.444444444444445</c:v>
                </c:pt>
                <c:pt idx="2">
                  <c:v>12.888888888888889</c:v>
                </c:pt>
                <c:pt idx="3">
                  <c:v>16.222222222222221</c:v>
                </c:pt>
                <c:pt idx="4">
                  <c:v>15.111111111111111</c:v>
                </c:pt>
                <c:pt idx="5">
                  <c:v>10.888888888888888</c:v>
                </c:pt>
                <c:pt idx="6">
                  <c:v>10.666666666666668</c:v>
                </c:pt>
                <c:pt idx="7">
                  <c:v>6.2222222222222223</c:v>
                </c:pt>
                <c:pt idx="8">
                  <c:v>2.2222222222222223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00-4153-867F-983FE360283C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Sheet1!$B$19:$J$19</c:f>
              <c:numCache>
                <c:formatCode>General</c:formatCode>
                <c:ptCount val="9"/>
                <c:pt idx="0">
                  <c:v>9.0464547677261606</c:v>
                </c:pt>
                <c:pt idx="1">
                  <c:v>5.3789731051344738</c:v>
                </c:pt>
                <c:pt idx="2">
                  <c:v>10.024449877750612</c:v>
                </c:pt>
                <c:pt idx="3">
                  <c:v>23.471882640586799</c:v>
                </c:pt>
                <c:pt idx="4">
                  <c:v>14.91442542787286</c:v>
                </c:pt>
                <c:pt idx="5">
                  <c:v>11.735941320293399</c:v>
                </c:pt>
                <c:pt idx="6">
                  <c:v>14.425427872860636</c:v>
                </c:pt>
                <c:pt idx="7">
                  <c:v>7.3349633251833746</c:v>
                </c:pt>
                <c:pt idx="8">
                  <c:v>3.6674816625916873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00-4153-867F-983FE36028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6311528"/>
        <c:axId val="566311856"/>
      </c:lineChart>
      <c:catAx>
        <c:axId val="566311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11856"/>
        <c:crosses val="autoZero"/>
        <c:auto val="1"/>
        <c:lblAlgn val="ctr"/>
        <c:lblOffset val="100"/>
        <c:noMultiLvlLbl val="0"/>
      </c:catAx>
      <c:valAx>
        <c:axId val="566311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1152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dPt>
            <c:idx val="1"/>
            <c:marker>
              <c:symbol val="circle"/>
              <c:size val="4"/>
              <c:spPr>
                <a:solidFill>
                  <a:schemeClr val="accent1"/>
                </a:solidFill>
                <a:ln w="9525" cap="flat" cmpd="sng" algn="ctr">
                  <a:solidFill>
                    <a:schemeClr val="accent1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D2E-416C-A311-C138DD8C0CC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A34CC0F-9696-4ABC-8117-98DFD014494D}" type="CELLRANGE">
                      <a:rPr lang="en-US" altLang="ja-JP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5D2E-416C-A311-C138DD8C0CC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D274BAE-7681-4249-953F-7D155A699F2D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D2E-416C-A311-C138DD8C0CC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5B657B4-549F-4CD1-B963-C2465E22C4B1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5D2E-416C-A311-C138DD8C0CC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A3CA397-C1CA-42D0-BEDD-FBCC7C01F8D5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5D2E-416C-A311-C138DD8C0CC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C6F6B6F-AA37-4C40-B093-978FE13B5EDA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5D2E-416C-A311-C138DD8C0CC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B77CFA81-6073-4243-8EF1-839DD87D73F9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D2E-416C-A311-C138DD8C0CC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4CA92F32-3F14-406F-8099-39AF5C305327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D2E-416C-A311-C138DD8C0CC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2DDE566D-B858-4380-8D81-40ACE733A6A6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5D2E-416C-A311-C138DD8C0CCE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98831794-B017-47CD-AB38-41A91E6FF9D3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5D2E-416C-A311-C138DD8C0CCE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A446480E-8CA1-46B2-B730-B1FFE7F98687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5D2E-416C-A311-C138DD8C0CCE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F9EFA24F-67C5-42C5-9C57-6392942977C7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5D2E-416C-A311-C138DD8C0CCE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ED7749C0-FA2B-4655-977D-FF319864341C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5D2E-416C-A311-C138DD8C0C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打点!$C$17:$C$28</c:f>
              <c:numCache>
                <c:formatCode>General</c:formatCode>
                <c:ptCount val="12"/>
                <c:pt idx="0">
                  <c:v>9.44</c:v>
                </c:pt>
                <c:pt idx="1">
                  <c:v>5.3789731051344738</c:v>
                </c:pt>
                <c:pt idx="2">
                  <c:v>17.20226843100189</c:v>
                </c:pt>
                <c:pt idx="3">
                  <c:v>8.8362068965517242</c:v>
                </c:pt>
                <c:pt idx="4">
                  <c:v>9.8501070663811561</c:v>
                </c:pt>
                <c:pt idx="5">
                  <c:v>11.301369863013697</c:v>
                </c:pt>
                <c:pt idx="6">
                  <c:v>8.4260731319554854</c:v>
                </c:pt>
                <c:pt idx="7">
                  <c:v>8.4745762711864394</c:v>
                </c:pt>
                <c:pt idx="8">
                  <c:v>5.8455114822546967</c:v>
                </c:pt>
                <c:pt idx="9">
                  <c:v>7.3710073710073711</c:v>
                </c:pt>
                <c:pt idx="10">
                  <c:v>7.6171875</c:v>
                </c:pt>
                <c:pt idx="11">
                  <c:v>10.669077757685352</c:v>
                </c:pt>
              </c:numCache>
            </c:numRef>
          </c:xVal>
          <c:yVal>
            <c:numRef>
              <c:f>打点!$D$17:$D$28</c:f>
              <c:numCache>
                <c:formatCode>General</c:formatCode>
                <c:ptCount val="12"/>
                <c:pt idx="0">
                  <c:v>14.719999999999999</c:v>
                </c:pt>
                <c:pt idx="1">
                  <c:v>10.024449877750612</c:v>
                </c:pt>
                <c:pt idx="2">
                  <c:v>11.342155009451796</c:v>
                </c:pt>
                <c:pt idx="3">
                  <c:v>17.672413793103448</c:v>
                </c:pt>
                <c:pt idx="4">
                  <c:v>12.847965738758029</c:v>
                </c:pt>
                <c:pt idx="5">
                  <c:v>16.952054794520549</c:v>
                </c:pt>
                <c:pt idx="6">
                  <c:v>17.806041335453099</c:v>
                </c:pt>
                <c:pt idx="7">
                  <c:v>12.106537530266344</c:v>
                </c:pt>
                <c:pt idx="8">
                  <c:v>13.569937369519833</c:v>
                </c:pt>
                <c:pt idx="9">
                  <c:v>21.13022113022113</c:v>
                </c:pt>
                <c:pt idx="10">
                  <c:v>16.40625</c:v>
                </c:pt>
                <c:pt idx="11">
                  <c:v>18.44484629294756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打点!$A$17:$A$28</c15:f>
                <c15:dlblRangeCache>
                  <c:ptCount val="12"/>
                  <c:pt idx="0">
                    <c:v>C</c:v>
                  </c:pt>
                  <c:pt idx="1">
                    <c:v>D</c:v>
                  </c:pt>
                  <c:pt idx="2">
                    <c:v>E</c:v>
                  </c:pt>
                  <c:pt idx="3">
                    <c:v>F</c:v>
                  </c:pt>
                  <c:pt idx="4">
                    <c:v>G</c:v>
                  </c:pt>
                  <c:pt idx="5">
                    <c:v>H</c:v>
                  </c:pt>
                  <c:pt idx="6">
                    <c:v>L</c:v>
                  </c:pt>
                  <c:pt idx="7">
                    <c:v>M</c:v>
                  </c:pt>
                  <c:pt idx="8">
                    <c:v>Bs</c:v>
                  </c:pt>
                  <c:pt idx="9">
                    <c:v>S</c:v>
                  </c:pt>
                  <c:pt idx="10">
                    <c:v>T</c:v>
                  </c:pt>
                  <c:pt idx="11">
                    <c:v>DB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5D2E-416C-A311-C138DD8C0CC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60022560"/>
        <c:axId val="760024200"/>
      </c:scatterChart>
      <c:valAx>
        <c:axId val="760022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2</a:t>
                </a:r>
                <a:r>
                  <a:rPr lang="ja-JP"/>
                  <a:t>番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60024200"/>
        <c:crosses val="autoZero"/>
        <c:crossBetween val="midCat"/>
      </c:valAx>
      <c:valAx>
        <c:axId val="760024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3</a:t>
                </a:r>
                <a:r>
                  <a:rPr lang="ja-JP"/>
                  <a:t>番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60022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打点!$A$17</c:f>
              <c:strCache>
                <c:ptCount val="1"/>
                <c:pt idx="0">
                  <c:v>C</c:v>
                </c:pt>
              </c:strCache>
            </c:strRef>
          </c:tx>
          <c:spPr>
            <a:ln w="22225" cap="rnd" cmpd="sng" algn="ctr">
              <a:solidFill>
                <a:srgbClr val="FF2B06"/>
              </a:solidFill>
              <a:round/>
            </a:ln>
            <a:effectLst/>
          </c:spPr>
          <c:marker>
            <c:symbol val="none"/>
          </c:marker>
          <c:val>
            <c:numRef>
              <c:f>打点!$B$17:$J$17</c:f>
              <c:numCache>
                <c:formatCode>General</c:formatCode>
                <c:ptCount val="9"/>
                <c:pt idx="0">
                  <c:v>9.6</c:v>
                </c:pt>
                <c:pt idx="1">
                  <c:v>9.44</c:v>
                </c:pt>
                <c:pt idx="2">
                  <c:v>14.719999999999999</c:v>
                </c:pt>
                <c:pt idx="3">
                  <c:v>19.2</c:v>
                </c:pt>
                <c:pt idx="4">
                  <c:v>14.24</c:v>
                </c:pt>
                <c:pt idx="5">
                  <c:v>16.16</c:v>
                </c:pt>
                <c:pt idx="6">
                  <c:v>7.84</c:v>
                </c:pt>
                <c:pt idx="7">
                  <c:v>6.5600000000000005</c:v>
                </c:pt>
                <c:pt idx="8">
                  <c:v>2.2399999999999998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70-4CE7-95CF-4862CEE8D6BE}"/>
            </c:ext>
          </c:extLst>
        </c:ser>
        <c:ser>
          <c:idx val="1"/>
          <c:order val="1"/>
          <c:tx>
            <c:strRef>
              <c:f>打点!$A$18</c:f>
              <c:strCache>
                <c:ptCount val="1"/>
                <c:pt idx="0">
                  <c:v>D</c:v>
                </c:pt>
              </c:strCache>
            </c:strRef>
          </c:tx>
          <c:spPr>
            <a:ln w="114300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打点!$B$18:$J$18</c:f>
              <c:numCache>
                <c:formatCode>General</c:formatCode>
                <c:ptCount val="9"/>
                <c:pt idx="0">
                  <c:v>9.0464547677261606</c:v>
                </c:pt>
                <c:pt idx="1">
                  <c:v>5.3789731051344738</c:v>
                </c:pt>
                <c:pt idx="2">
                  <c:v>10.024449877750612</c:v>
                </c:pt>
                <c:pt idx="3">
                  <c:v>23.471882640586799</c:v>
                </c:pt>
                <c:pt idx="4">
                  <c:v>14.91442542787286</c:v>
                </c:pt>
                <c:pt idx="5">
                  <c:v>11.735941320293399</c:v>
                </c:pt>
                <c:pt idx="6">
                  <c:v>14.425427872860636</c:v>
                </c:pt>
                <c:pt idx="7">
                  <c:v>7.3349633251833746</c:v>
                </c:pt>
                <c:pt idx="8">
                  <c:v>3.6674816625916873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70-4CE7-95CF-4862CEE8D6BE}"/>
            </c:ext>
          </c:extLst>
        </c:ser>
        <c:ser>
          <c:idx val="2"/>
          <c:order val="2"/>
          <c:tx>
            <c:strRef>
              <c:f>打点!$A$19</c:f>
              <c:strCache>
                <c:ptCount val="1"/>
                <c:pt idx="0">
                  <c:v>E</c:v>
                </c:pt>
              </c:strCache>
            </c:strRef>
          </c:tx>
          <c:spPr>
            <a:ln w="22225" cap="rnd" cmpd="sng" algn="ctr">
              <a:solidFill>
                <a:srgbClr val="860010"/>
              </a:solidFill>
              <a:round/>
            </a:ln>
            <a:effectLst/>
          </c:spPr>
          <c:marker>
            <c:symbol val="none"/>
          </c:marker>
          <c:val>
            <c:numRef>
              <c:f>打点!$B$19:$J$19</c:f>
              <c:numCache>
                <c:formatCode>General</c:formatCode>
                <c:ptCount val="9"/>
                <c:pt idx="0">
                  <c:v>13.23251417769376</c:v>
                </c:pt>
                <c:pt idx="1">
                  <c:v>17.20226843100189</c:v>
                </c:pt>
                <c:pt idx="2">
                  <c:v>11.342155009451796</c:v>
                </c:pt>
                <c:pt idx="3">
                  <c:v>14.744801512287333</c:v>
                </c:pt>
                <c:pt idx="4">
                  <c:v>10.207939508506616</c:v>
                </c:pt>
                <c:pt idx="5">
                  <c:v>10.964083175803403</c:v>
                </c:pt>
                <c:pt idx="6">
                  <c:v>8.695652173913043</c:v>
                </c:pt>
                <c:pt idx="7">
                  <c:v>7.3724007561436666</c:v>
                </c:pt>
                <c:pt idx="8">
                  <c:v>6.2381852551984878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70-4CE7-95CF-4862CEE8D6BE}"/>
            </c:ext>
          </c:extLst>
        </c:ser>
        <c:ser>
          <c:idx val="3"/>
          <c:order val="3"/>
          <c:tx>
            <c:strRef>
              <c:f>打点!$A$20</c:f>
              <c:strCache>
                <c:ptCount val="1"/>
                <c:pt idx="0">
                  <c:v>F</c:v>
                </c:pt>
              </c:strCache>
            </c:strRef>
          </c:tx>
          <c:spPr>
            <a:ln w="22225" cap="rnd" cmpd="sng" algn="ctr">
              <a:solidFill>
                <a:srgbClr val="4C7B98"/>
              </a:solidFill>
              <a:round/>
            </a:ln>
            <a:effectLst/>
          </c:spPr>
          <c:marker>
            <c:symbol val="none"/>
          </c:marker>
          <c:val>
            <c:numRef>
              <c:f>打点!$B$20:$J$20</c:f>
              <c:numCache>
                <c:formatCode>General</c:formatCode>
                <c:ptCount val="9"/>
                <c:pt idx="0">
                  <c:v>9.4827586206896548</c:v>
                </c:pt>
                <c:pt idx="1">
                  <c:v>8.8362068965517242</c:v>
                </c:pt>
                <c:pt idx="2">
                  <c:v>17.672413793103448</c:v>
                </c:pt>
                <c:pt idx="3">
                  <c:v>17.241379310344829</c:v>
                </c:pt>
                <c:pt idx="4">
                  <c:v>17.025862068965516</c:v>
                </c:pt>
                <c:pt idx="5">
                  <c:v>8.6206896551724146</c:v>
                </c:pt>
                <c:pt idx="6">
                  <c:v>8.8362068965517242</c:v>
                </c:pt>
                <c:pt idx="7">
                  <c:v>6.6810344827586201</c:v>
                </c:pt>
                <c:pt idx="8">
                  <c:v>5.6034482758620694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70-4CE7-95CF-4862CEE8D6BE}"/>
            </c:ext>
          </c:extLst>
        </c:ser>
        <c:ser>
          <c:idx val="4"/>
          <c:order val="4"/>
          <c:tx>
            <c:strRef>
              <c:f>打点!$A$21</c:f>
              <c:strCache>
                <c:ptCount val="1"/>
                <c:pt idx="0">
                  <c:v>G</c:v>
                </c:pt>
              </c:strCache>
            </c:strRef>
          </c:tx>
          <c:spPr>
            <a:ln w="22225" cap="rnd" cmpd="sng" algn="ctr">
              <a:solidFill>
                <a:srgbClr val="F97709"/>
              </a:solidFill>
              <a:round/>
            </a:ln>
            <a:effectLst/>
          </c:spPr>
          <c:marker>
            <c:symbol val="none"/>
          </c:marker>
          <c:val>
            <c:numRef>
              <c:f>打点!$B$21:$J$21</c:f>
              <c:numCache>
                <c:formatCode>General</c:formatCode>
                <c:ptCount val="9"/>
                <c:pt idx="0">
                  <c:v>10.492505353319057</c:v>
                </c:pt>
                <c:pt idx="1">
                  <c:v>9.8501070663811561</c:v>
                </c:pt>
                <c:pt idx="2">
                  <c:v>12.847965738758029</c:v>
                </c:pt>
                <c:pt idx="3">
                  <c:v>18.843683083511777</c:v>
                </c:pt>
                <c:pt idx="4">
                  <c:v>17.130620985010705</c:v>
                </c:pt>
                <c:pt idx="5">
                  <c:v>9.2077087794432551</c:v>
                </c:pt>
                <c:pt idx="6">
                  <c:v>12.847965738758029</c:v>
                </c:pt>
                <c:pt idx="7">
                  <c:v>6.209850107066381</c:v>
                </c:pt>
                <c:pt idx="8">
                  <c:v>2.5695931477516059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70-4CE7-95CF-4862CEE8D6BE}"/>
            </c:ext>
          </c:extLst>
        </c:ser>
        <c:ser>
          <c:idx val="5"/>
          <c:order val="5"/>
          <c:tx>
            <c:strRef>
              <c:f>打点!$A$22</c:f>
              <c:strCache>
                <c:ptCount val="1"/>
                <c:pt idx="0">
                  <c:v>H</c:v>
                </c:pt>
              </c:strCache>
            </c:strRef>
          </c:tx>
          <c:spPr>
            <a:ln w="22225" cap="rnd" cmpd="sng" algn="ctr">
              <a:solidFill>
                <a:srgbClr val="F5C700"/>
              </a:solidFill>
              <a:round/>
            </a:ln>
            <a:effectLst/>
          </c:spPr>
          <c:marker>
            <c:symbol val="none"/>
          </c:marker>
          <c:val>
            <c:numRef>
              <c:f>打点!$B$22:$J$22</c:f>
              <c:numCache>
                <c:formatCode>General</c:formatCode>
                <c:ptCount val="9"/>
                <c:pt idx="0">
                  <c:v>5.4794520547945202</c:v>
                </c:pt>
                <c:pt idx="1">
                  <c:v>11.301369863013697</c:v>
                </c:pt>
                <c:pt idx="2">
                  <c:v>16.952054794520549</c:v>
                </c:pt>
                <c:pt idx="3">
                  <c:v>15.41095890410959</c:v>
                </c:pt>
                <c:pt idx="4">
                  <c:v>18.664383561643834</c:v>
                </c:pt>
                <c:pt idx="5">
                  <c:v>6.6780821917808222</c:v>
                </c:pt>
                <c:pt idx="6">
                  <c:v>10.616438356164384</c:v>
                </c:pt>
                <c:pt idx="7">
                  <c:v>7.5342465753424657</c:v>
                </c:pt>
                <c:pt idx="8">
                  <c:v>7.3630136986301373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70-4CE7-95CF-4862CEE8D6BE}"/>
            </c:ext>
          </c:extLst>
        </c:ser>
        <c:ser>
          <c:idx val="6"/>
          <c:order val="6"/>
          <c:tx>
            <c:strRef>
              <c:f>打点!$A$23</c:f>
              <c:strCache>
                <c:ptCount val="1"/>
                <c:pt idx="0">
                  <c:v>L</c:v>
                </c:pt>
              </c:strCache>
            </c:strRef>
          </c:tx>
          <c:spPr>
            <a:ln w="22225" cap="rnd" cmpd="sng" algn="ctr">
              <a:solidFill>
                <a:srgbClr val="1F366A"/>
              </a:solidFill>
              <a:round/>
            </a:ln>
            <a:effectLst/>
          </c:spPr>
          <c:marker>
            <c:symbol val="none"/>
          </c:marker>
          <c:val>
            <c:numRef>
              <c:f>打点!$B$23:$J$23</c:f>
              <c:numCache>
                <c:formatCode>General</c:formatCode>
                <c:ptCount val="9"/>
                <c:pt idx="0">
                  <c:v>12.559618441971383</c:v>
                </c:pt>
                <c:pt idx="1">
                  <c:v>8.4260731319554854</c:v>
                </c:pt>
                <c:pt idx="2">
                  <c:v>17.806041335453099</c:v>
                </c:pt>
                <c:pt idx="3">
                  <c:v>14.785373608903022</c:v>
                </c:pt>
                <c:pt idx="4">
                  <c:v>11.128775834658187</c:v>
                </c:pt>
                <c:pt idx="5">
                  <c:v>11.446740858505565</c:v>
                </c:pt>
                <c:pt idx="6">
                  <c:v>9.0620031796502385</c:v>
                </c:pt>
                <c:pt idx="7">
                  <c:v>7.1542130365659773</c:v>
                </c:pt>
                <c:pt idx="8">
                  <c:v>7.6311605723370421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670-4CE7-95CF-4862CEE8D6BE}"/>
            </c:ext>
          </c:extLst>
        </c:ser>
        <c:ser>
          <c:idx val="7"/>
          <c:order val="7"/>
          <c:tx>
            <c:strRef>
              <c:f>打点!$A$24</c:f>
              <c:strCache>
                <c:ptCount val="1"/>
                <c:pt idx="0">
                  <c:v>M</c:v>
                </c:pt>
              </c:strCache>
            </c:strRef>
          </c:tx>
          <c:spPr>
            <a:ln w="22225" cap="rnd" cmpd="sng" algn="ctr">
              <a:solidFill>
                <a:srgbClr val="221815"/>
              </a:solidFill>
              <a:round/>
            </a:ln>
            <a:effectLst/>
          </c:spPr>
          <c:marker>
            <c:symbol val="none"/>
          </c:marker>
          <c:val>
            <c:numRef>
              <c:f>打点!$B$24:$J$24</c:f>
              <c:numCache>
                <c:formatCode>General</c:formatCode>
                <c:ptCount val="9"/>
                <c:pt idx="0">
                  <c:v>8.4745762711864394</c:v>
                </c:pt>
                <c:pt idx="1">
                  <c:v>8.4745762711864394</c:v>
                </c:pt>
                <c:pt idx="2">
                  <c:v>12.106537530266344</c:v>
                </c:pt>
                <c:pt idx="3">
                  <c:v>14.043583535108958</c:v>
                </c:pt>
                <c:pt idx="4">
                  <c:v>15.49636803874092</c:v>
                </c:pt>
                <c:pt idx="5">
                  <c:v>13.801452784503631</c:v>
                </c:pt>
                <c:pt idx="6">
                  <c:v>11.864406779661017</c:v>
                </c:pt>
                <c:pt idx="7">
                  <c:v>9.9273607748184016</c:v>
                </c:pt>
                <c:pt idx="8">
                  <c:v>5.8111380145278453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670-4CE7-95CF-4862CEE8D6BE}"/>
            </c:ext>
          </c:extLst>
        </c:ser>
        <c:ser>
          <c:idx val="8"/>
          <c:order val="8"/>
          <c:tx>
            <c:strRef>
              <c:f>打点!$A$25</c:f>
              <c:strCache>
                <c:ptCount val="1"/>
                <c:pt idx="0">
                  <c:v>Bs</c:v>
                </c:pt>
              </c:strCache>
            </c:strRef>
          </c:tx>
          <c:spPr>
            <a:ln w="22225" cap="rnd" cmpd="sng" algn="ctr">
              <a:solidFill>
                <a:srgbClr val="000013"/>
              </a:solidFill>
              <a:round/>
            </a:ln>
            <a:effectLst/>
          </c:spPr>
          <c:marker>
            <c:symbol val="none"/>
          </c:marker>
          <c:val>
            <c:numRef>
              <c:f>打点!$B$25:$J$25</c:f>
              <c:numCache>
                <c:formatCode>General</c:formatCode>
                <c:ptCount val="9"/>
                <c:pt idx="0">
                  <c:v>13.152400835073069</c:v>
                </c:pt>
                <c:pt idx="1">
                  <c:v>5.8455114822546967</c:v>
                </c:pt>
                <c:pt idx="2">
                  <c:v>13.569937369519833</c:v>
                </c:pt>
                <c:pt idx="3">
                  <c:v>17.536534446764094</c:v>
                </c:pt>
                <c:pt idx="4">
                  <c:v>8.3507306889352826</c:v>
                </c:pt>
                <c:pt idx="5">
                  <c:v>14.613778705636744</c:v>
                </c:pt>
                <c:pt idx="6">
                  <c:v>11.064718162839249</c:v>
                </c:pt>
                <c:pt idx="7">
                  <c:v>8.559498956158663</c:v>
                </c:pt>
                <c:pt idx="8">
                  <c:v>7.3068893528183718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670-4CE7-95CF-4862CEE8D6BE}"/>
            </c:ext>
          </c:extLst>
        </c:ser>
        <c:ser>
          <c:idx val="9"/>
          <c:order val="9"/>
          <c:tx>
            <c:strRef>
              <c:f>打点!$A$26</c:f>
              <c:strCache>
                <c:ptCount val="1"/>
                <c:pt idx="0">
                  <c:v>S</c:v>
                </c:pt>
              </c:strCache>
            </c:strRef>
          </c:tx>
          <c:spPr>
            <a:ln w="22225" cap="rnd" cmpd="sng" algn="ctr">
              <a:solidFill>
                <a:srgbClr val="00AB5C"/>
              </a:solidFill>
              <a:round/>
            </a:ln>
            <a:effectLst/>
          </c:spPr>
          <c:marker>
            <c:symbol val="none"/>
          </c:marker>
          <c:val>
            <c:numRef>
              <c:f>打点!$B$26:$J$26</c:f>
              <c:numCache>
                <c:formatCode>General</c:formatCode>
                <c:ptCount val="9"/>
                <c:pt idx="0">
                  <c:v>10.565110565110565</c:v>
                </c:pt>
                <c:pt idx="1">
                  <c:v>7.3710073710073711</c:v>
                </c:pt>
                <c:pt idx="2">
                  <c:v>21.13022113022113</c:v>
                </c:pt>
                <c:pt idx="3">
                  <c:v>19.41031941031941</c:v>
                </c:pt>
                <c:pt idx="4">
                  <c:v>13.267813267813267</c:v>
                </c:pt>
                <c:pt idx="5">
                  <c:v>7.8624078624078626</c:v>
                </c:pt>
                <c:pt idx="6">
                  <c:v>7.8624078624078626</c:v>
                </c:pt>
                <c:pt idx="7">
                  <c:v>10.810810810810811</c:v>
                </c:pt>
                <c:pt idx="8">
                  <c:v>1.7199017199017199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670-4CE7-95CF-4862CEE8D6BE}"/>
            </c:ext>
          </c:extLst>
        </c:ser>
        <c:ser>
          <c:idx val="10"/>
          <c:order val="10"/>
          <c:tx>
            <c:strRef>
              <c:f>打点!$A$27</c:f>
              <c:strCache>
                <c:ptCount val="1"/>
                <c:pt idx="0">
                  <c:v>T</c:v>
                </c:pt>
              </c:strCache>
            </c:strRef>
          </c:tx>
          <c:spPr>
            <a:ln w="22225" cap="rnd" cmpd="sng" algn="ctr">
              <a:solidFill>
                <a:srgbClr val="FFE201"/>
              </a:solidFill>
              <a:round/>
            </a:ln>
            <a:effectLst/>
          </c:spPr>
          <c:marker>
            <c:symbol val="none"/>
          </c:marker>
          <c:val>
            <c:numRef>
              <c:f>打点!$B$27:$J$27</c:f>
              <c:numCache>
                <c:formatCode>General</c:formatCode>
                <c:ptCount val="9"/>
                <c:pt idx="0">
                  <c:v>10.546875</c:v>
                </c:pt>
                <c:pt idx="1">
                  <c:v>7.6171875</c:v>
                </c:pt>
                <c:pt idx="2">
                  <c:v>16.40625</c:v>
                </c:pt>
                <c:pt idx="3">
                  <c:v>14.0625</c:v>
                </c:pt>
                <c:pt idx="4">
                  <c:v>16.015625</c:v>
                </c:pt>
                <c:pt idx="5">
                  <c:v>9.375</c:v>
                </c:pt>
                <c:pt idx="6">
                  <c:v>12.890625</c:v>
                </c:pt>
                <c:pt idx="7">
                  <c:v>10.15625</c:v>
                </c:pt>
                <c:pt idx="8">
                  <c:v>2.9296875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670-4CE7-95CF-4862CEE8D6BE}"/>
            </c:ext>
          </c:extLst>
        </c:ser>
        <c:ser>
          <c:idx val="11"/>
          <c:order val="11"/>
          <c:tx>
            <c:strRef>
              <c:f>打点!$A$28</c:f>
              <c:strCache>
                <c:ptCount val="1"/>
                <c:pt idx="0">
                  <c:v>DB</c:v>
                </c:pt>
              </c:strCache>
            </c:strRef>
          </c:tx>
          <c:spPr>
            <a:ln w="22225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打点!$B$28:$J$28</c:f>
              <c:numCache>
                <c:formatCode>General</c:formatCode>
                <c:ptCount val="9"/>
                <c:pt idx="0">
                  <c:v>9.4032549728752262</c:v>
                </c:pt>
                <c:pt idx="1">
                  <c:v>10.669077757685352</c:v>
                </c:pt>
                <c:pt idx="2">
                  <c:v>18.44484629294756</c:v>
                </c:pt>
                <c:pt idx="3">
                  <c:v>16.817359855334537</c:v>
                </c:pt>
                <c:pt idx="4">
                  <c:v>13.743218806509946</c:v>
                </c:pt>
                <c:pt idx="5">
                  <c:v>9.5840867992766725</c:v>
                </c:pt>
                <c:pt idx="6">
                  <c:v>7.9566003616636527</c:v>
                </c:pt>
                <c:pt idx="7">
                  <c:v>4.1591320072332731</c:v>
                </c:pt>
                <c:pt idx="8">
                  <c:v>9.2224231464737798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670-4CE7-95CF-4862CEE8D6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57224552"/>
        <c:axId val="757225864"/>
      </c:lineChart>
      <c:catAx>
        <c:axId val="757224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225864"/>
        <c:crosses val="autoZero"/>
        <c:auto val="1"/>
        <c:lblAlgn val="ctr"/>
        <c:lblOffset val="100"/>
        <c:noMultiLvlLbl val="0"/>
      </c:catAx>
      <c:valAx>
        <c:axId val="757225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22455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Dragons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Sheet1!$B$4:$J$4</c:f>
              <c:numCache>
                <c:formatCode>General</c:formatCode>
                <c:ptCount val="9"/>
                <c:pt idx="0">
                  <c:v>15.333333333333332</c:v>
                </c:pt>
                <c:pt idx="1">
                  <c:v>10.444444444444445</c:v>
                </c:pt>
                <c:pt idx="2">
                  <c:v>12.888888888888889</c:v>
                </c:pt>
                <c:pt idx="3">
                  <c:v>16.222222222222221</c:v>
                </c:pt>
                <c:pt idx="4">
                  <c:v>15.111111111111111</c:v>
                </c:pt>
                <c:pt idx="5">
                  <c:v>10.888888888888888</c:v>
                </c:pt>
                <c:pt idx="6">
                  <c:v>10.666666666666668</c:v>
                </c:pt>
                <c:pt idx="7">
                  <c:v>6.2222222222222223</c:v>
                </c:pt>
                <c:pt idx="8">
                  <c:v>2.2222222222222223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26-448C-89B0-4BD61E3AD45C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Sheet1!$B$19:$J$19</c:f>
              <c:numCache>
                <c:formatCode>General</c:formatCode>
                <c:ptCount val="9"/>
                <c:pt idx="0">
                  <c:v>9.0464547677261606</c:v>
                </c:pt>
                <c:pt idx="1">
                  <c:v>5.3789731051344738</c:v>
                </c:pt>
                <c:pt idx="2">
                  <c:v>10.024449877750612</c:v>
                </c:pt>
                <c:pt idx="3">
                  <c:v>23.471882640586799</c:v>
                </c:pt>
                <c:pt idx="4">
                  <c:v>14.91442542787286</c:v>
                </c:pt>
                <c:pt idx="5">
                  <c:v>11.735941320293399</c:v>
                </c:pt>
                <c:pt idx="6">
                  <c:v>14.425427872860636</c:v>
                </c:pt>
                <c:pt idx="7">
                  <c:v>7.3349633251833746</c:v>
                </c:pt>
                <c:pt idx="8">
                  <c:v>3.6674816625916873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26-448C-89B0-4BD61E3AD4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6311528"/>
        <c:axId val="566311856"/>
      </c:lineChart>
      <c:catAx>
        <c:axId val="566311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11856"/>
        <c:crosses val="autoZero"/>
        <c:auto val="1"/>
        <c:lblAlgn val="ctr"/>
        <c:lblOffset val="100"/>
        <c:noMultiLvlLbl val="0"/>
      </c:catAx>
      <c:valAx>
        <c:axId val="566311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1152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Eagles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長打率（％）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'長打率, OPS'!$B$32:$J$32</c:f>
              <c:numCache>
                <c:formatCode>General</c:formatCode>
                <c:ptCount val="9"/>
                <c:pt idx="0">
                  <c:v>13.471945314725147</c:v>
                </c:pt>
                <c:pt idx="1">
                  <c:v>13.073198518940474</c:v>
                </c:pt>
                <c:pt idx="2">
                  <c:v>11.193392195955568</c:v>
                </c:pt>
                <c:pt idx="3">
                  <c:v>11.9624038735403</c:v>
                </c:pt>
                <c:pt idx="4">
                  <c:v>10.595272002278552</c:v>
                </c:pt>
                <c:pt idx="5">
                  <c:v>11.763030475647962</c:v>
                </c:pt>
                <c:pt idx="6">
                  <c:v>10.96553688407861</c:v>
                </c:pt>
                <c:pt idx="7">
                  <c:v>8.6869837653090283</c:v>
                </c:pt>
                <c:pt idx="8">
                  <c:v>8.2882369695243518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66-490F-95E9-3B6E7BD9C86A}"/>
            </c:ext>
          </c:extLst>
        </c:ser>
        <c:ser>
          <c:idx val="1"/>
          <c:order val="1"/>
          <c:tx>
            <c:v>OPS（％）</c:v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'長打率, OPS'!$B$46:$J$46</c:f>
              <c:numCache>
                <c:formatCode>General</c:formatCode>
                <c:ptCount val="9"/>
                <c:pt idx="0">
                  <c:v>13.022607618457727</c:v>
                </c:pt>
                <c:pt idx="1">
                  <c:v>12.558067513161971</c:v>
                </c:pt>
                <c:pt idx="2">
                  <c:v>11.009600495509446</c:v>
                </c:pt>
                <c:pt idx="3">
                  <c:v>11.396717249922578</c:v>
                </c:pt>
                <c:pt idx="4">
                  <c:v>11.303809228863425</c:v>
                </c:pt>
                <c:pt idx="5">
                  <c:v>11.551563951687831</c:v>
                </c:pt>
                <c:pt idx="6">
                  <c:v>10.653453081449365</c:v>
                </c:pt>
                <c:pt idx="7">
                  <c:v>9.5385568287395479</c:v>
                </c:pt>
                <c:pt idx="8">
                  <c:v>8.9656240322081135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66-490F-95E9-3B6E7BD9C86A}"/>
            </c:ext>
          </c:extLst>
        </c:ser>
        <c:ser>
          <c:idx val="2"/>
          <c:order val="2"/>
          <c:tx>
            <c:v>打点（％）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'長打率, OPS'!$B$60:$J$60</c:f>
              <c:numCache>
                <c:formatCode>General</c:formatCode>
                <c:ptCount val="9"/>
                <c:pt idx="0">
                  <c:v>13.23251417769376</c:v>
                </c:pt>
                <c:pt idx="1">
                  <c:v>17.20226843100189</c:v>
                </c:pt>
                <c:pt idx="2">
                  <c:v>11.342155009451796</c:v>
                </c:pt>
                <c:pt idx="3">
                  <c:v>14.744801512287333</c:v>
                </c:pt>
                <c:pt idx="4">
                  <c:v>10.207939508506616</c:v>
                </c:pt>
                <c:pt idx="5">
                  <c:v>10.964083175803403</c:v>
                </c:pt>
                <c:pt idx="6">
                  <c:v>8.695652173913043</c:v>
                </c:pt>
                <c:pt idx="7">
                  <c:v>7.3724007561436666</c:v>
                </c:pt>
                <c:pt idx="8">
                  <c:v>6.2381852551984878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66-490F-95E9-3B6E7BD9C8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82436376"/>
        <c:axId val="482436704"/>
      </c:lineChart>
      <c:catAx>
        <c:axId val="482436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82436704"/>
        <c:crosses val="autoZero"/>
        <c:auto val="1"/>
        <c:lblAlgn val="ctr"/>
        <c:lblOffset val="100"/>
        <c:noMultiLvlLbl val="0"/>
      </c:catAx>
      <c:valAx>
        <c:axId val="482436704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8243637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tx2">
          <a:lumMod val="75000"/>
        </a:schemeClr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Dragons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長打率（%）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'長打率, OPS'!$B$31:$J$31</c:f>
              <c:numCache>
                <c:formatCode>General</c:formatCode>
                <c:ptCount val="9"/>
                <c:pt idx="0">
                  <c:v>11.562499999999998</c:v>
                </c:pt>
                <c:pt idx="1">
                  <c:v>10.093749999999998</c:v>
                </c:pt>
                <c:pt idx="2">
                  <c:v>11.218749999999996</c:v>
                </c:pt>
                <c:pt idx="3">
                  <c:v>15.468749999999998</c:v>
                </c:pt>
                <c:pt idx="4">
                  <c:v>14.249999999999998</c:v>
                </c:pt>
                <c:pt idx="5">
                  <c:v>12.218749999999998</c:v>
                </c:pt>
                <c:pt idx="6">
                  <c:v>12.937499999999996</c:v>
                </c:pt>
                <c:pt idx="7">
                  <c:v>8.625</c:v>
                </c:pt>
                <c:pt idx="8">
                  <c:v>3.6249999999999996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60-4C2B-A004-DBBE9570F4BA}"/>
            </c:ext>
          </c:extLst>
        </c:ser>
        <c:ser>
          <c:idx val="1"/>
          <c:order val="1"/>
          <c:tx>
            <c:v>OPS（％）</c:v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'長打率, OPS'!$B$45:$J$45</c:f>
              <c:numCache>
                <c:formatCode>General</c:formatCode>
                <c:ptCount val="9"/>
                <c:pt idx="0">
                  <c:v>11.854259322613752</c:v>
                </c:pt>
                <c:pt idx="1">
                  <c:v>10.896339377352035</c:v>
                </c:pt>
                <c:pt idx="2">
                  <c:v>11.751625042764283</c:v>
                </c:pt>
                <c:pt idx="3">
                  <c:v>13.941156346219636</c:v>
                </c:pt>
                <c:pt idx="4">
                  <c:v>13.530619226821758</c:v>
                </c:pt>
                <c:pt idx="5">
                  <c:v>12.162162162162161</c:v>
                </c:pt>
                <c:pt idx="6">
                  <c:v>12.230585015395141</c:v>
                </c:pt>
                <c:pt idx="7">
                  <c:v>9.784468012316113</c:v>
                </c:pt>
                <c:pt idx="8">
                  <c:v>3.848785494355115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60-4C2B-A004-DBBE9570F4BA}"/>
            </c:ext>
          </c:extLst>
        </c:ser>
        <c:ser>
          <c:idx val="2"/>
          <c:order val="2"/>
          <c:tx>
            <c:v>打点（％）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'長打率, OPS'!$B$59:$J$59</c:f>
              <c:numCache>
                <c:formatCode>General</c:formatCode>
                <c:ptCount val="9"/>
                <c:pt idx="0">
                  <c:v>9.0464547677261606</c:v>
                </c:pt>
                <c:pt idx="1">
                  <c:v>5.3789731051344738</c:v>
                </c:pt>
                <c:pt idx="2">
                  <c:v>10.024449877750612</c:v>
                </c:pt>
                <c:pt idx="3">
                  <c:v>23.471882640586799</c:v>
                </c:pt>
                <c:pt idx="4">
                  <c:v>14.91442542787286</c:v>
                </c:pt>
                <c:pt idx="5">
                  <c:v>11.735941320293399</c:v>
                </c:pt>
                <c:pt idx="6">
                  <c:v>14.425427872860636</c:v>
                </c:pt>
                <c:pt idx="7">
                  <c:v>7.3349633251833746</c:v>
                </c:pt>
                <c:pt idx="8">
                  <c:v>3.6674816625916873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60-4C2B-A004-DBBE9570F4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11707088"/>
        <c:axId val="611706760"/>
      </c:lineChart>
      <c:catAx>
        <c:axId val="61170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11706760"/>
        <c:crosses val="autoZero"/>
        <c:auto val="1"/>
        <c:lblAlgn val="ctr"/>
        <c:lblOffset val="100"/>
        <c:noMultiLvlLbl val="0"/>
      </c:catAx>
      <c:valAx>
        <c:axId val="611706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1170708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tx1">
          <a:lumMod val="85000"/>
        </a:schemeClr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'長打率, OPS'!$A$16</c:f>
              <c:strCache>
                <c:ptCount val="1"/>
                <c:pt idx="0">
                  <c:v>C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'長打率, OPS'!$B$15:$J$15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'長打率, OPS'!$B$16:$J$16</c:f>
              <c:numCache>
                <c:formatCode>General</c:formatCode>
                <c:ptCount val="9"/>
                <c:pt idx="0">
                  <c:v>0.80500000000000005</c:v>
                </c:pt>
                <c:pt idx="1">
                  <c:v>0.71499999999999997</c:v>
                </c:pt>
                <c:pt idx="2">
                  <c:v>0.90900000000000003</c:v>
                </c:pt>
                <c:pt idx="3">
                  <c:v>0.98099999999999998</c:v>
                </c:pt>
                <c:pt idx="4">
                  <c:v>0.75700000000000001</c:v>
                </c:pt>
                <c:pt idx="5">
                  <c:v>0.90900000000000003</c:v>
                </c:pt>
                <c:pt idx="6">
                  <c:v>0.68</c:v>
                </c:pt>
                <c:pt idx="7">
                  <c:v>0.66300000000000003</c:v>
                </c:pt>
                <c:pt idx="8">
                  <c:v>0.309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53-4FA6-B068-64494095836F}"/>
            </c:ext>
          </c:extLst>
        </c:ser>
        <c:ser>
          <c:idx val="1"/>
          <c:order val="1"/>
          <c:tx>
            <c:strRef>
              <c:f>'長打率, OPS'!$A$17</c:f>
              <c:strCache>
                <c:ptCount val="1"/>
                <c:pt idx="0">
                  <c:v>D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'長打率, OPS'!$B$15:$J$15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'長打率, OPS'!$B$17:$J$17</c:f>
              <c:numCache>
                <c:formatCode>General</c:formatCode>
                <c:ptCount val="9"/>
                <c:pt idx="0">
                  <c:v>0.69299999999999995</c:v>
                </c:pt>
                <c:pt idx="1">
                  <c:v>0.63700000000000001</c:v>
                </c:pt>
                <c:pt idx="2">
                  <c:v>0.68700000000000006</c:v>
                </c:pt>
                <c:pt idx="3">
                  <c:v>0.81499999999999995</c:v>
                </c:pt>
                <c:pt idx="4">
                  <c:v>0.79100000000000004</c:v>
                </c:pt>
                <c:pt idx="5">
                  <c:v>0.71099999999999997</c:v>
                </c:pt>
                <c:pt idx="6">
                  <c:v>0.71499999999999997</c:v>
                </c:pt>
                <c:pt idx="7">
                  <c:v>0.57199999999999995</c:v>
                </c:pt>
                <c:pt idx="8">
                  <c:v>0.22500000000000001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53-4FA6-B068-64494095836F}"/>
            </c:ext>
          </c:extLst>
        </c:ser>
        <c:ser>
          <c:idx val="2"/>
          <c:order val="2"/>
          <c:tx>
            <c:strRef>
              <c:f>'長打率, OPS'!$A$18</c:f>
              <c:strCache>
                <c:ptCount val="1"/>
                <c:pt idx="0">
                  <c:v>E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'長打率, OPS'!$B$15:$J$15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'長打率, OPS'!$B$18:$J$18</c:f>
              <c:numCache>
                <c:formatCode>General</c:formatCode>
                <c:ptCount val="9"/>
                <c:pt idx="0">
                  <c:v>0.84099999999999997</c:v>
                </c:pt>
                <c:pt idx="1">
                  <c:v>0.81100000000000005</c:v>
                </c:pt>
                <c:pt idx="2">
                  <c:v>0.71099999999999997</c:v>
                </c:pt>
                <c:pt idx="3">
                  <c:v>0.73599999999999999</c:v>
                </c:pt>
                <c:pt idx="4">
                  <c:v>0.73</c:v>
                </c:pt>
                <c:pt idx="5">
                  <c:v>0.746</c:v>
                </c:pt>
                <c:pt idx="6">
                  <c:v>0.68799999999999994</c:v>
                </c:pt>
                <c:pt idx="7">
                  <c:v>0.61599999999999999</c:v>
                </c:pt>
                <c:pt idx="8">
                  <c:v>0.57899999999999996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53-4FA6-B068-64494095836F}"/>
            </c:ext>
          </c:extLst>
        </c:ser>
        <c:ser>
          <c:idx val="3"/>
          <c:order val="3"/>
          <c:tx>
            <c:strRef>
              <c:f>'長打率, OPS'!$A$19</c:f>
              <c:strCache>
                <c:ptCount val="1"/>
                <c:pt idx="0">
                  <c:v>F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'長打率, OPS'!$B$15:$J$15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'長打率, OPS'!$B$19:$J$19</c:f>
              <c:numCache>
                <c:formatCode>General</c:formatCode>
                <c:ptCount val="9"/>
                <c:pt idx="0">
                  <c:v>0.77100000000000002</c:v>
                </c:pt>
                <c:pt idx="1">
                  <c:v>0.57999999999999996</c:v>
                </c:pt>
                <c:pt idx="2">
                  <c:v>0.98199999999999998</c:v>
                </c:pt>
                <c:pt idx="3">
                  <c:v>0.71399999999999997</c:v>
                </c:pt>
                <c:pt idx="4">
                  <c:v>0.77500000000000002</c:v>
                </c:pt>
                <c:pt idx="5">
                  <c:v>0.59399999999999997</c:v>
                </c:pt>
                <c:pt idx="6">
                  <c:v>0.54600000000000004</c:v>
                </c:pt>
                <c:pt idx="7">
                  <c:v>0.53100000000000003</c:v>
                </c:pt>
                <c:pt idx="8">
                  <c:v>0.55100000000000005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53-4FA6-B068-64494095836F}"/>
            </c:ext>
          </c:extLst>
        </c:ser>
        <c:ser>
          <c:idx val="4"/>
          <c:order val="4"/>
          <c:tx>
            <c:strRef>
              <c:f>'長打率, OPS'!$A$20</c:f>
              <c:strCache>
                <c:ptCount val="1"/>
                <c:pt idx="0">
                  <c:v>G</c:v>
                </c:pt>
              </c:strCache>
            </c:strRef>
          </c:tx>
          <c:spPr>
            <a:ln w="22225" cap="rnd" cmpd="sng" algn="ctr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'長打率, OPS'!$B$15:$J$15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'長打率, OPS'!$B$20:$J$20</c:f>
              <c:numCache>
                <c:formatCode>General</c:formatCode>
                <c:ptCount val="9"/>
                <c:pt idx="0">
                  <c:v>0.68100000000000005</c:v>
                </c:pt>
                <c:pt idx="1">
                  <c:v>0.69199999999999995</c:v>
                </c:pt>
                <c:pt idx="2">
                  <c:v>0.79900000000000004</c:v>
                </c:pt>
                <c:pt idx="3">
                  <c:v>0.72099999999999997</c:v>
                </c:pt>
                <c:pt idx="4">
                  <c:v>0.82599999999999996</c:v>
                </c:pt>
                <c:pt idx="5">
                  <c:v>0.69099999999999995</c:v>
                </c:pt>
                <c:pt idx="6">
                  <c:v>0.77700000000000002</c:v>
                </c:pt>
                <c:pt idx="7">
                  <c:v>0.55700000000000005</c:v>
                </c:pt>
                <c:pt idx="8">
                  <c:v>0.26200000000000001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53-4FA6-B068-64494095836F}"/>
            </c:ext>
          </c:extLst>
        </c:ser>
        <c:ser>
          <c:idx val="5"/>
          <c:order val="5"/>
          <c:tx>
            <c:strRef>
              <c:f>'長打率, OPS'!$A$21</c:f>
              <c:strCache>
                <c:ptCount val="1"/>
                <c:pt idx="0">
                  <c:v>H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'長打率, OPS'!$B$15:$J$15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'長打率, OPS'!$B$21:$J$21</c:f>
              <c:numCache>
                <c:formatCode>General</c:formatCode>
                <c:ptCount val="9"/>
                <c:pt idx="0">
                  <c:v>0.66800000000000004</c:v>
                </c:pt>
                <c:pt idx="1">
                  <c:v>0.72799999999999998</c:v>
                </c:pt>
                <c:pt idx="2">
                  <c:v>0.92700000000000005</c:v>
                </c:pt>
                <c:pt idx="3">
                  <c:v>0.85699999999999998</c:v>
                </c:pt>
                <c:pt idx="4">
                  <c:v>0.85599999999999998</c:v>
                </c:pt>
                <c:pt idx="5">
                  <c:v>0.68100000000000005</c:v>
                </c:pt>
                <c:pt idx="6">
                  <c:v>0.75600000000000001</c:v>
                </c:pt>
                <c:pt idx="7">
                  <c:v>0.77100000000000002</c:v>
                </c:pt>
                <c:pt idx="8">
                  <c:v>0.57599999999999996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53-4FA6-B068-64494095836F}"/>
            </c:ext>
          </c:extLst>
        </c:ser>
        <c:ser>
          <c:idx val="6"/>
          <c:order val="6"/>
          <c:tx>
            <c:strRef>
              <c:f>'長打率, OPS'!$A$22</c:f>
              <c:strCache>
                <c:ptCount val="1"/>
                <c:pt idx="0">
                  <c:v>L</c:v>
                </c:pt>
              </c:strCache>
            </c:strRef>
          </c:tx>
          <c:spPr>
            <a:ln w="22225" cap="rnd" cmpd="sng" algn="ctr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'長打率, OPS'!$B$15:$J$15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'長打率, OPS'!$B$22:$J$22</c:f>
              <c:numCache>
                <c:formatCode>General</c:formatCode>
                <c:ptCount val="9"/>
                <c:pt idx="0">
                  <c:v>0.86299999999999999</c:v>
                </c:pt>
                <c:pt idx="1">
                  <c:v>0.67</c:v>
                </c:pt>
                <c:pt idx="2">
                  <c:v>0.88300000000000001</c:v>
                </c:pt>
                <c:pt idx="3">
                  <c:v>0.80200000000000005</c:v>
                </c:pt>
                <c:pt idx="4">
                  <c:v>0.76100000000000001</c:v>
                </c:pt>
                <c:pt idx="5">
                  <c:v>0.78800000000000003</c:v>
                </c:pt>
                <c:pt idx="6">
                  <c:v>0.67900000000000005</c:v>
                </c:pt>
                <c:pt idx="7">
                  <c:v>0.628</c:v>
                </c:pt>
                <c:pt idx="8">
                  <c:v>0.70099999999999996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653-4FA6-B068-64494095836F}"/>
            </c:ext>
          </c:extLst>
        </c:ser>
        <c:ser>
          <c:idx val="7"/>
          <c:order val="7"/>
          <c:tx>
            <c:strRef>
              <c:f>'長打率, OPS'!$A$23</c:f>
              <c:strCache>
                <c:ptCount val="1"/>
                <c:pt idx="0">
                  <c:v>M</c:v>
                </c:pt>
              </c:strCache>
            </c:strRef>
          </c:tx>
          <c:spPr>
            <a:ln w="22225" cap="rnd" cmpd="sng" algn="ctr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'長打率, OPS'!$B$15:$J$15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'長打率, OPS'!$B$23:$J$23</c:f>
              <c:numCache>
                <c:formatCode>General</c:formatCode>
                <c:ptCount val="9"/>
                <c:pt idx="0">
                  <c:v>0.60899999999999999</c:v>
                </c:pt>
                <c:pt idx="1">
                  <c:v>0.68200000000000005</c:v>
                </c:pt>
                <c:pt idx="2">
                  <c:v>0.68300000000000005</c:v>
                </c:pt>
                <c:pt idx="3">
                  <c:v>0.69699999999999995</c:v>
                </c:pt>
                <c:pt idx="4">
                  <c:v>0.78200000000000003</c:v>
                </c:pt>
                <c:pt idx="5">
                  <c:v>0.72</c:v>
                </c:pt>
                <c:pt idx="6">
                  <c:v>0.61499999999999999</c:v>
                </c:pt>
                <c:pt idx="7">
                  <c:v>0.57399999999999995</c:v>
                </c:pt>
                <c:pt idx="8">
                  <c:v>0.51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653-4FA6-B068-64494095836F}"/>
            </c:ext>
          </c:extLst>
        </c:ser>
        <c:ser>
          <c:idx val="8"/>
          <c:order val="8"/>
          <c:tx>
            <c:strRef>
              <c:f>'長打率, OPS'!$A$24</c:f>
              <c:strCache>
                <c:ptCount val="1"/>
                <c:pt idx="0">
                  <c:v>Bs</c:v>
                </c:pt>
              </c:strCache>
            </c:strRef>
          </c:tx>
          <c:spPr>
            <a:ln w="22225" cap="rnd" cmpd="sng" algn="ctr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'長打率, OPS'!$B$15:$J$15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'長打率, OPS'!$B$24:$J$24</c:f>
              <c:numCache>
                <c:formatCode>General</c:formatCode>
                <c:ptCount val="9"/>
                <c:pt idx="0">
                  <c:v>0.79100000000000004</c:v>
                </c:pt>
                <c:pt idx="1">
                  <c:v>0.57799999999999996</c:v>
                </c:pt>
                <c:pt idx="2">
                  <c:v>0.65600000000000003</c:v>
                </c:pt>
                <c:pt idx="3">
                  <c:v>0.80300000000000005</c:v>
                </c:pt>
                <c:pt idx="4">
                  <c:v>0.73299999999999998</c:v>
                </c:pt>
                <c:pt idx="5">
                  <c:v>0.871</c:v>
                </c:pt>
                <c:pt idx="6">
                  <c:v>0.66800000000000004</c:v>
                </c:pt>
                <c:pt idx="7">
                  <c:v>0.60099999999999998</c:v>
                </c:pt>
                <c:pt idx="8">
                  <c:v>0.57699999999999996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653-4FA6-B068-64494095836F}"/>
            </c:ext>
          </c:extLst>
        </c:ser>
        <c:ser>
          <c:idx val="9"/>
          <c:order val="9"/>
          <c:tx>
            <c:strRef>
              <c:f>'長打率, OPS'!$A$25</c:f>
              <c:strCache>
                <c:ptCount val="1"/>
                <c:pt idx="0">
                  <c:v>S</c:v>
                </c:pt>
              </c:strCache>
            </c:strRef>
          </c:tx>
          <c:spPr>
            <a:ln w="22225" cap="rnd" cmpd="sng" algn="ctr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'長打率, OPS'!$B$15:$J$15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'長打率, OPS'!$B$25:$J$25</c:f>
              <c:numCache>
                <c:formatCode>General</c:formatCode>
                <c:ptCount val="9"/>
                <c:pt idx="0">
                  <c:v>0.746</c:v>
                </c:pt>
                <c:pt idx="1">
                  <c:v>0.58199999999999996</c:v>
                </c:pt>
                <c:pt idx="2">
                  <c:v>0.80500000000000005</c:v>
                </c:pt>
                <c:pt idx="3">
                  <c:v>0.79100000000000004</c:v>
                </c:pt>
                <c:pt idx="4">
                  <c:v>0.65900000000000003</c:v>
                </c:pt>
                <c:pt idx="5">
                  <c:v>0.55300000000000005</c:v>
                </c:pt>
                <c:pt idx="6">
                  <c:v>0.64300000000000002</c:v>
                </c:pt>
                <c:pt idx="7">
                  <c:v>0.59599999999999997</c:v>
                </c:pt>
                <c:pt idx="8">
                  <c:v>0.23200000000000001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4653-4FA6-B068-64494095836F}"/>
            </c:ext>
          </c:extLst>
        </c:ser>
        <c:ser>
          <c:idx val="10"/>
          <c:order val="10"/>
          <c:tx>
            <c:strRef>
              <c:f>'長打率, OPS'!$A$26</c:f>
              <c:strCache>
                <c:ptCount val="1"/>
                <c:pt idx="0">
                  <c:v>T</c:v>
                </c:pt>
              </c:strCache>
            </c:strRef>
          </c:tx>
          <c:spPr>
            <a:ln w="22225" cap="rnd" cmpd="sng" algn="ctr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'長打率, OPS'!$B$15:$J$15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'長打率, OPS'!$B$26:$J$26</c:f>
              <c:numCache>
                <c:formatCode>General</c:formatCode>
                <c:ptCount val="9"/>
                <c:pt idx="0">
                  <c:v>0.75800000000000001</c:v>
                </c:pt>
                <c:pt idx="1">
                  <c:v>0.73099999999999998</c:v>
                </c:pt>
                <c:pt idx="2">
                  <c:v>0.79600000000000004</c:v>
                </c:pt>
                <c:pt idx="3">
                  <c:v>0.74</c:v>
                </c:pt>
                <c:pt idx="4">
                  <c:v>0.72799999999999998</c:v>
                </c:pt>
                <c:pt idx="5">
                  <c:v>0.74099999999999999</c:v>
                </c:pt>
                <c:pt idx="6">
                  <c:v>0.73199999999999998</c:v>
                </c:pt>
                <c:pt idx="7">
                  <c:v>0.58899999999999997</c:v>
                </c:pt>
                <c:pt idx="8">
                  <c:v>0.34799999999999998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4653-4FA6-B068-64494095836F}"/>
            </c:ext>
          </c:extLst>
        </c:ser>
        <c:ser>
          <c:idx val="11"/>
          <c:order val="11"/>
          <c:tx>
            <c:strRef>
              <c:f>'長打率, OPS'!$A$27</c:f>
              <c:strCache>
                <c:ptCount val="1"/>
                <c:pt idx="0">
                  <c:v>DB</c:v>
                </c:pt>
              </c:strCache>
            </c:strRef>
          </c:tx>
          <c:spPr>
            <a:ln w="22225" cap="rnd" cmpd="sng" algn="ctr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'長打率, OPS'!$B$15:$J$15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'長打率, OPS'!$B$27:$J$27</c:f>
              <c:numCache>
                <c:formatCode>General</c:formatCode>
                <c:ptCount val="9"/>
                <c:pt idx="0">
                  <c:v>0.747</c:v>
                </c:pt>
                <c:pt idx="1">
                  <c:v>0.67200000000000004</c:v>
                </c:pt>
                <c:pt idx="2">
                  <c:v>0.89500000000000002</c:v>
                </c:pt>
                <c:pt idx="3">
                  <c:v>0.86</c:v>
                </c:pt>
                <c:pt idx="4">
                  <c:v>0.83699999999999997</c:v>
                </c:pt>
                <c:pt idx="5">
                  <c:v>0.61099999999999999</c:v>
                </c:pt>
                <c:pt idx="6">
                  <c:v>0.628</c:v>
                </c:pt>
                <c:pt idx="7">
                  <c:v>0.41899999999999998</c:v>
                </c:pt>
                <c:pt idx="8">
                  <c:v>0.61299999999999999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4653-4FA6-B068-6449409583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73929056"/>
        <c:axId val="473926760"/>
      </c:lineChart>
      <c:catAx>
        <c:axId val="473929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3926760"/>
        <c:crosses val="autoZero"/>
        <c:auto val="1"/>
        <c:lblAlgn val="ctr"/>
        <c:lblOffset val="100"/>
        <c:noMultiLvlLbl val="0"/>
      </c:catAx>
      <c:valAx>
        <c:axId val="473926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392905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'長打率, OPS'!$A$2</c:f>
              <c:strCache>
                <c:ptCount val="1"/>
                <c:pt idx="0">
                  <c:v>C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'長打率, OPS'!$B$1:$J$1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'長打率, OPS'!$B$2:$J$2</c:f>
              <c:numCache>
                <c:formatCode>General</c:formatCode>
                <c:ptCount val="9"/>
                <c:pt idx="0">
                  <c:v>0.40600000000000003</c:v>
                </c:pt>
                <c:pt idx="1">
                  <c:v>0.40300000000000002</c:v>
                </c:pt>
                <c:pt idx="2">
                  <c:v>0.50600000000000001</c:v>
                </c:pt>
                <c:pt idx="3">
                  <c:v>0.56899999999999995</c:v>
                </c:pt>
                <c:pt idx="4">
                  <c:v>0.42599999999999999</c:v>
                </c:pt>
                <c:pt idx="5">
                  <c:v>0.53500000000000003</c:v>
                </c:pt>
                <c:pt idx="6">
                  <c:v>0.35799999999999998</c:v>
                </c:pt>
                <c:pt idx="7">
                  <c:v>0.34699999999999998</c:v>
                </c:pt>
                <c:pt idx="8">
                  <c:v>0.14499999999999999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F8-495F-A70C-70E81BEAA6CE}"/>
            </c:ext>
          </c:extLst>
        </c:ser>
        <c:ser>
          <c:idx val="1"/>
          <c:order val="1"/>
          <c:tx>
            <c:strRef>
              <c:f>'長打率, OPS'!$A$3</c:f>
              <c:strCache>
                <c:ptCount val="1"/>
                <c:pt idx="0">
                  <c:v>D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'長打率, OPS'!$B$1:$J$1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'長打率, OPS'!$B$3:$J$3</c:f>
              <c:numCache>
                <c:formatCode>General</c:formatCode>
                <c:ptCount val="9"/>
                <c:pt idx="0">
                  <c:v>0.37</c:v>
                </c:pt>
                <c:pt idx="1">
                  <c:v>0.32300000000000001</c:v>
                </c:pt>
                <c:pt idx="2">
                  <c:v>0.35899999999999999</c:v>
                </c:pt>
                <c:pt idx="3">
                  <c:v>0.495</c:v>
                </c:pt>
                <c:pt idx="4">
                  <c:v>0.45600000000000002</c:v>
                </c:pt>
                <c:pt idx="5">
                  <c:v>0.39100000000000001</c:v>
                </c:pt>
                <c:pt idx="6">
                  <c:v>0.41399999999999998</c:v>
                </c:pt>
                <c:pt idx="7">
                  <c:v>0.27600000000000002</c:v>
                </c:pt>
                <c:pt idx="8">
                  <c:v>0.11600000000000001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F8-495F-A70C-70E81BEAA6CE}"/>
            </c:ext>
          </c:extLst>
        </c:ser>
        <c:ser>
          <c:idx val="2"/>
          <c:order val="2"/>
          <c:tx>
            <c:strRef>
              <c:f>'長打率, OPS'!$A$4</c:f>
              <c:strCache>
                <c:ptCount val="1"/>
                <c:pt idx="0">
                  <c:v>E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'長打率, OPS'!$B$1:$J$1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'長打率, OPS'!$B$4:$J$4</c:f>
              <c:numCache>
                <c:formatCode>General</c:formatCode>
                <c:ptCount val="9"/>
                <c:pt idx="0">
                  <c:v>0.47299999999999998</c:v>
                </c:pt>
                <c:pt idx="1">
                  <c:v>0.45900000000000002</c:v>
                </c:pt>
                <c:pt idx="2">
                  <c:v>0.39300000000000002</c:v>
                </c:pt>
                <c:pt idx="3">
                  <c:v>0.42</c:v>
                </c:pt>
                <c:pt idx="4">
                  <c:v>0.372</c:v>
                </c:pt>
                <c:pt idx="5">
                  <c:v>0.41299999999999998</c:v>
                </c:pt>
                <c:pt idx="6">
                  <c:v>0.38500000000000001</c:v>
                </c:pt>
                <c:pt idx="7">
                  <c:v>0.30499999999999999</c:v>
                </c:pt>
                <c:pt idx="8">
                  <c:v>0.29099999999999998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AF8-495F-A70C-70E81BEAA6CE}"/>
            </c:ext>
          </c:extLst>
        </c:ser>
        <c:ser>
          <c:idx val="3"/>
          <c:order val="3"/>
          <c:tx>
            <c:strRef>
              <c:f>'長打率, OPS'!$A$5</c:f>
              <c:strCache>
                <c:ptCount val="1"/>
                <c:pt idx="0">
                  <c:v>F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'長打率, OPS'!$B$1:$J$1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'長打率, OPS'!$B$5:$J$5</c:f>
              <c:numCache>
                <c:formatCode>General</c:formatCode>
                <c:ptCount val="9"/>
                <c:pt idx="0">
                  <c:v>0.40899999999999997</c:v>
                </c:pt>
                <c:pt idx="1">
                  <c:v>0.309</c:v>
                </c:pt>
                <c:pt idx="2">
                  <c:v>0.53800000000000003</c:v>
                </c:pt>
                <c:pt idx="3">
                  <c:v>0.39500000000000002</c:v>
                </c:pt>
                <c:pt idx="4">
                  <c:v>0.42599999999999999</c:v>
                </c:pt>
                <c:pt idx="5">
                  <c:v>0.315</c:v>
                </c:pt>
                <c:pt idx="6">
                  <c:v>0.30399999999999999</c:v>
                </c:pt>
                <c:pt idx="7">
                  <c:v>0.26600000000000001</c:v>
                </c:pt>
                <c:pt idx="8">
                  <c:v>0.27300000000000002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AF8-495F-A70C-70E81BEAA6CE}"/>
            </c:ext>
          </c:extLst>
        </c:ser>
        <c:ser>
          <c:idx val="4"/>
          <c:order val="4"/>
          <c:tx>
            <c:strRef>
              <c:f>'長打率, OPS'!$A$6</c:f>
              <c:strCache>
                <c:ptCount val="1"/>
                <c:pt idx="0">
                  <c:v>G</c:v>
                </c:pt>
              </c:strCache>
            </c:strRef>
          </c:tx>
          <c:spPr>
            <a:ln w="22225" cap="rnd" cmpd="sng" algn="ctr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'長打率, OPS'!$B$1:$J$1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'長打率, OPS'!$B$6:$J$6</c:f>
              <c:numCache>
                <c:formatCode>General</c:formatCode>
                <c:ptCount val="9"/>
                <c:pt idx="0">
                  <c:v>0.36199999999999999</c:v>
                </c:pt>
                <c:pt idx="1">
                  <c:v>0.371</c:v>
                </c:pt>
                <c:pt idx="2">
                  <c:v>0.42899999999999999</c:v>
                </c:pt>
                <c:pt idx="3">
                  <c:v>0.39300000000000002</c:v>
                </c:pt>
                <c:pt idx="4">
                  <c:v>0.47</c:v>
                </c:pt>
                <c:pt idx="5">
                  <c:v>0.377</c:v>
                </c:pt>
                <c:pt idx="6">
                  <c:v>0.433</c:v>
                </c:pt>
                <c:pt idx="7">
                  <c:v>0.26600000000000001</c:v>
                </c:pt>
                <c:pt idx="8">
                  <c:v>0.126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AF8-495F-A70C-70E81BEAA6CE}"/>
            </c:ext>
          </c:extLst>
        </c:ser>
        <c:ser>
          <c:idx val="5"/>
          <c:order val="5"/>
          <c:tx>
            <c:strRef>
              <c:f>'長打率, OPS'!$A$7</c:f>
              <c:strCache>
                <c:ptCount val="1"/>
                <c:pt idx="0">
                  <c:v>H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'長打率, OPS'!$B$1:$J$1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'長打率, OPS'!$B$7:$J$7</c:f>
              <c:numCache>
                <c:formatCode>General</c:formatCode>
                <c:ptCount val="9"/>
                <c:pt idx="0">
                  <c:v>0.34</c:v>
                </c:pt>
                <c:pt idx="1">
                  <c:v>0.41699999999999998</c:v>
                </c:pt>
                <c:pt idx="2">
                  <c:v>0.51900000000000002</c:v>
                </c:pt>
                <c:pt idx="3">
                  <c:v>0.48099999999999998</c:v>
                </c:pt>
                <c:pt idx="4">
                  <c:v>0.51100000000000001</c:v>
                </c:pt>
                <c:pt idx="5">
                  <c:v>0.36599999999999999</c:v>
                </c:pt>
                <c:pt idx="6">
                  <c:v>0.441</c:v>
                </c:pt>
                <c:pt idx="7">
                  <c:v>0.434</c:v>
                </c:pt>
                <c:pt idx="8">
                  <c:v>0.31900000000000001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AF8-495F-A70C-70E81BEAA6CE}"/>
            </c:ext>
          </c:extLst>
        </c:ser>
        <c:ser>
          <c:idx val="6"/>
          <c:order val="6"/>
          <c:tx>
            <c:strRef>
              <c:f>'長打率, OPS'!$A$8</c:f>
              <c:strCache>
                <c:ptCount val="1"/>
                <c:pt idx="0">
                  <c:v>L</c:v>
                </c:pt>
              </c:strCache>
            </c:strRef>
          </c:tx>
          <c:spPr>
            <a:ln w="22225" cap="rnd" cmpd="sng" algn="ctr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'長打率, OPS'!$B$1:$J$1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'長打率, OPS'!$B$8:$J$8</c:f>
              <c:numCache>
                <c:formatCode>General</c:formatCode>
                <c:ptCount val="9"/>
                <c:pt idx="0">
                  <c:v>0.48799999999999999</c:v>
                </c:pt>
                <c:pt idx="1">
                  <c:v>0.34899999999999998</c:v>
                </c:pt>
                <c:pt idx="2">
                  <c:v>0.496</c:v>
                </c:pt>
                <c:pt idx="3">
                  <c:v>0.47399999999999998</c:v>
                </c:pt>
                <c:pt idx="4">
                  <c:v>0.41399999999999998</c:v>
                </c:pt>
                <c:pt idx="5">
                  <c:v>0.45800000000000002</c:v>
                </c:pt>
                <c:pt idx="6">
                  <c:v>0.378</c:v>
                </c:pt>
                <c:pt idx="7">
                  <c:v>0.32500000000000001</c:v>
                </c:pt>
                <c:pt idx="8">
                  <c:v>0.38500000000000001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AF8-495F-A70C-70E81BEAA6CE}"/>
            </c:ext>
          </c:extLst>
        </c:ser>
        <c:ser>
          <c:idx val="7"/>
          <c:order val="7"/>
          <c:tx>
            <c:strRef>
              <c:f>'長打率, OPS'!$A$9</c:f>
              <c:strCache>
                <c:ptCount val="1"/>
                <c:pt idx="0">
                  <c:v>M</c:v>
                </c:pt>
              </c:strCache>
            </c:strRef>
          </c:tx>
          <c:spPr>
            <a:ln w="22225" cap="rnd" cmpd="sng" algn="ctr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'長打率, OPS'!$B$1:$J$1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'長打率, OPS'!$B$9:$J$9</c:f>
              <c:numCache>
                <c:formatCode>General</c:formatCode>
                <c:ptCount val="9"/>
                <c:pt idx="0">
                  <c:v>0.33500000000000002</c:v>
                </c:pt>
                <c:pt idx="1">
                  <c:v>0.374</c:v>
                </c:pt>
                <c:pt idx="2">
                  <c:v>0.34899999999999998</c:v>
                </c:pt>
                <c:pt idx="3">
                  <c:v>0.39</c:v>
                </c:pt>
                <c:pt idx="4">
                  <c:v>0.43099999999999999</c:v>
                </c:pt>
                <c:pt idx="5">
                  <c:v>0.39300000000000002</c:v>
                </c:pt>
                <c:pt idx="6">
                  <c:v>0.33300000000000002</c:v>
                </c:pt>
                <c:pt idx="7">
                  <c:v>0.30099999999999999</c:v>
                </c:pt>
                <c:pt idx="8">
                  <c:v>0.28000000000000003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AF8-495F-A70C-70E81BEAA6CE}"/>
            </c:ext>
          </c:extLst>
        </c:ser>
        <c:ser>
          <c:idx val="8"/>
          <c:order val="8"/>
          <c:tx>
            <c:strRef>
              <c:f>'長打率, OPS'!$A$10</c:f>
              <c:strCache>
                <c:ptCount val="1"/>
                <c:pt idx="0">
                  <c:v>Bs</c:v>
                </c:pt>
              </c:strCache>
            </c:strRef>
          </c:tx>
          <c:spPr>
            <a:ln w="22225" cap="rnd" cmpd="sng" algn="ctr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'長打率, OPS'!$B$1:$J$1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'長打率, OPS'!$B$10:$J$10</c:f>
              <c:numCache>
                <c:formatCode>General</c:formatCode>
                <c:ptCount val="9"/>
                <c:pt idx="0">
                  <c:v>0.45100000000000001</c:v>
                </c:pt>
                <c:pt idx="1">
                  <c:v>0.3</c:v>
                </c:pt>
                <c:pt idx="2">
                  <c:v>0.33500000000000002</c:v>
                </c:pt>
                <c:pt idx="3">
                  <c:v>0.46800000000000003</c:v>
                </c:pt>
                <c:pt idx="4">
                  <c:v>0.374</c:v>
                </c:pt>
                <c:pt idx="5">
                  <c:v>0.501</c:v>
                </c:pt>
                <c:pt idx="6">
                  <c:v>0.35599999999999998</c:v>
                </c:pt>
                <c:pt idx="7">
                  <c:v>0.31</c:v>
                </c:pt>
                <c:pt idx="8">
                  <c:v>0.313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AF8-495F-A70C-70E81BEAA6CE}"/>
            </c:ext>
          </c:extLst>
        </c:ser>
        <c:ser>
          <c:idx val="9"/>
          <c:order val="9"/>
          <c:tx>
            <c:strRef>
              <c:f>'長打率, OPS'!$A$11</c:f>
              <c:strCache>
                <c:ptCount val="1"/>
                <c:pt idx="0">
                  <c:v>S</c:v>
                </c:pt>
              </c:strCache>
            </c:strRef>
          </c:tx>
          <c:spPr>
            <a:ln w="22225" cap="rnd" cmpd="sng" algn="ctr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'長打率, OPS'!$B$1:$J$1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'長打率, OPS'!$B$11:$J$11</c:f>
              <c:numCache>
                <c:formatCode>General</c:formatCode>
                <c:ptCount val="9"/>
                <c:pt idx="0">
                  <c:v>0.375</c:v>
                </c:pt>
                <c:pt idx="1">
                  <c:v>0.29099999999999998</c:v>
                </c:pt>
                <c:pt idx="2">
                  <c:v>0.45400000000000001</c:v>
                </c:pt>
                <c:pt idx="3">
                  <c:v>0.439</c:v>
                </c:pt>
                <c:pt idx="4">
                  <c:v>0.36499999999999999</c:v>
                </c:pt>
                <c:pt idx="5">
                  <c:v>0.27500000000000002</c:v>
                </c:pt>
                <c:pt idx="6">
                  <c:v>0.32200000000000001</c:v>
                </c:pt>
                <c:pt idx="7">
                  <c:v>0.29499999999999998</c:v>
                </c:pt>
                <c:pt idx="8">
                  <c:v>0.11899999999999999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AF8-495F-A70C-70E81BEAA6CE}"/>
            </c:ext>
          </c:extLst>
        </c:ser>
        <c:ser>
          <c:idx val="10"/>
          <c:order val="10"/>
          <c:tx>
            <c:strRef>
              <c:f>'長打率, OPS'!$A$12</c:f>
              <c:strCache>
                <c:ptCount val="1"/>
                <c:pt idx="0">
                  <c:v>T</c:v>
                </c:pt>
              </c:strCache>
            </c:strRef>
          </c:tx>
          <c:spPr>
            <a:ln w="22225" cap="rnd" cmpd="sng" algn="ctr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'長打率, OPS'!$B$1:$J$1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'長打率, OPS'!$B$12:$J$12</c:f>
              <c:numCache>
                <c:formatCode>General</c:formatCode>
                <c:ptCount val="9"/>
                <c:pt idx="0">
                  <c:v>0.41899999999999998</c:v>
                </c:pt>
                <c:pt idx="1">
                  <c:v>0.374</c:v>
                </c:pt>
                <c:pt idx="2">
                  <c:v>0.434</c:v>
                </c:pt>
                <c:pt idx="3">
                  <c:v>0.38500000000000001</c:v>
                </c:pt>
                <c:pt idx="4">
                  <c:v>0.42099999999999999</c:v>
                </c:pt>
                <c:pt idx="5">
                  <c:v>0.36899999999999999</c:v>
                </c:pt>
                <c:pt idx="6">
                  <c:v>0.38700000000000001</c:v>
                </c:pt>
                <c:pt idx="7">
                  <c:v>0.29299999999999998</c:v>
                </c:pt>
                <c:pt idx="8">
                  <c:v>0.17699999999999999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2AF8-495F-A70C-70E81BEAA6CE}"/>
            </c:ext>
          </c:extLst>
        </c:ser>
        <c:ser>
          <c:idx val="11"/>
          <c:order val="11"/>
          <c:tx>
            <c:strRef>
              <c:f>'長打率, OPS'!$A$13</c:f>
              <c:strCache>
                <c:ptCount val="1"/>
                <c:pt idx="0">
                  <c:v>DB</c:v>
                </c:pt>
              </c:strCache>
            </c:strRef>
          </c:tx>
          <c:spPr>
            <a:ln w="22225" cap="rnd" cmpd="sng" algn="ctr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'長打率, OPS'!$B$1:$J$1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'長打率, OPS'!$B$13:$J$13</c:f>
              <c:numCache>
                <c:formatCode>General</c:formatCode>
                <c:ptCount val="9"/>
                <c:pt idx="0">
                  <c:v>0.41499999999999998</c:v>
                </c:pt>
                <c:pt idx="1">
                  <c:v>0.374</c:v>
                </c:pt>
                <c:pt idx="2">
                  <c:v>0.53200000000000003</c:v>
                </c:pt>
                <c:pt idx="3">
                  <c:v>0.497</c:v>
                </c:pt>
                <c:pt idx="4">
                  <c:v>0.47199999999999998</c:v>
                </c:pt>
                <c:pt idx="5">
                  <c:v>0.33300000000000002</c:v>
                </c:pt>
                <c:pt idx="6">
                  <c:v>0.33</c:v>
                </c:pt>
                <c:pt idx="7">
                  <c:v>0.21199999999999999</c:v>
                </c:pt>
                <c:pt idx="8">
                  <c:v>0.32800000000000001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AF8-495F-A70C-70E81BEAA6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82517992"/>
        <c:axId val="482522912"/>
      </c:lineChart>
      <c:catAx>
        <c:axId val="482517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82522912"/>
        <c:crosses val="autoZero"/>
        <c:auto val="1"/>
        <c:lblAlgn val="ctr"/>
        <c:lblOffset val="100"/>
        <c:noMultiLvlLbl val="0"/>
      </c:catAx>
      <c:valAx>
        <c:axId val="482522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8251799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Carp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Sheet1!$B$3:$J$3</c:f>
              <c:numCache>
                <c:formatCode>General</c:formatCode>
                <c:ptCount val="9"/>
                <c:pt idx="0">
                  <c:v>16.203703703703702</c:v>
                </c:pt>
                <c:pt idx="1">
                  <c:v>14.19753086419753</c:v>
                </c:pt>
                <c:pt idx="2">
                  <c:v>16.820987654320987</c:v>
                </c:pt>
                <c:pt idx="3">
                  <c:v>14.506172839506174</c:v>
                </c:pt>
                <c:pt idx="4">
                  <c:v>11.111111111111111</c:v>
                </c:pt>
                <c:pt idx="5">
                  <c:v>9.8765432098765427</c:v>
                </c:pt>
                <c:pt idx="6">
                  <c:v>8.0246913580246915</c:v>
                </c:pt>
                <c:pt idx="7">
                  <c:v>7.5617283950617287</c:v>
                </c:pt>
                <c:pt idx="8">
                  <c:v>1.6975308641975309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0C-4B21-BC5B-8A592EEF56E5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Sheet1!$B$18:$J$18</c:f>
              <c:numCache>
                <c:formatCode>General</c:formatCode>
                <c:ptCount val="9"/>
                <c:pt idx="0">
                  <c:v>9.6</c:v>
                </c:pt>
                <c:pt idx="1">
                  <c:v>9.44</c:v>
                </c:pt>
                <c:pt idx="2">
                  <c:v>14.719999999999999</c:v>
                </c:pt>
                <c:pt idx="3">
                  <c:v>19.2</c:v>
                </c:pt>
                <c:pt idx="4">
                  <c:v>14.24</c:v>
                </c:pt>
                <c:pt idx="5">
                  <c:v>16.16</c:v>
                </c:pt>
                <c:pt idx="6">
                  <c:v>7.84</c:v>
                </c:pt>
                <c:pt idx="7">
                  <c:v>6.5600000000000005</c:v>
                </c:pt>
                <c:pt idx="8">
                  <c:v>2.2399999999999998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0C-4B21-BC5B-8A592EEF56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2405248"/>
        <c:axId val="562404920"/>
      </c:lineChart>
      <c:catAx>
        <c:axId val="56240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2404920"/>
        <c:crosses val="autoZero"/>
        <c:auto val="1"/>
        <c:lblAlgn val="ctr"/>
        <c:lblOffset val="100"/>
        <c:noMultiLvlLbl val="0"/>
      </c:catAx>
      <c:valAx>
        <c:axId val="562404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240524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BayStars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Sheet1!$B$14:$J$14</c:f>
              <c:numCache>
                <c:formatCode>General</c:formatCode>
                <c:ptCount val="9"/>
                <c:pt idx="0">
                  <c:v>15.591397849462366</c:v>
                </c:pt>
                <c:pt idx="1">
                  <c:v>15.232974910394265</c:v>
                </c:pt>
                <c:pt idx="2">
                  <c:v>15.412186379928317</c:v>
                </c:pt>
                <c:pt idx="3">
                  <c:v>13.620071684587815</c:v>
                </c:pt>
                <c:pt idx="4">
                  <c:v>10.573476702508961</c:v>
                </c:pt>
                <c:pt idx="5">
                  <c:v>7.5268817204301079</c:v>
                </c:pt>
                <c:pt idx="6">
                  <c:v>9.8566308243727594</c:v>
                </c:pt>
                <c:pt idx="7">
                  <c:v>4.1218637992831546</c:v>
                </c:pt>
                <c:pt idx="8">
                  <c:v>8.064516129032258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5B-4E29-B6C0-4B34D4AEF0A2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Sheet1!$B$29:$J$29</c:f>
              <c:numCache>
                <c:formatCode>General</c:formatCode>
                <c:ptCount val="9"/>
                <c:pt idx="0">
                  <c:v>9.4032549728752262</c:v>
                </c:pt>
                <c:pt idx="1">
                  <c:v>10.669077757685352</c:v>
                </c:pt>
                <c:pt idx="2">
                  <c:v>18.44484629294756</c:v>
                </c:pt>
                <c:pt idx="3">
                  <c:v>16.817359855334537</c:v>
                </c:pt>
                <c:pt idx="4">
                  <c:v>13.743218806509946</c:v>
                </c:pt>
                <c:pt idx="5">
                  <c:v>9.5840867992766725</c:v>
                </c:pt>
                <c:pt idx="6">
                  <c:v>7.9566003616636527</c:v>
                </c:pt>
                <c:pt idx="7">
                  <c:v>4.1591320072332731</c:v>
                </c:pt>
                <c:pt idx="8">
                  <c:v>9.2224231464737798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5B-4E29-B6C0-4B34D4AEF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76546352"/>
        <c:axId val="476546680"/>
      </c:lineChart>
      <c:catAx>
        <c:axId val="47654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6546680"/>
        <c:crosses val="autoZero"/>
        <c:auto val="1"/>
        <c:lblAlgn val="ctr"/>
        <c:lblOffset val="100"/>
        <c:noMultiLvlLbl val="0"/>
      </c:catAx>
      <c:valAx>
        <c:axId val="476546680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654635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Tigers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Sheet1!$B$13:$J$13</c:f>
              <c:numCache>
                <c:formatCode>General</c:formatCode>
                <c:ptCount val="9"/>
                <c:pt idx="0">
                  <c:v>13.384321223709369</c:v>
                </c:pt>
                <c:pt idx="1">
                  <c:v>14.531548757170173</c:v>
                </c:pt>
                <c:pt idx="2">
                  <c:v>13.766730401529637</c:v>
                </c:pt>
                <c:pt idx="3">
                  <c:v>13.001912045889103</c:v>
                </c:pt>
                <c:pt idx="4">
                  <c:v>13.384321223709369</c:v>
                </c:pt>
                <c:pt idx="5">
                  <c:v>11.663479923518166</c:v>
                </c:pt>
                <c:pt idx="6">
                  <c:v>9.1778202676864247</c:v>
                </c:pt>
                <c:pt idx="7">
                  <c:v>7.8393881453154872</c:v>
                </c:pt>
                <c:pt idx="8">
                  <c:v>3.2504780114722758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98-4811-BB56-69603ECAC680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Sheet1!$B$28:$J$28</c:f>
              <c:numCache>
                <c:formatCode>General</c:formatCode>
                <c:ptCount val="9"/>
                <c:pt idx="0">
                  <c:v>10.546875</c:v>
                </c:pt>
                <c:pt idx="1">
                  <c:v>7.6171875</c:v>
                </c:pt>
                <c:pt idx="2">
                  <c:v>16.40625</c:v>
                </c:pt>
                <c:pt idx="3">
                  <c:v>14.0625</c:v>
                </c:pt>
                <c:pt idx="4">
                  <c:v>16.015625</c:v>
                </c:pt>
                <c:pt idx="5">
                  <c:v>9.375</c:v>
                </c:pt>
                <c:pt idx="6">
                  <c:v>12.890625</c:v>
                </c:pt>
                <c:pt idx="7">
                  <c:v>10.15625</c:v>
                </c:pt>
                <c:pt idx="8">
                  <c:v>2.9296875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98-4811-BB56-69603ECAC6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59639424"/>
        <c:axId val="564940824"/>
      </c:lineChart>
      <c:catAx>
        <c:axId val="55963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4940824"/>
        <c:crosses val="autoZero"/>
        <c:auto val="1"/>
        <c:lblAlgn val="ctr"/>
        <c:lblOffset val="100"/>
        <c:noMultiLvlLbl val="0"/>
      </c:catAx>
      <c:valAx>
        <c:axId val="564940824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963942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Swallows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Sheet1!$B$12:$J$12</c:f>
              <c:numCache>
                <c:formatCode>General</c:formatCode>
                <c:ptCount val="9"/>
                <c:pt idx="0">
                  <c:v>15.972222222222221</c:v>
                </c:pt>
                <c:pt idx="1">
                  <c:v>13.194444444444445</c:v>
                </c:pt>
                <c:pt idx="2">
                  <c:v>17.824074074074073</c:v>
                </c:pt>
                <c:pt idx="3">
                  <c:v>13.888888888888889</c:v>
                </c:pt>
                <c:pt idx="4">
                  <c:v>10.416666666666668</c:v>
                </c:pt>
                <c:pt idx="5">
                  <c:v>7.6388888888888893</c:v>
                </c:pt>
                <c:pt idx="6">
                  <c:v>10.648148148148149</c:v>
                </c:pt>
                <c:pt idx="7">
                  <c:v>8.1018518518518512</c:v>
                </c:pt>
                <c:pt idx="8">
                  <c:v>2.3148148148148149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B0-4D0C-896C-18AB7D0B3667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Sheet1!$B$27:$J$27</c:f>
              <c:numCache>
                <c:formatCode>General</c:formatCode>
                <c:ptCount val="9"/>
                <c:pt idx="0">
                  <c:v>10.565110565110565</c:v>
                </c:pt>
                <c:pt idx="1">
                  <c:v>7.3710073710073711</c:v>
                </c:pt>
                <c:pt idx="2">
                  <c:v>21.13022113022113</c:v>
                </c:pt>
                <c:pt idx="3">
                  <c:v>19.41031941031941</c:v>
                </c:pt>
                <c:pt idx="4">
                  <c:v>13.267813267813267</c:v>
                </c:pt>
                <c:pt idx="5">
                  <c:v>7.8624078624078626</c:v>
                </c:pt>
                <c:pt idx="6">
                  <c:v>7.8624078624078626</c:v>
                </c:pt>
                <c:pt idx="7">
                  <c:v>10.810810810810811</c:v>
                </c:pt>
                <c:pt idx="8">
                  <c:v>1.7199017199017199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B0-4D0C-896C-18AB7D0B36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71128920"/>
        <c:axId val="571129576"/>
      </c:lineChart>
      <c:catAx>
        <c:axId val="571128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1129576"/>
        <c:crosses val="autoZero"/>
        <c:auto val="1"/>
        <c:lblAlgn val="ctr"/>
        <c:lblOffset val="100"/>
        <c:noMultiLvlLbl val="0"/>
      </c:catAx>
      <c:valAx>
        <c:axId val="571129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112892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Giants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Sheet1!$B$7:$J$7</c:f>
              <c:numCache>
                <c:formatCode>General</c:formatCode>
                <c:ptCount val="9"/>
                <c:pt idx="0">
                  <c:v>16.204690831556505</c:v>
                </c:pt>
                <c:pt idx="1">
                  <c:v>14.925373134328357</c:v>
                </c:pt>
                <c:pt idx="2">
                  <c:v>17.697228144989339</c:v>
                </c:pt>
                <c:pt idx="3">
                  <c:v>10.874200426439232</c:v>
                </c:pt>
                <c:pt idx="4">
                  <c:v>12.366737739872068</c:v>
                </c:pt>
                <c:pt idx="5">
                  <c:v>10.660980810234541</c:v>
                </c:pt>
                <c:pt idx="6">
                  <c:v>8.7420042643923246</c:v>
                </c:pt>
                <c:pt idx="7">
                  <c:v>6.1833688699360341</c:v>
                </c:pt>
                <c:pt idx="8">
                  <c:v>2.3454157782515992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CD-4C44-921B-C4BF682BFCF5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Sheet1!$B$22:$J$22</c:f>
              <c:numCache>
                <c:formatCode>General</c:formatCode>
                <c:ptCount val="9"/>
                <c:pt idx="0">
                  <c:v>10.492505353319057</c:v>
                </c:pt>
                <c:pt idx="1">
                  <c:v>9.8501070663811561</c:v>
                </c:pt>
                <c:pt idx="2">
                  <c:v>12.847965738758029</c:v>
                </c:pt>
                <c:pt idx="3">
                  <c:v>18.843683083511777</c:v>
                </c:pt>
                <c:pt idx="4">
                  <c:v>17.130620985010705</c:v>
                </c:pt>
                <c:pt idx="5">
                  <c:v>9.2077087794432551</c:v>
                </c:pt>
                <c:pt idx="6">
                  <c:v>12.847965738758029</c:v>
                </c:pt>
                <c:pt idx="7">
                  <c:v>6.209850107066381</c:v>
                </c:pt>
                <c:pt idx="8">
                  <c:v>2.5695931477516059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CD-4C44-921B-C4BF682BFC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5499032"/>
        <c:axId val="565499360"/>
      </c:lineChart>
      <c:catAx>
        <c:axId val="56549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5499360"/>
        <c:crosses val="autoZero"/>
        <c:auto val="1"/>
        <c:lblAlgn val="ctr"/>
        <c:lblOffset val="100"/>
        <c:noMultiLvlLbl val="0"/>
      </c:catAx>
      <c:valAx>
        <c:axId val="565499360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549903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Dragons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Sheet1!$B$4:$J$4</c:f>
              <c:numCache>
                <c:formatCode>General</c:formatCode>
                <c:ptCount val="9"/>
                <c:pt idx="0">
                  <c:v>15.333333333333332</c:v>
                </c:pt>
                <c:pt idx="1">
                  <c:v>10.444444444444445</c:v>
                </c:pt>
                <c:pt idx="2">
                  <c:v>12.888888888888889</c:v>
                </c:pt>
                <c:pt idx="3">
                  <c:v>16.222222222222221</c:v>
                </c:pt>
                <c:pt idx="4">
                  <c:v>15.111111111111111</c:v>
                </c:pt>
                <c:pt idx="5">
                  <c:v>10.888888888888888</c:v>
                </c:pt>
                <c:pt idx="6">
                  <c:v>10.666666666666668</c:v>
                </c:pt>
                <c:pt idx="7">
                  <c:v>6.2222222222222223</c:v>
                </c:pt>
                <c:pt idx="8">
                  <c:v>2.2222222222222223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46-40CF-A1E6-65DCC1615512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Sheet1!$B$19:$J$19</c:f>
              <c:numCache>
                <c:formatCode>General</c:formatCode>
                <c:ptCount val="9"/>
                <c:pt idx="0">
                  <c:v>9.0464547677261606</c:v>
                </c:pt>
                <c:pt idx="1">
                  <c:v>5.3789731051344738</c:v>
                </c:pt>
                <c:pt idx="2">
                  <c:v>10.024449877750612</c:v>
                </c:pt>
                <c:pt idx="3">
                  <c:v>23.471882640586799</c:v>
                </c:pt>
                <c:pt idx="4">
                  <c:v>14.91442542787286</c:v>
                </c:pt>
                <c:pt idx="5">
                  <c:v>11.735941320293399</c:v>
                </c:pt>
                <c:pt idx="6">
                  <c:v>14.425427872860636</c:v>
                </c:pt>
                <c:pt idx="7">
                  <c:v>7.3349633251833746</c:v>
                </c:pt>
                <c:pt idx="8">
                  <c:v>3.6674816625916873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46-40CF-A1E6-65DCC1615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6311528"/>
        <c:axId val="566311856"/>
      </c:lineChart>
      <c:catAx>
        <c:axId val="566311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11856"/>
        <c:crosses val="autoZero"/>
        <c:auto val="1"/>
        <c:lblAlgn val="ctr"/>
        <c:lblOffset val="100"/>
        <c:noMultiLvlLbl val="0"/>
      </c:catAx>
      <c:valAx>
        <c:axId val="566311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1152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6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0.08862</cdr:x>
      <cdr:y>0.86284</cdr:y>
    </cdr:from>
    <cdr:to>
      <cdr:x>0.96958</cdr:x>
      <cdr:y>0.93054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655674" y="3830232"/>
          <a:ext cx="6517758" cy="30051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539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ja-JP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12A2F-6FA9-4D5E-8CA7-6ABDF1F07521}" type="datetimeFigureOut">
              <a:rPr kumimoji="1" lang="ja-JP" altLang="en-US" smtClean="0"/>
              <a:t>2017/12/19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04EF2-89C0-450D-A04F-18C0D2B1A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95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4EF2-89C0-450D-A04F-18C0D2B1A5C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41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2:45</a:t>
            </a:r>
            <a:r>
              <a:rPr kumimoji="1" lang="ja-JP" altLang="en-US" dirty="0"/>
              <a:t>まで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4EF2-89C0-450D-A04F-18C0D2B1A5C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782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kumimoji="1" lang="ja-JP" altLang="en-US" dirty="0"/>
              <a:t>：</a:t>
            </a:r>
            <a:r>
              <a:rPr kumimoji="1" lang="en-US" altLang="ja-JP" dirty="0"/>
              <a:t>30</a:t>
            </a:r>
            <a:r>
              <a:rPr kumimoji="1" lang="ja-JP" altLang="en-US" dirty="0"/>
              <a:t>まで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4EF2-89C0-450D-A04F-18C0D2B1A5C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427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7:15</a:t>
            </a:r>
            <a:r>
              <a:rPr kumimoji="1" lang="ja-JP" altLang="en-US" dirty="0"/>
              <a:t>まで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4EF2-89C0-450D-A04F-18C0D2B1A5C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45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aichiWatanabe/ss-59931194" TargetMode="External"/><Relationship Id="rId2" Type="http://schemas.openxmlformats.org/officeDocument/2006/relationships/hyperlink" Target="https://www.slideshare.net/TaichiWatanabe/bp-4621814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TaichiWatanabe/ss-7019920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7" Type="http://schemas.openxmlformats.org/officeDocument/2006/relationships/chart" Target="../charts/chart13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chart" Target="../charts/chart14.xml"/><Relationship Id="rId7" Type="http://schemas.openxmlformats.org/officeDocument/2006/relationships/chart" Target="../charts/chart1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7" Type="http://schemas.openxmlformats.org/officeDocument/2006/relationships/chart" Target="../charts/chart25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２番ペゲーロとは</a:t>
            </a:r>
            <a:br>
              <a:rPr lang="en-US" altLang="ja-JP" dirty="0"/>
            </a:br>
            <a:r>
              <a:rPr lang="ja-JP" altLang="en-US" dirty="0"/>
              <a:t>何だったのか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Baseball Play Study 2017 </a:t>
            </a:r>
            <a:r>
              <a:rPr kumimoji="1" lang="ja-JP" altLang="en-US" dirty="0"/>
              <a:t>冬 </a:t>
            </a:r>
            <a:r>
              <a:rPr kumimoji="1" lang="en-US" altLang="ja-JP" dirty="0"/>
              <a:t>(#BPStudy124)</a:t>
            </a:r>
          </a:p>
          <a:p>
            <a:r>
              <a:rPr lang="ja-JP" altLang="en-US" dirty="0"/>
              <a:t>渡邉太一 </a:t>
            </a:r>
            <a:r>
              <a:rPr lang="en-US" altLang="ja-JP" dirty="0"/>
              <a:t>@taichiw0424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3890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打点の分布を見ると打線の特徴が見えそう！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3605272"/>
              </p:ext>
            </p:extLst>
          </p:nvPr>
        </p:nvGraphicFramePr>
        <p:xfrm>
          <a:off x="25400" y="2099979"/>
          <a:ext cx="6096000" cy="4577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0826097"/>
              </p:ext>
            </p:extLst>
          </p:nvPr>
        </p:nvGraphicFramePr>
        <p:xfrm>
          <a:off x="6121400" y="2099978"/>
          <a:ext cx="6019800" cy="4577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7096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打点の中で分散が大きいのは</a:t>
            </a:r>
            <a:r>
              <a:rPr kumimoji="1" lang="en-US" altLang="ja-JP" dirty="0"/>
              <a:t>2</a:t>
            </a:r>
            <a:r>
              <a:rPr kumimoji="1" lang="ja-JP" altLang="en-US" dirty="0"/>
              <a:t>番</a:t>
            </a:r>
            <a:r>
              <a:rPr kumimoji="1" lang="en-US" altLang="ja-JP" dirty="0"/>
              <a:t>, 3</a:t>
            </a:r>
            <a:r>
              <a:rPr kumimoji="1" lang="ja-JP" altLang="en-US" dirty="0"/>
              <a:t>番</a:t>
            </a:r>
            <a:r>
              <a:rPr kumimoji="1" lang="en-US" altLang="ja-JP" dirty="0"/>
              <a:t>, 5</a:t>
            </a:r>
            <a:r>
              <a:rPr kumimoji="1" lang="ja-JP" altLang="en-US" dirty="0"/>
              <a:t>番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875853"/>
              </p:ext>
            </p:extLst>
          </p:nvPr>
        </p:nvGraphicFramePr>
        <p:xfrm>
          <a:off x="91440" y="1997109"/>
          <a:ext cx="11924030" cy="2586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592581"/>
              </p:ext>
            </p:extLst>
          </p:nvPr>
        </p:nvGraphicFramePr>
        <p:xfrm>
          <a:off x="826770" y="4939663"/>
          <a:ext cx="10706103" cy="14154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9567">
                  <a:extLst>
                    <a:ext uri="{9D8B030D-6E8A-4147-A177-3AD203B41FA5}">
                      <a16:colId xmlns:a16="http://schemas.microsoft.com/office/drawing/2014/main" val="2439359998"/>
                    </a:ext>
                  </a:extLst>
                </a:gridCol>
                <a:gridCol w="1189567">
                  <a:extLst>
                    <a:ext uri="{9D8B030D-6E8A-4147-A177-3AD203B41FA5}">
                      <a16:colId xmlns:a16="http://schemas.microsoft.com/office/drawing/2014/main" val="4106139458"/>
                    </a:ext>
                  </a:extLst>
                </a:gridCol>
                <a:gridCol w="1189567">
                  <a:extLst>
                    <a:ext uri="{9D8B030D-6E8A-4147-A177-3AD203B41FA5}">
                      <a16:colId xmlns:a16="http://schemas.microsoft.com/office/drawing/2014/main" val="3411428436"/>
                    </a:ext>
                  </a:extLst>
                </a:gridCol>
                <a:gridCol w="1189567">
                  <a:extLst>
                    <a:ext uri="{9D8B030D-6E8A-4147-A177-3AD203B41FA5}">
                      <a16:colId xmlns:a16="http://schemas.microsoft.com/office/drawing/2014/main" val="2963646724"/>
                    </a:ext>
                  </a:extLst>
                </a:gridCol>
                <a:gridCol w="1189567">
                  <a:extLst>
                    <a:ext uri="{9D8B030D-6E8A-4147-A177-3AD203B41FA5}">
                      <a16:colId xmlns:a16="http://schemas.microsoft.com/office/drawing/2014/main" val="3100241550"/>
                    </a:ext>
                  </a:extLst>
                </a:gridCol>
                <a:gridCol w="1189567">
                  <a:extLst>
                    <a:ext uri="{9D8B030D-6E8A-4147-A177-3AD203B41FA5}">
                      <a16:colId xmlns:a16="http://schemas.microsoft.com/office/drawing/2014/main" val="3330619538"/>
                    </a:ext>
                  </a:extLst>
                </a:gridCol>
                <a:gridCol w="1189567">
                  <a:extLst>
                    <a:ext uri="{9D8B030D-6E8A-4147-A177-3AD203B41FA5}">
                      <a16:colId xmlns:a16="http://schemas.microsoft.com/office/drawing/2014/main" val="4076668912"/>
                    </a:ext>
                  </a:extLst>
                </a:gridCol>
                <a:gridCol w="1189567">
                  <a:extLst>
                    <a:ext uri="{9D8B030D-6E8A-4147-A177-3AD203B41FA5}">
                      <a16:colId xmlns:a16="http://schemas.microsoft.com/office/drawing/2014/main" val="3592425742"/>
                    </a:ext>
                  </a:extLst>
                </a:gridCol>
                <a:gridCol w="1189567">
                  <a:extLst>
                    <a:ext uri="{9D8B030D-6E8A-4147-A177-3AD203B41FA5}">
                      <a16:colId xmlns:a16="http://schemas.microsoft.com/office/drawing/2014/main" val="2703722712"/>
                    </a:ext>
                  </a:extLst>
                </a:gridCol>
              </a:tblGrid>
              <a:tr h="7077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1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2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3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4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5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6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7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8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9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11637666"/>
                  </a:ext>
                </a:extLst>
              </a:tr>
              <a:tr h="7077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4.325774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8.670947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10.2293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7.166119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8.554211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7.500087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4.756517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3.256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5.676333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542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67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番</a:t>
            </a:r>
            <a:r>
              <a:rPr kumimoji="1" lang="en-US" altLang="ja-JP" dirty="0"/>
              <a:t>-3</a:t>
            </a:r>
            <a:r>
              <a:rPr kumimoji="1" lang="ja-JP" altLang="en-US" dirty="0"/>
              <a:t>番でプロットしてみた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7574882"/>
              </p:ext>
            </p:extLst>
          </p:nvPr>
        </p:nvGraphicFramePr>
        <p:xfrm>
          <a:off x="1143000" y="2205990"/>
          <a:ext cx="9978390" cy="4274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/>
          <p:cNvSpPr/>
          <p:nvPr/>
        </p:nvSpPr>
        <p:spPr>
          <a:xfrm>
            <a:off x="8949690" y="3691890"/>
            <a:ext cx="1360170" cy="1165860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881110" y="3291780"/>
            <a:ext cx="200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</a:rPr>
              <a:t>E: </a:t>
            </a:r>
            <a:r>
              <a:rPr kumimoji="1" lang="ja-JP" altLang="en-US" sz="2000" dirty="0">
                <a:solidFill>
                  <a:schemeClr val="bg1"/>
                </a:solidFill>
              </a:rPr>
              <a:t>明らかに異質</a:t>
            </a:r>
          </a:p>
        </p:txBody>
      </p:sp>
    </p:spTree>
    <p:extLst>
      <p:ext uri="{BB962C8B-B14F-4D97-AF65-F5344CB8AC3E}">
        <p14:creationId xmlns:p14="http://schemas.microsoft.com/office/powerpoint/2010/main" val="2006930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番</a:t>
            </a:r>
            <a:r>
              <a:rPr kumimoji="1" lang="en-US" altLang="ja-JP" dirty="0"/>
              <a:t>-3</a:t>
            </a:r>
            <a:r>
              <a:rPr kumimoji="1" lang="ja-JP" altLang="en-US" dirty="0"/>
              <a:t>番でプロットしてみた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1143000" y="2205990"/>
          <a:ext cx="9978390" cy="4274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/>
          <p:cNvSpPr/>
          <p:nvPr/>
        </p:nvSpPr>
        <p:spPr>
          <a:xfrm>
            <a:off x="8949690" y="3691890"/>
            <a:ext cx="1360170" cy="1165860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881110" y="3291780"/>
            <a:ext cx="200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</a:rPr>
              <a:t>E: </a:t>
            </a:r>
            <a:r>
              <a:rPr kumimoji="1" lang="ja-JP" altLang="en-US" sz="2000" dirty="0">
                <a:solidFill>
                  <a:schemeClr val="bg1"/>
                </a:solidFill>
              </a:rPr>
              <a:t>明らかに異質</a:t>
            </a:r>
          </a:p>
        </p:txBody>
      </p:sp>
      <p:sp>
        <p:nvSpPr>
          <p:cNvPr id="7" name="Rectangle 6"/>
          <p:cNvSpPr/>
          <p:nvPr/>
        </p:nvSpPr>
        <p:spPr>
          <a:xfrm>
            <a:off x="6492240" y="2708910"/>
            <a:ext cx="4389120" cy="3028950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05600" y="5337750"/>
            <a:ext cx="435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</a:rPr>
              <a:t>E, H, DB : 1</a:t>
            </a:r>
            <a:r>
              <a:rPr kumimoji="1" lang="ja-JP" altLang="en-US" sz="2000" dirty="0">
                <a:solidFill>
                  <a:schemeClr val="bg1"/>
                </a:solidFill>
              </a:rPr>
              <a:t>番の打点＜２番の打点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8586" r="64327" b="23110"/>
          <a:stretch/>
        </p:blipFill>
        <p:spPr>
          <a:xfrm>
            <a:off x="1446131" y="1761607"/>
            <a:ext cx="4732693" cy="48792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2071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1" y="753228"/>
            <a:ext cx="9962712" cy="1080938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それぞれの「打点分布」の距離をだしてみた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377" y="2088832"/>
            <a:ext cx="6878626" cy="41433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197315" y="4131485"/>
            <a:ext cx="1360170" cy="1165860"/>
          </a:xfrm>
          <a:prstGeom prst="ellipse">
            <a:avLst/>
          </a:prstGeom>
          <a:noFill/>
          <a:ln w="1047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18496" y="5534561"/>
            <a:ext cx="4673504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</a:rPr>
              <a:t>※</a:t>
            </a:r>
            <a:r>
              <a:rPr kumimoji="1" lang="ja-JP" altLang="en-US" sz="2000" dirty="0">
                <a:solidFill>
                  <a:schemeClr val="bg1"/>
                </a:solidFill>
              </a:rPr>
              <a:t>各チームの打点分布を９次元ベクトルと</a:t>
            </a:r>
            <a:br>
              <a:rPr kumimoji="1" lang="en-US" altLang="ja-JP" sz="2000" dirty="0">
                <a:solidFill>
                  <a:schemeClr val="bg1"/>
                </a:solidFill>
              </a:rPr>
            </a:br>
            <a:r>
              <a:rPr kumimoji="1" lang="ja-JP" altLang="en-US" sz="2000" dirty="0">
                <a:solidFill>
                  <a:schemeClr val="bg1"/>
                </a:solidFill>
              </a:rPr>
              <a:t>　みなしてユークリッド距離を算出</a:t>
            </a:r>
            <a:endParaRPr kumimoji="1" lang="en-US" altLang="ja-JP" sz="2000" dirty="0">
              <a:solidFill>
                <a:schemeClr val="bg1"/>
              </a:solidFill>
            </a:endParaRPr>
          </a:p>
          <a:p>
            <a:r>
              <a:rPr kumimoji="1" lang="en-US" altLang="ja-JP" sz="2000" dirty="0">
                <a:solidFill>
                  <a:schemeClr val="bg1"/>
                </a:solidFill>
              </a:rPr>
              <a:t>※python3, </a:t>
            </a:r>
            <a:r>
              <a:rPr kumimoji="1" lang="en-US" altLang="ja-JP" sz="2000" dirty="0" err="1">
                <a:solidFill>
                  <a:schemeClr val="bg1"/>
                </a:solidFill>
              </a:rPr>
              <a:t>networkx</a:t>
            </a:r>
            <a:r>
              <a:rPr kumimoji="1" lang="en-US" altLang="ja-JP" sz="2000" dirty="0">
                <a:solidFill>
                  <a:schemeClr val="bg1"/>
                </a:solidFill>
              </a:rPr>
              <a:t>, </a:t>
            </a:r>
            <a:r>
              <a:rPr kumimoji="1" lang="en-US" altLang="ja-JP" sz="2000" dirty="0" err="1">
                <a:solidFill>
                  <a:schemeClr val="bg1"/>
                </a:solidFill>
              </a:rPr>
              <a:t>matplotlib</a:t>
            </a:r>
            <a:r>
              <a:rPr kumimoji="1" lang="en-US" altLang="ja-JP" sz="2000" dirty="0">
                <a:solidFill>
                  <a:schemeClr val="bg1"/>
                </a:solidFill>
              </a:rPr>
              <a:t> </a:t>
            </a:r>
            <a:r>
              <a:rPr kumimoji="1" lang="ja-JP" altLang="en-US" sz="2000" dirty="0">
                <a:solidFill>
                  <a:schemeClr val="bg1"/>
                </a:solidFill>
              </a:rPr>
              <a:t>使用</a:t>
            </a:r>
            <a:br>
              <a:rPr kumimoji="1" lang="en-US" altLang="ja-JP" sz="2000" dirty="0">
                <a:solidFill>
                  <a:schemeClr val="bg1"/>
                </a:solidFill>
              </a:rPr>
            </a:br>
            <a:r>
              <a:rPr kumimoji="1" lang="en-US" altLang="ja-JP" sz="2000" dirty="0">
                <a:solidFill>
                  <a:schemeClr val="bg1"/>
                </a:solidFill>
              </a:rPr>
              <a:t>※</a:t>
            </a:r>
            <a:r>
              <a:rPr kumimoji="1" lang="ja-JP" altLang="en-US" sz="2000" dirty="0">
                <a:solidFill>
                  <a:schemeClr val="bg1"/>
                </a:solidFill>
              </a:rPr>
              <a:t>何度かやって偶然描けた奇跡の一枚</a:t>
            </a:r>
            <a:endParaRPr kumimoji="1" lang="en-US" altLang="ja-JP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92" y="2006116"/>
            <a:ext cx="2122432" cy="161433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1800000">
            <a:off x="2089557" y="2947283"/>
            <a:ext cx="1047749" cy="715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Oval 14"/>
          <p:cNvSpPr/>
          <p:nvPr/>
        </p:nvSpPr>
        <p:spPr>
          <a:xfrm>
            <a:off x="3480870" y="2928148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DB</a:t>
            </a:r>
            <a:endParaRPr kumimoji="1" lang="ja-JP" altLang="en-US" sz="2000" dirty="0"/>
          </a:p>
        </p:txBody>
      </p:sp>
      <p:sp>
        <p:nvSpPr>
          <p:cNvPr id="16" name="Oval 15"/>
          <p:cNvSpPr/>
          <p:nvPr/>
        </p:nvSpPr>
        <p:spPr>
          <a:xfrm>
            <a:off x="2553622" y="4397297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E</a:t>
            </a:r>
            <a:endParaRPr kumimoji="1" lang="ja-JP" alt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4906368" y="2235845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H</a:t>
            </a:r>
            <a:endParaRPr kumimoji="1" lang="ja-JP" altLang="en-US" sz="2000" dirty="0"/>
          </a:p>
        </p:txBody>
      </p:sp>
      <p:sp>
        <p:nvSpPr>
          <p:cNvPr id="18" name="Oval 17"/>
          <p:cNvSpPr/>
          <p:nvPr/>
        </p:nvSpPr>
        <p:spPr>
          <a:xfrm>
            <a:off x="7059018" y="3114752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G</a:t>
            </a:r>
            <a:endParaRPr kumimoji="1" lang="ja-JP" altLang="en-US" sz="2000" dirty="0"/>
          </a:p>
        </p:txBody>
      </p:sp>
      <p:sp>
        <p:nvSpPr>
          <p:cNvPr id="19" name="Oval 18"/>
          <p:cNvSpPr/>
          <p:nvPr/>
        </p:nvSpPr>
        <p:spPr>
          <a:xfrm>
            <a:off x="8560158" y="3978505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D</a:t>
            </a:r>
            <a:endParaRPr kumimoji="1" lang="ja-JP" alt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6975198" y="4772079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C</a:t>
            </a:r>
            <a:endParaRPr kumimoji="1" lang="ja-JP" alt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6060133" y="3807055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M</a:t>
            </a:r>
            <a:endParaRPr kumimoji="1" lang="ja-JP" altLang="en-US" sz="2000" dirty="0"/>
          </a:p>
        </p:txBody>
      </p:sp>
      <p:sp>
        <p:nvSpPr>
          <p:cNvPr id="22" name="Oval 21"/>
          <p:cNvSpPr/>
          <p:nvPr/>
        </p:nvSpPr>
        <p:spPr>
          <a:xfrm>
            <a:off x="5721411" y="2987419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T</a:t>
            </a:r>
            <a:endParaRPr kumimoji="1" lang="ja-JP" altLang="en-US" sz="2000" dirty="0"/>
          </a:p>
        </p:txBody>
      </p:sp>
      <p:sp>
        <p:nvSpPr>
          <p:cNvPr id="23" name="Oval 22"/>
          <p:cNvSpPr/>
          <p:nvPr/>
        </p:nvSpPr>
        <p:spPr>
          <a:xfrm>
            <a:off x="3847905" y="3820263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L</a:t>
            </a:r>
            <a:endParaRPr kumimoji="1" lang="ja-JP" altLang="en-US" sz="2000" dirty="0"/>
          </a:p>
        </p:txBody>
      </p:sp>
      <p:sp>
        <p:nvSpPr>
          <p:cNvPr id="24" name="Oval 23"/>
          <p:cNvSpPr/>
          <p:nvPr/>
        </p:nvSpPr>
        <p:spPr>
          <a:xfrm>
            <a:off x="4117818" y="4479311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F</a:t>
            </a:r>
            <a:endParaRPr kumimoji="1" lang="ja-JP" altLang="en-US" sz="2000" dirty="0"/>
          </a:p>
        </p:txBody>
      </p:sp>
      <p:sp>
        <p:nvSpPr>
          <p:cNvPr id="25" name="Oval 24"/>
          <p:cNvSpPr/>
          <p:nvPr/>
        </p:nvSpPr>
        <p:spPr>
          <a:xfrm>
            <a:off x="4463969" y="5681776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S</a:t>
            </a:r>
            <a:endParaRPr kumimoji="1" lang="ja-JP" altLang="en-US" sz="2000" dirty="0"/>
          </a:p>
        </p:txBody>
      </p:sp>
      <p:sp>
        <p:nvSpPr>
          <p:cNvPr id="26" name="Oval 25"/>
          <p:cNvSpPr/>
          <p:nvPr/>
        </p:nvSpPr>
        <p:spPr>
          <a:xfrm>
            <a:off x="5919709" y="5264689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/>
              <a:t>Bs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011529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1" y="753228"/>
            <a:ext cx="9962712" cy="1080938"/>
          </a:xfrm>
        </p:spPr>
        <p:txBody>
          <a:bodyPr>
            <a:normAutofit/>
          </a:bodyPr>
          <a:lstStyle/>
          <a:p>
            <a:r>
              <a:rPr lang="ja-JP" altLang="en-US" dirty="0"/>
              <a:t>それぞれの</a:t>
            </a:r>
            <a:r>
              <a:rPr lang="ja-JP" altLang="en-US"/>
              <a:t>「打点分布」</a:t>
            </a:r>
            <a:r>
              <a:rPr lang="ja-JP" altLang="en-US" dirty="0"/>
              <a:t>の距離をだしてみた</a:t>
            </a:r>
            <a:endParaRPr kumimoji="1" lang="ja-JP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35189" y="3357153"/>
            <a:ext cx="877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</a:rPr>
              <a:t>D…!?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377" y="2088832"/>
            <a:ext cx="6878626" cy="414337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480870" y="2928148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DB</a:t>
            </a:r>
            <a:endParaRPr kumimoji="1" lang="ja-JP" altLang="en-US" sz="2000" dirty="0"/>
          </a:p>
        </p:txBody>
      </p:sp>
      <p:sp>
        <p:nvSpPr>
          <p:cNvPr id="13" name="Oval 12"/>
          <p:cNvSpPr/>
          <p:nvPr/>
        </p:nvSpPr>
        <p:spPr>
          <a:xfrm>
            <a:off x="2553622" y="4397297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E</a:t>
            </a:r>
            <a:endParaRPr kumimoji="1" lang="ja-JP" alt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4906368" y="2235845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H</a:t>
            </a:r>
            <a:endParaRPr kumimoji="1" lang="ja-JP" altLang="en-US" sz="2000" dirty="0"/>
          </a:p>
        </p:txBody>
      </p:sp>
      <p:sp>
        <p:nvSpPr>
          <p:cNvPr id="15" name="Oval 14"/>
          <p:cNvSpPr/>
          <p:nvPr/>
        </p:nvSpPr>
        <p:spPr>
          <a:xfrm>
            <a:off x="7059018" y="3114752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G</a:t>
            </a:r>
            <a:endParaRPr kumimoji="1" lang="ja-JP" altLang="en-US" sz="2000" dirty="0"/>
          </a:p>
        </p:txBody>
      </p:sp>
      <p:sp>
        <p:nvSpPr>
          <p:cNvPr id="16" name="Oval 15"/>
          <p:cNvSpPr/>
          <p:nvPr/>
        </p:nvSpPr>
        <p:spPr>
          <a:xfrm>
            <a:off x="8560158" y="3978505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D</a:t>
            </a:r>
            <a:endParaRPr kumimoji="1" lang="ja-JP" alt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6975198" y="4772079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C</a:t>
            </a:r>
            <a:endParaRPr kumimoji="1" lang="ja-JP" altLang="en-US" sz="2000" dirty="0"/>
          </a:p>
        </p:txBody>
      </p:sp>
      <p:sp>
        <p:nvSpPr>
          <p:cNvPr id="18" name="Oval 17"/>
          <p:cNvSpPr/>
          <p:nvPr/>
        </p:nvSpPr>
        <p:spPr>
          <a:xfrm>
            <a:off x="6060133" y="3807055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M</a:t>
            </a:r>
            <a:endParaRPr kumimoji="1" lang="ja-JP" altLang="en-US" sz="2000" dirty="0"/>
          </a:p>
        </p:txBody>
      </p:sp>
      <p:sp>
        <p:nvSpPr>
          <p:cNvPr id="19" name="Oval 18"/>
          <p:cNvSpPr/>
          <p:nvPr/>
        </p:nvSpPr>
        <p:spPr>
          <a:xfrm>
            <a:off x="5721411" y="2987419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T</a:t>
            </a:r>
            <a:endParaRPr kumimoji="1" lang="ja-JP" alt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3847905" y="3820263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L</a:t>
            </a:r>
            <a:endParaRPr kumimoji="1" lang="ja-JP" alt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4117818" y="4479311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F</a:t>
            </a:r>
            <a:endParaRPr kumimoji="1" lang="ja-JP" altLang="en-US" sz="2000" dirty="0"/>
          </a:p>
        </p:txBody>
      </p:sp>
      <p:sp>
        <p:nvSpPr>
          <p:cNvPr id="22" name="Oval 21"/>
          <p:cNvSpPr/>
          <p:nvPr/>
        </p:nvSpPr>
        <p:spPr>
          <a:xfrm>
            <a:off x="4463969" y="5681776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S</a:t>
            </a:r>
            <a:endParaRPr kumimoji="1" lang="ja-JP" altLang="en-US" sz="2000" dirty="0"/>
          </a:p>
        </p:txBody>
      </p:sp>
      <p:sp>
        <p:nvSpPr>
          <p:cNvPr id="23" name="Oval 22"/>
          <p:cNvSpPr/>
          <p:nvPr/>
        </p:nvSpPr>
        <p:spPr>
          <a:xfrm>
            <a:off x="5919709" y="5264689"/>
            <a:ext cx="692303" cy="692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/>
              <a:t>Bs</a:t>
            </a:r>
            <a:endParaRPr kumimoji="1" lang="en-US" altLang="ja-JP" sz="2000" dirty="0"/>
          </a:p>
        </p:txBody>
      </p:sp>
      <p:sp>
        <p:nvSpPr>
          <p:cNvPr id="7" name="Oval 6"/>
          <p:cNvSpPr/>
          <p:nvPr/>
        </p:nvSpPr>
        <p:spPr>
          <a:xfrm>
            <a:off x="8124496" y="3679722"/>
            <a:ext cx="1518614" cy="1345862"/>
          </a:xfrm>
          <a:prstGeom prst="ellipse">
            <a:avLst/>
          </a:prstGeom>
          <a:noFill/>
          <a:ln w="825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959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680321" y="1981646"/>
          <a:ext cx="11098248" cy="4788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4870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 : 1</a:t>
            </a:r>
            <a:r>
              <a:rPr kumimoji="1" lang="ja-JP" altLang="en-US" dirty="0"/>
              <a:t>番は帰る人　</a:t>
            </a:r>
            <a:r>
              <a:rPr kumimoji="1" lang="en-US" altLang="ja-JP" dirty="0"/>
              <a:t>4</a:t>
            </a:r>
            <a:r>
              <a:rPr kumimoji="1" lang="ja-JP" altLang="en-US" dirty="0"/>
              <a:t>番は帰す人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8510087"/>
              </p:ext>
            </p:extLst>
          </p:nvPr>
        </p:nvGraphicFramePr>
        <p:xfrm>
          <a:off x="157198" y="1947355"/>
          <a:ext cx="5992142" cy="4788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Oval 6"/>
          <p:cNvSpPr/>
          <p:nvPr/>
        </p:nvSpPr>
        <p:spPr>
          <a:xfrm>
            <a:off x="600311" y="3589020"/>
            <a:ext cx="508399" cy="49149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Oval 7"/>
          <p:cNvSpPr/>
          <p:nvPr/>
        </p:nvSpPr>
        <p:spPr>
          <a:xfrm>
            <a:off x="2432921" y="2518410"/>
            <a:ext cx="508399" cy="49149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55080" y="2137410"/>
            <a:ext cx="532638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1</a:t>
            </a:r>
            <a:r>
              <a:rPr kumimoji="1" lang="ja-JP" altLang="en-US" sz="2400" dirty="0"/>
              <a:t>番が塁に出て</a:t>
            </a: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2</a:t>
            </a:r>
            <a:r>
              <a:rPr kumimoji="1" lang="ja-JP" altLang="en-US" sz="2400" dirty="0"/>
              <a:t>番がつなぎ</a:t>
            </a: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3</a:t>
            </a:r>
            <a:r>
              <a:rPr kumimoji="1" lang="ja-JP" altLang="en-US" sz="2400" dirty="0"/>
              <a:t>番がちょっと帰し</a:t>
            </a: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4</a:t>
            </a:r>
            <a:r>
              <a:rPr kumimoji="1" lang="ja-JP" altLang="en-US" sz="2400" dirty="0"/>
              <a:t>番がドーンと返す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典型的な「日本野球式打線」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すなわち</a:t>
            </a:r>
            <a:endParaRPr kumimoji="1" lang="en-US" altLang="ja-JP" sz="2400" dirty="0"/>
          </a:p>
          <a:p>
            <a:r>
              <a:rPr kumimoji="1" lang="ja-JP" altLang="en-US" sz="4400" dirty="0"/>
              <a:t>「燃えドラ型打線」</a:t>
            </a:r>
          </a:p>
        </p:txBody>
      </p:sp>
    </p:spTree>
    <p:extLst>
      <p:ext uri="{BB962C8B-B14F-4D97-AF65-F5344CB8AC3E}">
        <p14:creationId xmlns:p14="http://schemas.microsoft.com/office/powerpoint/2010/main" val="1782445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打点なんか見なくても</a:t>
            </a:r>
            <a:br>
              <a:rPr kumimoji="1" lang="en-US" altLang="ja-JP" dirty="0"/>
            </a:br>
            <a:r>
              <a:rPr lang="en-US" altLang="ja-JP" dirty="0"/>
              <a:t>OPS</a:t>
            </a:r>
            <a:r>
              <a:rPr lang="ja-JP" altLang="en-US" dirty="0"/>
              <a:t>とか長打率でええん</a:t>
            </a:r>
            <a:r>
              <a:rPr lang="ja-JP" altLang="en-US" dirty="0" err="1"/>
              <a:t>ちゃう</a:t>
            </a:r>
            <a:r>
              <a:rPr lang="ja-JP" altLang="en-US" dirty="0"/>
              <a:t>？</a:t>
            </a:r>
            <a:endParaRPr kumimoji="1" lang="ja-JP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11841" y="5560828"/>
            <a:ext cx="8325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/>
              <a:t>打点のほうが特徴的！！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738993"/>
              </p:ext>
            </p:extLst>
          </p:nvPr>
        </p:nvGraphicFramePr>
        <p:xfrm>
          <a:off x="363855" y="2097646"/>
          <a:ext cx="5771970" cy="3463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689795"/>
              </p:ext>
            </p:extLst>
          </p:nvPr>
        </p:nvGraphicFramePr>
        <p:xfrm>
          <a:off x="6135825" y="2097646"/>
          <a:ext cx="5771970" cy="3463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2454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9555" y="2291645"/>
            <a:ext cx="1027288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4400" dirty="0"/>
              <a:t>2</a:t>
            </a:r>
            <a:r>
              <a:rPr kumimoji="1" lang="ja-JP" altLang="en-US" sz="4400" dirty="0"/>
              <a:t>番ペゲーロは異常</a:t>
            </a:r>
            <a:endParaRPr kumimoji="1" lang="en-US" altLang="ja-JP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中日は燃えドラ打線</a:t>
            </a:r>
            <a:endParaRPr kumimoji="1" lang="en-US" altLang="ja-JP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「打点」は打線の評価指標として使えそう</a:t>
            </a:r>
          </a:p>
        </p:txBody>
      </p:sp>
    </p:spTree>
    <p:extLst>
      <p:ext uri="{BB962C8B-B14F-4D97-AF65-F5344CB8AC3E}">
        <p14:creationId xmlns:p14="http://schemas.microsoft.com/office/powerpoint/2010/main" val="294204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選手紹介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9252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渡邉太一 </a:t>
            </a:r>
            <a:r>
              <a:rPr kumimoji="1" lang="en-US" altLang="ja-JP" dirty="0"/>
              <a:t>(@taichiw0424)</a:t>
            </a:r>
            <a:endParaRPr lang="en-US" altLang="ja-JP" dirty="0"/>
          </a:p>
          <a:p>
            <a:r>
              <a:rPr lang="en-US" altLang="ja-JP" dirty="0"/>
              <a:t>12</a:t>
            </a:r>
            <a:r>
              <a:rPr lang="ja-JP" altLang="en-US" dirty="0"/>
              <a:t>球団の監督の采配シミュレータを作るのが夢</a:t>
            </a:r>
            <a:br>
              <a:rPr lang="en-US" altLang="ja-JP" dirty="0"/>
            </a:br>
            <a:r>
              <a:rPr lang="ja-JP" altLang="en-US" dirty="0"/>
              <a:t>（≠　良い采配）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過去発表</a:t>
            </a:r>
            <a:endParaRPr lang="en-US" altLang="ja-JP" dirty="0"/>
          </a:p>
          <a:p>
            <a:pPr lvl="1"/>
            <a:r>
              <a:rPr lang="en-US" altLang="ja-JP" dirty="0"/>
              <a:t>2014</a:t>
            </a:r>
            <a:r>
              <a:rPr lang="ja-JP" altLang="en-US" dirty="0"/>
              <a:t>年</a:t>
            </a:r>
            <a:r>
              <a:rPr lang="en-US" altLang="ja-JP" dirty="0"/>
              <a:t>NPB</a:t>
            </a:r>
            <a:r>
              <a:rPr lang="ja-JP" altLang="en-US" dirty="0"/>
              <a:t>たらいまわされ十傑 </a:t>
            </a:r>
            <a:r>
              <a:rPr lang="en-US" altLang="ja-JP" dirty="0"/>
              <a:t>:</a:t>
            </a:r>
            <a:r>
              <a:rPr lang="ja-JP" altLang="en-US" dirty="0"/>
              <a:t>　守備位置・打順が不定の皆様について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>
                <a:hlinkClick r:id="rId2"/>
              </a:rPr>
              <a:t>https://www.slideshare.net/TaichiWatanabe/bp-46218147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「エース」と「ローテーション」 </a:t>
            </a:r>
            <a:r>
              <a:rPr lang="en-US" altLang="ja-JP" dirty="0"/>
              <a:t>:</a:t>
            </a:r>
            <a:r>
              <a:rPr lang="ja-JP" altLang="en-US" dirty="0"/>
              <a:t>　エースは何曜日に投げるのか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>
                <a:hlinkClick r:id="rId3"/>
              </a:rPr>
              <a:t>https://www.slideshare.net/TaichiWatanabe/ss-59931194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あの選手なんでスタメン外されたん？ </a:t>
            </a:r>
            <a:r>
              <a:rPr lang="en-US" altLang="ja-JP" dirty="0"/>
              <a:t>:</a:t>
            </a:r>
            <a:r>
              <a:rPr lang="ja-JP" altLang="en-US" dirty="0"/>
              <a:t>　結論→梨田監督は左右病であった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>
                <a:hlinkClick r:id="rId4"/>
              </a:rPr>
              <a:t>https://www.slideshare.net/TaichiWatanabe/ss-70199200</a:t>
            </a:r>
            <a:r>
              <a:rPr lang="ja-JP" altLang="en-US" dirty="0"/>
              <a:t>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85066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3657673"/>
            <a:ext cx="9613861" cy="17271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9600" dirty="0"/>
              <a:t>終</a:t>
            </a:r>
          </a:p>
        </p:txBody>
      </p:sp>
    </p:spTree>
    <p:extLst>
      <p:ext uri="{BB962C8B-B14F-4D97-AF65-F5344CB8AC3E}">
        <p14:creationId xmlns:p14="http://schemas.microsoft.com/office/powerpoint/2010/main" val="3396799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補足：プレゼン内の数値について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65422"/>
            <a:ext cx="10429639" cy="4315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得点・打点</a:t>
            </a:r>
            <a:endParaRPr kumimoji="1" lang="en-US" altLang="ja-JP" dirty="0"/>
          </a:p>
          <a:p>
            <a:r>
              <a:rPr kumimoji="1" lang="en-US" altLang="ja-JP" dirty="0"/>
              <a:t>2017</a:t>
            </a:r>
            <a:r>
              <a:rPr kumimoji="1" lang="ja-JP" altLang="en-US" dirty="0"/>
              <a:t>年レギュラーシーズン</a:t>
            </a:r>
            <a:r>
              <a:rPr kumimoji="1" lang="en-US" altLang="ja-JP" dirty="0"/>
              <a:t>143</a:t>
            </a:r>
            <a:r>
              <a:rPr kumimoji="1" lang="ja-JP" altLang="en-US" dirty="0"/>
              <a:t>試合の成績を使用</a:t>
            </a:r>
            <a:endParaRPr kumimoji="1" lang="en-US" altLang="ja-JP" dirty="0"/>
          </a:p>
          <a:p>
            <a:r>
              <a:rPr lang="ja-JP" altLang="en-US" dirty="0"/>
              <a:t>各打順で「スタメン出場した」選手の成績のみを使用</a:t>
            </a:r>
            <a:endParaRPr lang="en-US" altLang="ja-JP" dirty="0"/>
          </a:p>
          <a:p>
            <a:r>
              <a:rPr lang="ja-JP" altLang="en-US" dirty="0"/>
              <a:t>途中交代選手の得点・打点は加算していない</a:t>
            </a:r>
            <a:endParaRPr lang="en-US" altLang="ja-JP" dirty="0"/>
          </a:p>
          <a:p>
            <a:r>
              <a:rPr lang="ja-JP" altLang="en-US" dirty="0"/>
              <a:t>上記、スタメンの得点・打点の総計を算出し、打順ごとの割合を求めている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5547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補足：プレゼン内の数値について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65422"/>
            <a:ext cx="10429639" cy="43153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dirty="0"/>
              <a:t>打線分布の距離</a:t>
            </a:r>
            <a:endParaRPr kumimoji="1" lang="en-US" altLang="ja-JP" dirty="0"/>
          </a:p>
          <a:p>
            <a:r>
              <a:rPr lang="ja-JP" altLang="en-US" dirty="0"/>
              <a:t>各チームの打線分布を９次元のベクトルとみなす</a:t>
            </a:r>
            <a:endParaRPr lang="en-US" altLang="ja-JP" dirty="0"/>
          </a:p>
          <a:p>
            <a:r>
              <a:rPr lang="ja-JP" altLang="en-US" dirty="0"/>
              <a:t>平方ユークリッド距離をチーム間毎に算出</a:t>
            </a:r>
            <a:endParaRPr lang="en-US" altLang="ja-JP" dirty="0"/>
          </a:p>
          <a:p>
            <a:r>
              <a:rPr lang="ja-JP" altLang="en-US" dirty="0"/>
              <a:t>無向グラフの描画には、</a:t>
            </a:r>
            <a:r>
              <a:rPr lang="en-US" altLang="ja-JP" dirty="0"/>
              <a:t>python3, </a:t>
            </a:r>
            <a:r>
              <a:rPr lang="en-US" altLang="ja-JP" dirty="0" err="1"/>
              <a:t>networkx</a:t>
            </a:r>
            <a:r>
              <a:rPr lang="en-US" altLang="ja-JP" dirty="0"/>
              <a:t>, </a:t>
            </a:r>
            <a:r>
              <a:rPr lang="en-US" altLang="ja-JP" dirty="0" err="1"/>
              <a:t>matplotlib</a:t>
            </a:r>
            <a:r>
              <a:rPr lang="en-US" altLang="ja-JP" dirty="0"/>
              <a:t> </a:t>
            </a:r>
            <a:r>
              <a:rPr lang="ja-JP" altLang="en-US" dirty="0"/>
              <a:t>を使用</a:t>
            </a:r>
            <a:endParaRPr lang="en-US" altLang="ja-JP" dirty="0"/>
          </a:p>
          <a:p>
            <a:pPr lvl="1"/>
            <a:r>
              <a:rPr lang="en-US" altLang="ja-JP" dirty="0"/>
              <a:t>https://github.com/taichiw/baseball201712/blob/master/python/networkx_test.py</a:t>
            </a:r>
          </a:p>
          <a:p>
            <a:r>
              <a:rPr lang="ja-JP" altLang="en-US" dirty="0"/>
              <a:t>何度か走らせて偶然描けた奇跡の一枚。再現性は「ない」</a:t>
            </a:r>
            <a:endParaRPr lang="en-US" altLang="ja-JP" b="1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燃えドラ度</a:t>
            </a:r>
            <a:endParaRPr lang="en-US" altLang="ja-JP" dirty="0"/>
          </a:p>
          <a:p>
            <a:r>
              <a:rPr lang="ja-JP" altLang="en-US" dirty="0"/>
              <a:t>中日と各球団の平方ユークリッド距離をそれぞれ算出　</a:t>
            </a:r>
            <a:r>
              <a:rPr lang="en-US" altLang="ja-JP" dirty="0"/>
              <a:t>-&gt; d</a:t>
            </a:r>
            <a:r>
              <a:rPr lang="ja-JP" altLang="en-US" dirty="0"/>
              <a:t>とする</a:t>
            </a:r>
            <a:endParaRPr lang="en-US" altLang="ja-JP" dirty="0"/>
          </a:p>
          <a:p>
            <a:r>
              <a:rPr lang="ja-JP" altLang="en-US" dirty="0"/>
              <a:t>燃えドラ度 </a:t>
            </a:r>
            <a:r>
              <a:rPr lang="en-US" altLang="ja-JP" dirty="0"/>
              <a:t>= 1 / d * 1000</a:t>
            </a:r>
          </a:p>
          <a:p>
            <a:pPr lvl="1"/>
            <a:r>
              <a:rPr lang="ja-JP" altLang="en-US" dirty="0"/>
              <a:t>逆数をとったのは距離が近いほど大きな数値にするため</a:t>
            </a:r>
            <a:endParaRPr lang="en-US" altLang="ja-JP" dirty="0"/>
          </a:p>
          <a:p>
            <a:pPr lvl="1"/>
            <a:r>
              <a:rPr lang="en-US" altLang="ja-JP" dirty="0"/>
              <a:t>1000</a:t>
            </a:r>
            <a:r>
              <a:rPr lang="ja-JP" altLang="en-US" dirty="0"/>
              <a:t>を掛けているのは単純に見栄えを良くするため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5619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補足：イーグルスの</a:t>
            </a:r>
            <a:r>
              <a:rPr kumimoji="1" lang="en-US" altLang="ja-JP" dirty="0"/>
              <a:t>OPS</a:t>
            </a:r>
            <a:r>
              <a:rPr kumimoji="1" lang="ja-JP" altLang="en-US" dirty="0"/>
              <a:t>・長打率</a:t>
            </a:r>
            <a:r>
              <a:rPr lang="ja-JP" altLang="en-US" dirty="0"/>
              <a:t>分布について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ともに</a:t>
            </a:r>
            <a:r>
              <a:rPr kumimoji="1" lang="en-US" altLang="ja-JP" dirty="0"/>
              <a:t>1</a:t>
            </a:r>
            <a:r>
              <a:rPr kumimoji="1" lang="ja-JP" altLang="en-US" dirty="0"/>
              <a:t>番のほうが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番より高く、集計ミスか？　と思いましたが</a:t>
            </a:r>
            <a:r>
              <a:rPr kumimoji="1" lang="en-US" altLang="ja-JP" dirty="0"/>
              <a:t>…</a:t>
            </a:r>
          </a:p>
          <a:p>
            <a:pPr lvl="1"/>
            <a:r>
              <a:rPr lang="ja-JP" altLang="en-US" dirty="0"/>
              <a:t>茂木のほうがペゲーロよりも</a:t>
            </a:r>
            <a:r>
              <a:rPr lang="en-US" altLang="ja-JP" dirty="0"/>
              <a:t>OPS</a:t>
            </a:r>
            <a:r>
              <a:rPr lang="ja-JP" altLang="en-US" dirty="0"/>
              <a:t>・長打率ともに実は高い</a:t>
            </a:r>
            <a:endParaRPr lang="en-US" altLang="ja-JP" dirty="0"/>
          </a:p>
          <a:p>
            <a:pPr lvl="2"/>
            <a:r>
              <a:rPr kumimoji="1" lang="ja-JP" altLang="en-US" dirty="0"/>
              <a:t>茂木　　　　</a:t>
            </a:r>
            <a:r>
              <a:rPr kumimoji="1" lang="en-US" altLang="ja-JP" dirty="0"/>
              <a:t>OPS</a:t>
            </a:r>
            <a:r>
              <a:rPr kumimoji="1" lang="ja-JP" altLang="en-US" dirty="0"/>
              <a:t>： </a:t>
            </a:r>
            <a:r>
              <a:rPr kumimoji="1" lang="en-US" altLang="ja-JP" dirty="0"/>
              <a:t>.867</a:t>
            </a:r>
            <a:r>
              <a:rPr kumimoji="1" lang="ja-JP" altLang="en-US" dirty="0"/>
              <a:t>　長打率： </a:t>
            </a:r>
            <a:r>
              <a:rPr kumimoji="1" lang="en-US" altLang="ja-JP" dirty="0"/>
              <a:t>.408</a:t>
            </a:r>
          </a:p>
          <a:p>
            <a:pPr lvl="2"/>
            <a:r>
              <a:rPr lang="ja-JP" altLang="en-US" dirty="0"/>
              <a:t>ペゲーロ　</a:t>
            </a:r>
            <a:r>
              <a:rPr lang="en-US" altLang="ja-JP" dirty="0"/>
              <a:t>OPS</a:t>
            </a:r>
            <a:r>
              <a:rPr lang="ja-JP" altLang="en-US" dirty="0"/>
              <a:t>： </a:t>
            </a:r>
            <a:r>
              <a:rPr lang="en-US" altLang="ja-JP" dirty="0"/>
              <a:t>.846</a:t>
            </a:r>
            <a:r>
              <a:rPr lang="ja-JP" altLang="en-US" dirty="0"/>
              <a:t>　長打率： </a:t>
            </a:r>
            <a:r>
              <a:rPr lang="en-US" altLang="ja-JP" dirty="0"/>
              <a:t>.356</a:t>
            </a:r>
          </a:p>
          <a:p>
            <a:pPr lvl="1"/>
            <a:r>
              <a:rPr lang="en-US" altLang="ja-JP" dirty="0"/>
              <a:t>9</a:t>
            </a:r>
            <a:r>
              <a:rPr lang="ja-JP" altLang="en-US" dirty="0"/>
              <a:t>月は</a:t>
            </a:r>
            <a:r>
              <a:rPr lang="en-US" altLang="ja-JP" dirty="0"/>
              <a:t>2</a:t>
            </a:r>
            <a:r>
              <a:rPr lang="ja-JP" altLang="en-US" dirty="0"/>
              <a:t>番に藤田が入ることが多かったため、更に差は開いている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09938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343" y="3793140"/>
            <a:ext cx="9613861" cy="99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6000" dirty="0"/>
              <a:t>没スライド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597560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12</a:t>
            </a:r>
            <a:r>
              <a:rPr lang="ja-JP" altLang="en-US" dirty="0"/>
              <a:t>球団「燃えドラ度」</a:t>
            </a:r>
            <a:endParaRPr kumimoji="1" lang="ja-JP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7843"/>
              </p:ext>
            </p:extLst>
          </p:nvPr>
        </p:nvGraphicFramePr>
        <p:xfrm>
          <a:off x="743798" y="2289281"/>
          <a:ext cx="4971201" cy="414761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45680">
                  <a:extLst>
                    <a:ext uri="{9D8B030D-6E8A-4147-A177-3AD203B41FA5}">
                      <a16:colId xmlns:a16="http://schemas.microsoft.com/office/drawing/2014/main" val="903005382"/>
                    </a:ext>
                  </a:extLst>
                </a:gridCol>
                <a:gridCol w="1553501">
                  <a:extLst>
                    <a:ext uri="{9D8B030D-6E8A-4147-A177-3AD203B41FA5}">
                      <a16:colId xmlns:a16="http://schemas.microsoft.com/office/drawing/2014/main" val="2370493904"/>
                    </a:ext>
                  </a:extLst>
                </a:gridCol>
                <a:gridCol w="2672020">
                  <a:extLst>
                    <a:ext uri="{9D8B030D-6E8A-4147-A177-3AD203B41FA5}">
                      <a16:colId xmlns:a16="http://schemas.microsoft.com/office/drawing/2014/main" val="175580350"/>
                    </a:ext>
                  </a:extLst>
                </a:gridCol>
              </a:tblGrid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Dragons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6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∞</a:t>
                      </a:r>
                      <a:endParaRPr lang="en-US" sz="6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44215736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Giants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14.76283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80583393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Carp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8.121577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77818720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Marines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7.960685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16430217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Buffaloes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7.02847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8443631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Tigers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6.486303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6111647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337215"/>
              </p:ext>
            </p:extLst>
          </p:nvPr>
        </p:nvGraphicFramePr>
        <p:xfrm>
          <a:off x="6343650" y="2289281"/>
          <a:ext cx="5257800" cy="414760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88671">
                  <a:extLst>
                    <a:ext uri="{9D8B030D-6E8A-4147-A177-3AD203B41FA5}">
                      <a16:colId xmlns:a16="http://schemas.microsoft.com/office/drawing/2014/main" val="88409364"/>
                    </a:ext>
                  </a:extLst>
                </a:gridCol>
                <a:gridCol w="1643062">
                  <a:extLst>
                    <a:ext uri="{9D8B030D-6E8A-4147-A177-3AD203B41FA5}">
                      <a16:colId xmlns:a16="http://schemas.microsoft.com/office/drawing/2014/main" val="3807959214"/>
                    </a:ext>
                  </a:extLst>
                </a:gridCol>
                <a:gridCol w="2826067">
                  <a:extLst>
                    <a:ext uri="{9D8B030D-6E8A-4147-A177-3AD203B41FA5}">
                      <a16:colId xmlns:a16="http://schemas.microsoft.com/office/drawing/2014/main" val="1249644636"/>
                    </a:ext>
                  </a:extLst>
                </a:gridCol>
              </a:tblGrid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Fighters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6.288071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65257718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Lions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4.617652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1022707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Swallows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4.488887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63554241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Hawks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4.374115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202958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BayStars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4.308683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342289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Eagles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3.362489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81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371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2017</a:t>
            </a:r>
            <a:r>
              <a:rPr kumimoji="1" lang="ja-JP" altLang="en-US" dirty="0"/>
              <a:t>年　燃えドラ度 </a:t>
            </a:r>
            <a:r>
              <a:rPr kumimoji="1" lang="en-US" altLang="ja-JP" dirty="0"/>
              <a:t>vs </a:t>
            </a:r>
            <a:r>
              <a:rPr kumimoji="1" lang="ja-JP" altLang="en-US" dirty="0"/>
              <a:t>順位　（因果関係不明）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80681"/>
              </p:ext>
            </p:extLst>
          </p:nvPr>
        </p:nvGraphicFramePr>
        <p:xfrm>
          <a:off x="205739" y="2244653"/>
          <a:ext cx="5520691" cy="414761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30936">
                  <a:extLst>
                    <a:ext uri="{9D8B030D-6E8A-4147-A177-3AD203B41FA5}">
                      <a16:colId xmlns:a16="http://schemas.microsoft.com/office/drawing/2014/main" val="903005382"/>
                    </a:ext>
                  </a:extLst>
                </a:gridCol>
                <a:gridCol w="1449325">
                  <a:extLst>
                    <a:ext uri="{9D8B030D-6E8A-4147-A177-3AD203B41FA5}">
                      <a16:colId xmlns:a16="http://schemas.microsoft.com/office/drawing/2014/main" val="2370493904"/>
                    </a:ext>
                  </a:extLst>
                </a:gridCol>
                <a:gridCol w="1179577">
                  <a:extLst>
                    <a:ext uri="{9D8B030D-6E8A-4147-A177-3AD203B41FA5}">
                      <a16:colId xmlns:a16="http://schemas.microsoft.com/office/drawing/2014/main" val="60779408"/>
                    </a:ext>
                  </a:extLst>
                </a:gridCol>
                <a:gridCol w="2260853">
                  <a:extLst>
                    <a:ext uri="{9D8B030D-6E8A-4147-A177-3AD203B41FA5}">
                      <a16:colId xmlns:a16="http://schemas.microsoft.com/office/drawing/2014/main" val="175580350"/>
                    </a:ext>
                  </a:extLst>
                </a:gridCol>
              </a:tblGrid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Dragons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セ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6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∞</a:t>
                      </a:r>
                      <a:endParaRPr lang="en-US" sz="6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215736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Giants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セ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14.76283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583393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Carp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セ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8.121577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18720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Marines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7.960685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430217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Buffaloes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7.02847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3631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Tigers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セ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6.486303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11647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19384"/>
              </p:ext>
            </p:extLst>
          </p:nvPr>
        </p:nvGraphicFramePr>
        <p:xfrm>
          <a:off x="6343650" y="2289281"/>
          <a:ext cx="5257800" cy="414760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00892">
                  <a:extLst>
                    <a:ext uri="{9D8B030D-6E8A-4147-A177-3AD203B41FA5}">
                      <a16:colId xmlns:a16="http://schemas.microsoft.com/office/drawing/2014/main" val="88409364"/>
                    </a:ext>
                  </a:extLst>
                </a:gridCol>
                <a:gridCol w="1410788">
                  <a:extLst>
                    <a:ext uri="{9D8B030D-6E8A-4147-A177-3AD203B41FA5}">
                      <a16:colId xmlns:a16="http://schemas.microsoft.com/office/drawing/2014/main" val="3807959214"/>
                    </a:ext>
                  </a:extLst>
                </a:gridCol>
                <a:gridCol w="1092926">
                  <a:extLst>
                    <a:ext uri="{9D8B030D-6E8A-4147-A177-3AD203B41FA5}">
                      <a16:colId xmlns:a16="http://schemas.microsoft.com/office/drawing/2014/main" val="250475645"/>
                    </a:ext>
                  </a:extLst>
                </a:gridCol>
                <a:gridCol w="2153194">
                  <a:extLst>
                    <a:ext uri="{9D8B030D-6E8A-4147-A177-3AD203B41FA5}">
                      <a16:colId xmlns:a16="http://schemas.microsoft.com/office/drawing/2014/main" val="1249644636"/>
                    </a:ext>
                  </a:extLst>
                </a:gridCol>
              </a:tblGrid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Fighters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6.288071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257718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Lions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4.617652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022707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Swallows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セ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4.488887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554241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Hawks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4.374115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202958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BayStars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セ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4.308683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342289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Eagles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3.362489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81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643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OPS</a:t>
            </a:r>
            <a:endParaRPr kumimoji="1" lang="ja-JP" alt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0858433"/>
              </p:ext>
            </p:extLst>
          </p:nvPr>
        </p:nvGraphicFramePr>
        <p:xfrm>
          <a:off x="915250" y="2057399"/>
          <a:ext cx="9874670" cy="4710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579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長打率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137530"/>
              </p:ext>
            </p:extLst>
          </p:nvPr>
        </p:nvGraphicFramePr>
        <p:xfrm>
          <a:off x="915250" y="2057400"/>
          <a:ext cx="9874670" cy="4710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459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今日のお話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話すこと</a:t>
            </a:r>
            <a:endParaRPr lang="en-US" altLang="ja-JP" dirty="0"/>
          </a:p>
          <a:p>
            <a:r>
              <a:rPr kumimoji="1" lang="ja-JP" altLang="en-US" dirty="0"/>
              <a:t>２番</a:t>
            </a:r>
            <a:r>
              <a:rPr lang="ja-JP" altLang="en-US" dirty="0"/>
              <a:t>ペゲーロがどのくらい「びっくり」だったか</a:t>
            </a: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話さないこと</a:t>
            </a:r>
            <a:endParaRPr kumimoji="1" lang="en-US" altLang="ja-JP" dirty="0"/>
          </a:p>
          <a:p>
            <a:r>
              <a:rPr lang="ja-JP" altLang="en-US" dirty="0"/>
              <a:t>２番ペゲーロは正しかったか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846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「打線」を可視化してみる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この二者がいて点が取れる</a:t>
            </a:r>
            <a:endParaRPr kumimoji="1" lang="en-US" altLang="ja-JP" dirty="0"/>
          </a:p>
          <a:p>
            <a:r>
              <a:rPr kumimoji="1" lang="ja-JP" altLang="en-US" dirty="0"/>
              <a:t>出塁してホームに帰る人</a:t>
            </a:r>
            <a:endParaRPr kumimoji="1" lang="en-US" altLang="ja-JP" dirty="0"/>
          </a:p>
          <a:p>
            <a:r>
              <a:rPr lang="ja-JP" altLang="en-US" dirty="0"/>
              <a:t>バットでランナーをホームに帰す人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299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こんなグラフをチームごとに描いてみました</a:t>
            </a:r>
            <a:br>
              <a:rPr kumimoji="1" lang="en-US" altLang="ja-JP" dirty="0"/>
            </a:br>
            <a:r>
              <a:rPr kumimoji="1" lang="ja-JP" altLang="en-US" sz="2000" dirty="0"/>
              <a:t>（対象：</a:t>
            </a:r>
            <a:r>
              <a:rPr kumimoji="1" lang="en-US" altLang="ja-JP" sz="2000"/>
              <a:t>2017</a:t>
            </a:r>
            <a:r>
              <a:rPr kumimoji="1" lang="ja-JP" altLang="en-US" sz="2000"/>
              <a:t>年</a:t>
            </a:r>
            <a:r>
              <a:rPr kumimoji="1" lang="ja-JP" altLang="en-US" sz="2000" dirty="0"/>
              <a:t>レギュラーシーズン</a:t>
            </a:r>
            <a:r>
              <a:rPr kumimoji="1" lang="en-US" altLang="ja-JP" sz="2000" dirty="0"/>
              <a:t>143</a:t>
            </a:r>
            <a:r>
              <a:rPr kumimoji="1" lang="ja-JP" altLang="en-US" sz="2000" dirty="0"/>
              <a:t>試合）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40815"/>
              </p:ext>
            </p:extLst>
          </p:nvPr>
        </p:nvGraphicFramePr>
        <p:xfrm>
          <a:off x="2289545" y="2121193"/>
          <a:ext cx="7398488" cy="4439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85996" y="5562304"/>
            <a:ext cx="723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</a:rPr>
              <a:t>打順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82433" y="2263140"/>
            <a:ext cx="3544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</a:rPr>
              <a:t>得点</a:t>
            </a:r>
            <a:endParaRPr kumimoji="1" lang="en-US" altLang="ja-JP" sz="2000" dirty="0">
              <a:solidFill>
                <a:schemeClr val="bg1"/>
              </a:solidFill>
            </a:endParaRPr>
          </a:p>
          <a:p>
            <a:r>
              <a:rPr kumimoji="1" lang="ja-JP" altLang="en-US" sz="2000" dirty="0">
                <a:solidFill>
                  <a:schemeClr val="bg1"/>
                </a:solidFill>
              </a:rPr>
              <a:t>＝どのくらいホームを踏んだか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09010" y="2983230"/>
            <a:ext cx="0" cy="74295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19418" y="2617083"/>
            <a:ext cx="2571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</a:rPr>
              <a:t>打点</a:t>
            </a:r>
            <a:endParaRPr kumimoji="1" lang="en-US" altLang="ja-JP" sz="2000" dirty="0">
              <a:solidFill>
                <a:schemeClr val="bg1"/>
              </a:solidFill>
            </a:endParaRPr>
          </a:p>
          <a:p>
            <a:r>
              <a:rPr kumimoji="1" lang="ja-JP" altLang="en-US" sz="2000" dirty="0">
                <a:solidFill>
                  <a:schemeClr val="bg1"/>
                </a:solidFill>
              </a:rPr>
              <a:t>＝どのくらいホームに</a:t>
            </a:r>
            <a:br>
              <a:rPr kumimoji="1" lang="en-US" altLang="ja-JP" sz="2000" dirty="0">
                <a:solidFill>
                  <a:schemeClr val="bg1"/>
                </a:solidFill>
              </a:rPr>
            </a:br>
            <a:r>
              <a:rPr kumimoji="1" lang="ja-JP" altLang="en-US" sz="2000" dirty="0">
                <a:solidFill>
                  <a:schemeClr val="bg1"/>
                </a:solidFill>
              </a:rPr>
              <a:t>　返したか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640830" y="3354705"/>
            <a:ext cx="685800" cy="37147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42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792700"/>
              </p:ext>
            </p:extLst>
          </p:nvPr>
        </p:nvGraphicFramePr>
        <p:xfrm>
          <a:off x="7894849" y="2015935"/>
          <a:ext cx="424239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63547"/>
            <a:ext cx="9613861" cy="1080938"/>
          </a:xfrm>
        </p:spPr>
        <p:txBody>
          <a:bodyPr/>
          <a:lstStyle/>
          <a:p>
            <a:r>
              <a:rPr kumimoji="1" lang="ja-JP" altLang="en-US" dirty="0"/>
              <a:t>問題：セ</a:t>
            </a:r>
            <a:r>
              <a:rPr kumimoji="1" lang="en-US" altLang="ja-JP" dirty="0"/>
              <a:t>6</a:t>
            </a:r>
            <a:r>
              <a:rPr kumimoji="1" lang="ja-JP" altLang="en-US" dirty="0"/>
              <a:t>球団のグラフです</a:t>
            </a:r>
            <a:br>
              <a:rPr kumimoji="1" lang="en-US" altLang="ja-JP" dirty="0"/>
            </a:br>
            <a:r>
              <a:rPr kumimoji="1" lang="ja-JP" altLang="en-US" dirty="0"/>
              <a:t>ベイスターズはどれでしょう？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7629168"/>
              </p:ext>
            </p:extLst>
          </p:nvPr>
        </p:nvGraphicFramePr>
        <p:xfrm>
          <a:off x="3998017" y="2015935"/>
          <a:ext cx="424239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54064"/>
              </p:ext>
            </p:extLst>
          </p:nvPr>
        </p:nvGraphicFramePr>
        <p:xfrm>
          <a:off x="33354" y="2015935"/>
          <a:ext cx="4242391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682779"/>
              </p:ext>
            </p:extLst>
          </p:nvPr>
        </p:nvGraphicFramePr>
        <p:xfrm>
          <a:off x="7894849" y="4270037"/>
          <a:ext cx="424239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0377055"/>
              </p:ext>
            </p:extLst>
          </p:nvPr>
        </p:nvGraphicFramePr>
        <p:xfrm>
          <a:off x="3998017" y="4270037"/>
          <a:ext cx="424239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833548"/>
              </p:ext>
            </p:extLst>
          </p:nvPr>
        </p:nvGraphicFramePr>
        <p:xfrm>
          <a:off x="33354" y="4270037"/>
          <a:ext cx="4242391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4" name="Rectangle 13"/>
          <p:cNvSpPr/>
          <p:nvPr/>
        </p:nvSpPr>
        <p:spPr>
          <a:xfrm>
            <a:off x="1621503" y="2137410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21503" y="4391512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84826" y="2137410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5684826" y="4391512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</a:t>
            </a:r>
            <a:endParaRPr kumimoji="1" lang="ja-JP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9538253" y="2137410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38253" y="4391512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887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843692"/>
              </p:ext>
            </p:extLst>
          </p:nvPr>
        </p:nvGraphicFramePr>
        <p:xfrm>
          <a:off x="7894849" y="2015935"/>
          <a:ext cx="424239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56431"/>
              </p:ext>
            </p:extLst>
          </p:nvPr>
        </p:nvGraphicFramePr>
        <p:xfrm>
          <a:off x="3998017" y="2015935"/>
          <a:ext cx="424239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8935418"/>
              </p:ext>
            </p:extLst>
          </p:nvPr>
        </p:nvGraphicFramePr>
        <p:xfrm>
          <a:off x="33354" y="2015935"/>
          <a:ext cx="4242391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843"/>
              </p:ext>
            </p:extLst>
          </p:nvPr>
        </p:nvGraphicFramePr>
        <p:xfrm>
          <a:off x="7894849" y="4270037"/>
          <a:ext cx="424239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224413"/>
              </p:ext>
            </p:extLst>
          </p:nvPr>
        </p:nvGraphicFramePr>
        <p:xfrm>
          <a:off x="3998017" y="4270037"/>
          <a:ext cx="424239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544892"/>
              </p:ext>
            </p:extLst>
          </p:nvPr>
        </p:nvGraphicFramePr>
        <p:xfrm>
          <a:off x="33354" y="4270037"/>
          <a:ext cx="4242391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63547"/>
            <a:ext cx="9613861" cy="1080938"/>
          </a:xfrm>
        </p:spPr>
        <p:txBody>
          <a:bodyPr/>
          <a:lstStyle/>
          <a:p>
            <a:r>
              <a:rPr kumimoji="1" lang="ja-JP" altLang="en-US" dirty="0"/>
              <a:t>正解</a:t>
            </a:r>
          </a:p>
        </p:txBody>
      </p:sp>
      <p:sp>
        <p:nvSpPr>
          <p:cNvPr id="3" name="Oval 2"/>
          <p:cNvSpPr/>
          <p:nvPr/>
        </p:nvSpPr>
        <p:spPr>
          <a:xfrm>
            <a:off x="11189970" y="5200650"/>
            <a:ext cx="857250" cy="141732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13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問題：パ</a:t>
            </a:r>
            <a:r>
              <a:rPr lang="en-US" altLang="ja-JP" dirty="0"/>
              <a:t>6</a:t>
            </a:r>
            <a:r>
              <a:rPr lang="ja-JP" altLang="en-US" dirty="0"/>
              <a:t>球団のグラフです</a:t>
            </a:r>
            <a:br>
              <a:rPr lang="en-US" altLang="ja-JP" dirty="0"/>
            </a:br>
            <a:r>
              <a:rPr lang="ja-JP" altLang="en-US" dirty="0"/>
              <a:t>イーグルスはどれでしょう？</a:t>
            </a:r>
            <a:endParaRPr kumimoji="1" lang="ja-JP" alt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1738735"/>
              </p:ext>
            </p:extLst>
          </p:nvPr>
        </p:nvGraphicFramePr>
        <p:xfrm>
          <a:off x="7898603" y="1988820"/>
          <a:ext cx="4138124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2189497"/>
              </p:ext>
            </p:extLst>
          </p:nvPr>
        </p:nvGraphicFramePr>
        <p:xfrm>
          <a:off x="4071690" y="1988820"/>
          <a:ext cx="413812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4729006"/>
              </p:ext>
            </p:extLst>
          </p:nvPr>
        </p:nvGraphicFramePr>
        <p:xfrm>
          <a:off x="110490" y="1988820"/>
          <a:ext cx="4242391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121845"/>
              </p:ext>
            </p:extLst>
          </p:nvPr>
        </p:nvGraphicFramePr>
        <p:xfrm>
          <a:off x="7898605" y="4213682"/>
          <a:ext cx="4138122" cy="2644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296433"/>
              </p:ext>
            </p:extLst>
          </p:nvPr>
        </p:nvGraphicFramePr>
        <p:xfrm>
          <a:off x="4071689" y="4213682"/>
          <a:ext cx="4138123" cy="2644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0274420"/>
              </p:ext>
            </p:extLst>
          </p:nvPr>
        </p:nvGraphicFramePr>
        <p:xfrm>
          <a:off x="110490" y="4213682"/>
          <a:ext cx="4242391" cy="2644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Rectangle 11"/>
          <p:cNvSpPr/>
          <p:nvPr/>
        </p:nvSpPr>
        <p:spPr>
          <a:xfrm>
            <a:off x="1692350" y="2124710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92350" y="4294225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30264" y="2124710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30264" y="4349572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</a:t>
            </a:r>
            <a:endParaRPr kumimoji="1" lang="ja-JP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9510482" y="2122348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9428330" y="4347210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538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5968642"/>
              </p:ext>
            </p:extLst>
          </p:nvPr>
        </p:nvGraphicFramePr>
        <p:xfrm>
          <a:off x="7898603" y="1988820"/>
          <a:ext cx="4138124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141205"/>
              </p:ext>
            </p:extLst>
          </p:nvPr>
        </p:nvGraphicFramePr>
        <p:xfrm>
          <a:off x="4071690" y="1988820"/>
          <a:ext cx="413812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0122330"/>
              </p:ext>
            </p:extLst>
          </p:nvPr>
        </p:nvGraphicFramePr>
        <p:xfrm>
          <a:off x="110490" y="1988820"/>
          <a:ext cx="4242391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6454154"/>
              </p:ext>
            </p:extLst>
          </p:nvPr>
        </p:nvGraphicFramePr>
        <p:xfrm>
          <a:off x="7898605" y="4213682"/>
          <a:ext cx="4138122" cy="2644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9598475"/>
              </p:ext>
            </p:extLst>
          </p:nvPr>
        </p:nvGraphicFramePr>
        <p:xfrm>
          <a:off x="4071689" y="4213682"/>
          <a:ext cx="4138123" cy="2644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9495653"/>
              </p:ext>
            </p:extLst>
          </p:nvPr>
        </p:nvGraphicFramePr>
        <p:xfrm>
          <a:off x="110490" y="4213682"/>
          <a:ext cx="4242391" cy="2644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正解</a:t>
            </a:r>
          </a:p>
        </p:txBody>
      </p:sp>
      <p:sp>
        <p:nvSpPr>
          <p:cNvPr id="3" name="Oval 2"/>
          <p:cNvSpPr/>
          <p:nvPr/>
        </p:nvSpPr>
        <p:spPr>
          <a:xfrm>
            <a:off x="927100" y="2768600"/>
            <a:ext cx="381000" cy="144508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62330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447</TotalTime>
  <Words>722</Words>
  <Application>Microsoft Office PowerPoint</Application>
  <PresentationFormat>Widescreen</PresentationFormat>
  <Paragraphs>273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ＭＳ Ｐゴシック</vt:lpstr>
      <vt:lpstr>游ゴシック</vt:lpstr>
      <vt:lpstr>Arial</vt:lpstr>
      <vt:lpstr>Trebuchet MS</vt:lpstr>
      <vt:lpstr>Berlin</vt:lpstr>
      <vt:lpstr>２番ペゲーロとは 何だったのか</vt:lpstr>
      <vt:lpstr>選手紹介</vt:lpstr>
      <vt:lpstr>今日のお話</vt:lpstr>
      <vt:lpstr>「打線」を可視化してみる</vt:lpstr>
      <vt:lpstr>こんなグラフをチームごとに描いてみました （対象：2017年レギュラーシーズン143試合）</vt:lpstr>
      <vt:lpstr>問題：セ6球団のグラフです ベイスターズはどれでしょう？</vt:lpstr>
      <vt:lpstr>正解</vt:lpstr>
      <vt:lpstr>問題：パ6球団のグラフです イーグルスはどれでしょう？</vt:lpstr>
      <vt:lpstr>正解</vt:lpstr>
      <vt:lpstr>打点の分布を見ると打線の特徴が見えそう！</vt:lpstr>
      <vt:lpstr>打点の中で分散が大きいのは2番, 3番, 5番</vt:lpstr>
      <vt:lpstr>2番-3番でプロットしてみた</vt:lpstr>
      <vt:lpstr>2番-3番でプロットしてみた</vt:lpstr>
      <vt:lpstr>それぞれの「打点分布」の距離をだしてみた</vt:lpstr>
      <vt:lpstr>それぞれの「打点分布」の距離をだしてみた</vt:lpstr>
      <vt:lpstr>D</vt:lpstr>
      <vt:lpstr>D : 1番は帰る人　4番は帰す人</vt:lpstr>
      <vt:lpstr>打点なんか見なくても OPSとか長打率でええんちゃう？</vt:lpstr>
      <vt:lpstr>まとめ</vt:lpstr>
      <vt:lpstr>PowerPoint Presentation</vt:lpstr>
      <vt:lpstr>補足：プレゼン内の数値について</vt:lpstr>
      <vt:lpstr>補足：プレゼン内の数値について</vt:lpstr>
      <vt:lpstr>補足：イーグルスのOPS・長打率分布について</vt:lpstr>
      <vt:lpstr>PowerPoint Presentation</vt:lpstr>
      <vt:lpstr>12球団「燃えドラ度」</vt:lpstr>
      <vt:lpstr>2017年　燃えドラ度 vs 順位　（因果関係不明）</vt:lpstr>
      <vt:lpstr>OPS</vt:lpstr>
      <vt:lpstr>長打率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２番ペゲーロとは 何だったのか</dc:title>
  <dc:creator>Watanabe, Taichi | Taichi | TRVDD</dc:creator>
  <cp:lastModifiedBy>Watanabe, Taichi | Taichi | TRVDD</cp:lastModifiedBy>
  <cp:revision>151</cp:revision>
  <dcterms:created xsi:type="dcterms:W3CDTF">2017-12-02T03:34:34Z</dcterms:created>
  <dcterms:modified xsi:type="dcterms:W3CDTF">2017-12-18T21:43:48Z</dcterms:modified>
</cp:coreProperties>
</file>