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8909-9EFF-4B9F-A333-42C05C60DCA3}" type="datetimeFigureOut">
              <a:rPr lang="zh-TW" altLang="en-US" smtClean="0"/>
              <a:t>2012/7/2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F685-C38E-4443-AD17-D979998FBB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8909-9EFF-4B9F-A333-42C05C60DCA3}" type="datetimeFigureOut">
              <a:rPr lang="zh-TW" altLang="en-US" smtClean="0"/>
              <a:t>2012/7/2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F685-C38E-4443-AD17-D979998FBB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8909-9EFF-4B9F-A333-42C05C60DCA3}" type="datetimeFigureOut">
              <a:rPr lang="zh-TW" altLang="en-US" smtClean="0"/>
              <a:t>2012/7/2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F685-C38E-4443-AD17-D979998FBBA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8909-9EFF-4B9F-A333-42C05C60DCA3}" type="datetimeFigureOut">
              <a:rPr lang="zh-TW" altLang="en-US" smtClean="0"/>
              <a:t>2012/7/2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F685-C38E-4443-AD17-D979998FBB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8909-9EFF-4B9F-A333-42C05C60DCA3}" type="datetimeFigureOut">
              <a:rPr lang="zh-TW" altLang="en-US" smtClean="0"/>
              <a:t>2012/7/2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F685-C38E-4443-AD17-D979998FBB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8909-9EFF-4B9F-A333-42C05C60DCA3}" type="datetimeFigureOut">
              <a:rPr lang="zh-TW" altLang="en-US" smtClean="0"/>
              <a:t>2012/7/2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F685-C38E-4443-AD17-D979998FBB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8909-9EFF-4B9F-A333-42C05C60DCA3}" type="datetimeFigureOut">
              <a:rPr lang="zh-TW" altLang="en-US" smtClean="0"/>
              <a:t>2012/7/2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F685-C38E-4443-AD17-D979998FBB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8909-9EFF-4B9F-A333-42C05C60DCA3}" type="datetimeFigureOut">
              <a:rPr lang="zh-TW" altLang="en-US" smtClean="0"/>
              <a:t>2012/7/2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F685-C38E-4443-AD17-D979998FBB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8909-9EFF-4B9F-A333-42C05C60DCA3}" type="datetimeFigureOut">
              <a:rPr lang="zh-TW" altLang="en-US" smtClean="0"/>
              <a:t>2012/7/2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F685-C38E-4443-AD17-D979998FBB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8909-9EFF-4B9F-A333-42C05C60DCA3}" type="datetimeFigureOut">
              <a:rPr lang="zh-TW" altLang="en-US" smtClean="0"/>
              <a:t>2012/7/2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F685-C38E-4443-AD17-D979998FBB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8909-9EFF-4B9F-A333-42C05C60DCA3}" type="datetimeFigureOut">
              <a:rPr lang="zh-TW" altLang="en-US" smtClean="0"/>
              <a:t>2012/7/2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F685-C38E-4443-AD17-D979998FBB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3648909-9EFF-4B9F-A333-42C05C60DCA3}" type="datetimeFigureOut">
              <a:rPr lang="zh-TW" altLang="en-US" smtClean="0"/>
              <a:t>2012/7/2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44BF685-C38E-4443-AD17-D979998FBB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新聞推薦組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組員</a:t>
            </a:r>
            <a:endParaRPr lang="en-US" altLang="zh-TW" dirty="0" smtClean="0"/>
          </a:p>
          <a:p>
            <a:r>
              <a:rPr lang="zh-TW" altLang="en-US" dirty="0"/>
              <a:t>戴均</a:t>
            </a:r>
            <a:r>
              <a:rPr lang="zh-TW" altLang="en-US" dirty="0" smtClean="0"/>
              <a:t>民、朱奕安、郭書佑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779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甘特圖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4" y="2348880"/>
            <a:ext cx="895533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08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72118"/>
              </p:ext>
            </p:extLst>
          </p:nvPr>
        </p:nvGraphicFramePr>
        <p:xfrm>
          <a:off x="179512" y="1916832"/>
          <a:ext cx="8784976" cy="4524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197"/>
                <a:gridCol w="7334779"/>
              </a:tblGrid>
              <a:tr h="0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資料庫規劃建置</a:t>
                      </a: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Google Reader</a:t>
                      </a:r>
                      <a:r>
                        <a:rPr lang="zh-TW" altLang="en-US" dirty="0" smtClean="0"/>
                        <a:t> 抓取新聞</a:t>
                      </a: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新聞斷詞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會員系統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測試伺服器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新聞推薦程式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使用者美工</a:t>
                      </a:r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系統功能切割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789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zh-TW" altLang="en-US" dirty="0" smtClean="0"/>
              <a:t> </a:t>
            </a:r>
            <a:r>
              <a:rPr lang="en-US" altLang="zh-TW" dirty="0" smtClean="0"/>
              <a:t>MySQL 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/>
              <a:t>建立所需要的</a:t>
            </a:r>
            <a:r>
              <a:rPr lang="zh-TW" altLang="en-US" dirty="0" smtClean="0"/>
              <a:t>資料庫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資料庫規劃建置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31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學習 </a:t>
            </a:r>
            <a:r>
              <a:rPr lang="en-US" altLang="zh-TW" dirty="0" smtClean="0"/>
              <a:t>Google Reader API</a:t>
            </a:r>
          </a:p>
          <a:p>
            <a:r>
              <a:rPr lang="zh-TW" altLang="en-US" dirty="0" smtClean="0"/>
              <a:t>學習 </a:t>
            </a:r>
            <a:r>
              <a:rPr lang="en-US" altLang="zh-TW" dirty="0" err="1" smtClean="0"/>
              <a:t>cURL</a:t>
            </a:r>
            <a:endParaRPr lang="en-US" altLang="zh-TW" dirty="0" smtClean="0"/>
          </a:p>
          <a:p>
            <a:r>
              <a:rPr lang="zh-TW" altLang="en-US" dirty="0" smtClean="0"/>
              <a:t>從 </a:t>
            </a:r>
            <a:r>
              <a:rPr lang="en-US" altLang="zh-TW" dirty="0" smtClean="0"/>
              <a:t>Google Reader </a:t>
            </a:r>
            <a:r>
              <a:rPr lang="zh-TW" altLang="en-US" dirty="0" smtClean="0"/>
              <a:t>抓取新聞，存入資料庫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Reader </a:t>
            </a:r>
            <a:r>
              <a:rPr lang="zh-TW" altLang="en-US" dirty="0" smtClean="0"/>
              <a:t>抓取新聞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14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學習 </a:t>
            </a:r>
            <a:r>
              <a:rPr lang="en-US" altLang="zh-TW" dirty="0" smtClean="0"/>
              <a:t>XML</a:t>
            </a:r>
            <a:r>
              <a:rPr lang="zh-TW" altLang="en-US" dirty="0" smtClean="0"/>
              <a:t> 分析</a:t>
            </a:r>
            <a:endParaRPr lang="en-US" altLang="zh-TW" dirty="0" smtClean="0"/>
          </a:p>
          <a:p>
            <a:r>
              <a:rPr lang="zh-TW" altLang="en-US" dirty="0"/>
              <a:t>學習中研院斷詞</a:t>
            </a:r>
            <a:r>
              <a:rPr lang="zh-TW" altLang="en-US" dirty="0" smtClean="0"/>
              <a:t>系統的 </a:t>
            </a:r>
            <a:r>
              <a:rPr lang="en-US" altLang="zh-TW" dirty="0" smtClean="0"/>
              <a:t>API</a:t>
            </a:r>
          </a:p>
          <a:p>
            <a:r>
              <a:rPr lang="zh-TW" altLang="en-US" dirty="0"/>
              <a:t>將取得</a:t>
            </a:r>
            <a:r>
              <a:rPr lang="zh-TW" altLang="en-US" dirty="0" smtClean="0"/>
              <a:t>之新聞斷詞結果，存回資料庫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新聞斷詞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90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會員基礎功能 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新增、修改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能夠記錄使用者閱讀紀錄</a:t>
            </a:r>
            <a:endParaRPr lang="en-US" altLang="zh-TW" dirty="0" smtClean="0"/>
          </a:p>
          <a:p>
            <a:r>
              <a:rPr lang="zh-TW" altLang="en-US" dirty="0" smtClean="0"/>
              <a:t>進階：連結 </a:t>
            </a:r>
            <a:r>
              <a:rPr lang="en-US" altLang="zh-TW" dirty="0" err="1" smtClean="0"/>
              <a:t>facebook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會員系統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48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伺服器的環境架設</a:t>
            </a:r>
            <a:endParaRPr lang="en-US" altLang="zh-TW" dirty="0" smtClean="0"/>
          </a:p>
          <a:p>
            <a:r>
              <a:rPr lang="en-US" altLang="zh-TW" dirty="0" smtClean="0"/>
              <a:t>PHP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MySQL + Apache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測試伺服器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4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每天晚上固定執行</a:t>
            </a:r>
            <a:endParaRPr lang="en-US" altLang="zh-TW" dirty="0" smtClean="0"/>
          </a:p>
          <a:p>
            <a:r>
              <a:rPr lang="zh-TW" altLang="en-US" dirty="0"/>
              <a:t>取出使用者的瀏覽</a:t>
            </a:r>
            <a:r>
              <a:rPr lang="zh-TW" altLang="en-US" dirty="0" smtClean="0"/>
              <a:t>紀錄，進行推薦新聞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新聞推薦程式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04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學習 </a:t>
            </a:r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使用者介面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733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</TotalTime>
  <Words>152</Words>
  <Application>Microsoft Office PowerPoint</Application>
  <PresentationFormat>如螢幕大小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波形</vt:lpstr>
      <vt:lpstr>新聞推薦組</vt:lpstr>
      <vt:lpstr>系統功能切割</vt:lpstr>
      <vt:lpstr>資料庫規劃建置</vt:lpstr>
      <vt:lpstr>Google Reader 抓取新聞</vt:lpstr>
      <vt:lpstr>新聞斷詞</vt:lpstr>
      <vt:lpstr>會員系統</vt:lpstr>
      <vt:lpstr>測試伺服器</vt:lpstr>
      <vt:lpstr>新聞推薦程式</vt:lpstr>
      <vt:lpstr>使用者介面</vt:lpstr>
      <vt:lpstr>甘特圖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新聞推薦組</dc:title>
  <dc:creator>Chunmin</dc:creator>
  <cp:lastModifiedBy>Chunmin</cp:lastModifiedBy>
  <cp:revision>4</cp:revision>
  <dcterms:created xsi:type="dcterms:W3CDTF">2012-07-02T11:22:35Z</dcterms:created>
  <dcterms:modified xsi:type="dcterms:W3CDTF">2012-07-02T11:52:57Z</dcterms:modified>
</cp:coreProperties>
</file>