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4" r:id="rId4"/>
    <p:sldId id="259" r:id="rId5"/>
    <p:sldId id="257" r:id="rId6"/>
    <p:sldId id="261" r:id="rId7"/>
    <p:sldId id="260" r:id="rId8"/>
    <p:sldId id="262" r:id="rId9"/>
    <p:sldId id="263" r:id="rId10"/>
    <p:sldId id="265" r:id="rId11"/>
    <p:sldId id="267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90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1C1016-8AA5-4FE2-AE4E-F9585963D29B}" type="datetimeFigureOut">
              <a:rPr lang="zh-TW" altLang="en-US" smtClean="0"/>
              <a:t>2012/8/28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3856F04-8856-4411-9B9C-84765CDC0A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新聞推薦組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2012-08-28</a:t>
            </a:r>
            <a:r>
              <a:rPr lang="zh-TW" altLang="en-US" dirty="0" smtClean="0"/>
              <a:t> 進度報告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09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新聞斷詞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實作方法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至目前進度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將新聞標題和新聞內容先進行基本過濾後，組合成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利用 </a:t>
            </a:r>
            <a:r>
              <a:rPr lang="en-US" altLang="zh-TW" dirty="0" smtClean="0"/>
              <a:t>socket </a:t>
            </a:r>
            <a:r>
              <a:rPr lang="zh-TW" altLang="en-US" dirty="0" smtClean="0"/>
              <a:t>將資料送至斷詞網站。</a:t>
            </a:r>
            <a:endParaRPr lang="en-US" altLang="zh-TW" dirty="0" smtClean="0"/>
          </a:p>
          <a:p>
            <a:r>
              <a:rPr lang="zh-TW" altLang="en-US" dirty="0" smtClean="0"/>
              <a:t>取得斷詞網站傳回結果。</a:t>
            </a:r>
            <a:endParaRPr lang="en-US" altLang="zh-TW" dirty="0" smtClean="0"/>
          </a:p>
          <a:p>
            <a:r>
              <a:rPr lang="zh-TW" altLang="en-US" dirty="0"/>
              <a:t>如果無法斷</a:t>
            </a:r>
            <a:r>
              <a:rPr lang="zh-TW" altLang="en-US" dirty="0" smtClean="0"/>
              <a:t>詞，則將該新聞標記為斷詞異常。</a:t>
            </a:r>
            <a:endParaRPr lang="en-US" altLang="zh-TW" dirty="0" smtClean="0"/>
          </a:p>
          <a:p>
            <a:r>
              <a:rPr lang="zh-TW" altLang="en-US" dirty="0" smtClean="0"/>
              <a:t>將取得的結果 </a:t>
            </a:r>
            <a:r>
              <a:rPr lang="en-US" altLang="zh-TW" dirty="0" smtClean="0"/>
              <a:t>parsing</a:t>
            </a:r>
            <a:r>
              <a:rPr lang="zh-TW" altLang="en-US" dirty="0" smtClean="0"/>
              <a:t>，過濾所有標點符號。</a:t>
            </a:r>
            <a:endParaRPr lang="en-US" altLang="zh-TW" dirty="0" smtClean="0"/>
          </a:p>
          <a:p>
            <a:r>
              <a:rPr lang="zh-TW" altLang="en-US" dirty="0"/>
              <a:t>統計</a:t>
            </a:r>
            <a:r>
              <a:rPr lang="zh-TW" altLang="en-US" dirty="0" smtClean="0"/>
              <a:t>出</a:t>
            </a:r>
            <a:r>
              <a:rPr lang="zh-TW" altLang="en-US" dirty="0"/>
              <a:t>關鍵字的</a:t>
            </a:r>
            <a:r>
              <a:rPr lang="zh-TW" altLang="en-US" dirty="0" smtClean="0"/>
              <a:t>頻率。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目前進度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0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新聞斷詞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問題：斷詞網站實在是非常難用，只要有一個不合法的字元，就直接跳 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，什麼結果都不給你。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解決：人工找出會有問題的字元，寫程式碼濾掉。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缺點：遇到無結果時，才有辦法修改程式濾除。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96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新聞斷詞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問題：資料量過大。以目前的資料量來說，新聞已經有超過兩萬五千筆，該斷詞網站所提供之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速度極慢，不知道到何時才處理的完。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解決：</a:t>
            </a:r>
            <a:r>
              <a:rPr lang="zh-TW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167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新聞斷詞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問題：斷詞的結果，太過於零亂，不知是否該放棄儲存那些資料。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解決：？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5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結束，謝謝大家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85049434"/>
              </p:ext>
            </p:extLst>
          </p:nvPr>
        </p:nvGraphicFramePr>
        <p:xfrm>
          <a:off x="179512" y="1916832"/>
          <a:ext cx="8784976" cy="452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97"/>
                <a:gridCol w="7334779"/>
              </a:tblGrid>
              <a:tr h="0"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資料庫規劃</a:t>
                      </a:r>
                      <a:r>
                        <a:rPr lang="zh-TW" altLang="en-US" dirty="0" smtClean="0"/>
                        <a:t>建置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初步完成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Google Reader</a:t>
                      </a:r>
                      <a:r>
                        <a:rPr lang="zh-TW" altLang="en-US" dirty="0" smtClean="0"/>
                        <a:t> 抓取</a:t>
                      </a:r>
                      <a:r>
                        <a:rPr lang="zh-TW" altLang="en-US" dirty="0" smtClean="0"/>
                        <a:t>新聞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已完成聯合新聞網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新聞斷</a:t>
                      </a:r>
                      <a:r>
                        <a:rPr lang="zh-TW" altLang="en-US" dirty="0" smtClean="0"/>
                        <a:t>詞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遇到難題，不知該存何項資料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會員</a:t>
                      </a:r>
                      <a:r>
                        <a:rPr lang="zh-TW" altLang="en-US" dirty="0" smtClean="0"/>
                        <a:t>系統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未開始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測試</a:t>
                      </a:r>
                      <a:r>
                        <a:rPr lang="zh-TW" altLang="en-US" dirty="0" smtClean="0"/>
                        <a:t>伺服器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還沒有伺服器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新聞推薦</a:t>
                      </a:r>
                      <a:r>
                        <a:rPr lang="zh-TW" altLang="en-US" dirty="0" smtClean="0"/>
                        <a:t>程式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未開始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使用者</a:t>
                      </a:r>
                      <a:r>
                        <a:rPr lang="zh-TW" altLang="en-US" dirty="0" smtClean="0"/>
                        <a:t>美工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未開始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51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Reader </a:t>
            </a:r>
            <a:r>
              <a:rPr lang="zh-TW" altLang="en-US" dirty="0" smtClean="0"/>
              <a:t>抓取新聞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已完成 聯合新聞網的抓取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4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Reader </a:t>
            </a:r>
            <a:r>
              <a:rPr lang="zh-TW" altLang="en-US" dirty="0"/>
              <a:t>抓取</a:t>
            </a:r>
            <a:r>
              <a:rPr lang="zh-TW" altLang="en-US" dirty="0" smtClean="0"/>
              <a:t>新聞 </a:t>
            </a:r>
            <a:r>
              <a:rPr lang="en-US" altLang="zh-TW" dirty="0" smtClean="0"/>
              <a:t>(UDN)</a:t>
            </a:r>
            <a:br>
              <a:rPr lang="en-US" altLang="zh-TW" dirty="0" smtClean="0"/>
            </a:br>
            <a:r>
              <a:rPr lang="zh-TW" altLang="en-US" dirty="0"/>
              <a:t>實作方法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取得等待抓取的</a:t>
            </a:r>
            <a:r>
              <a:rPr lang="en-US" altLang="zh-TW" dirty="0" smtClean="0"/>
              <a:t>RSS</a:t>
            </a:r>
            <a:r>
              <a:rPr lang="zh-TW" altLang="en-US" dirty="0" smtClean="0"/>
              <a:t>清單，以及該</a:t>
            </a:r>
            <a:r>
              <a:rPr lang="en-US" altLang="zh-TW" dirty="0" smtClean="0"/>
              <a:t>RSS</a:t>
            </a:r>
            <a:r>
              <a:rPr lang="zh-TW" altLang="en-US" dirty="0" smtClean="0"/>
              <a:t>最新的那篇新聞的 </a:t>
            </a:r>
            <a:r>
              <a:rPr lang="en-US" altLang="zh-TW" dirty="0" smtClean="0"/>
              <a:t>time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file_get_contents</a:t>
            </a:r>
            <a:r>
              <a:rPr lang="en-US" altLang="zh-TW" dirty="0" smtClean="0"/>
              <a:t> </a:t>
            </a:r>
            <a:r>
              <a:rPr lang="zh-TW" altLang="en-US" dirty="0" smtClean="0"/>
              <a:t>向</a:t>
            </a:r>
            <a:r>
              <a:rPr lang="en-US" altLang="zh-TW" dirty="0" smtClean="0"/>
              <a:t>Google Reader API </a:t>
            </a:r>
            <a:r>
              <a:rPr lang="zh-TW" altLang="en-US" dirty="0" smtClean="0"/>
              <a:t>取得該時間點之後的新聞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利用 </a:t>
            </a:r>
            <a:r>
              <a:rPr lang="en-US" altLang="zh-TW" dirty="0" err="1" smtClean="0"/>
              <a:t>json_decode</a:t>
            </a:r>
            <a:r>
              <a:rPr lang="en-US" altLang="zh-TW" dirty="0" smtClean="0"/>
              <a:t> </a:t>
            </a:r>
            <a:r>
              <a:rPr lang="zh-TW" altLang="en-US" dirty="0" smtClean="0"/>
              <a:t>得到新聞的 </a:t>
            </a:r>
            <a:r>
              <a:rPr lang="en-US" altLang="zh-TW" dirty="0" smtClean="0"/>
              <a:t>URL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file_get_contents</a:t>
            </a:r>
            <a:r>
              <a:rPr lang="zh-TW" altLang="en-US" dirty="0" smtClean="0"/>
              <a:t> 取得該篇新聞</a:t>
            </a:r>
            <a:r>
              <a:rPr lang="en-US" altLang="zh-TW" dirty="0" smtClean="0"/>
              <a:t>(UDN)</a:t>
            </a:r>
          </a:p>
          <a:p>
            <a:r>
              <a:rPr lang="en-US" altLang="zh-TW" dirty="0" smtClean="0"/>
              <a:t>Parsing </a:t>
            </a:r>
            <a:r>
              <a:rPr lang="zh-TW" altLang="en-US" dirty="0" smtClean="0"/>
              <a:t>出新聞的標題和內容，存回資料庫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See “</a:t>
            </a:r>
            <a:r>
              <a:rPr lang="en-US" altLang="zh-TW" dirty="0" err="1" smtClean="0"/>
              <a:t>getnews_udn.php</a:t>
            </a:r>
            <a:r>
              <a:rPr lang="en-US" altLang="zh-TW" dirty="0" smtClean="0"/>
              <a:t>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8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Reader </a:t>
            </a:r>
            <a:r>
              <a:rPr lang="zh-TW" altLang="en-US" dirty="0" smtClean="0"/>
              <a:t>抓取新聞</a:t>
            </a:r>
            <a:r>
              <a:rPr lang="en-US" altLang="zh-TW" dirty="0" smtClean="0"/>
              <a:t>(UDN)</a:t>
            </a:r>
            <a:br>
              <a:rPr lang="en-US" altLang="zh-TW" dirty="0" smtClean="0"/>
            </a:br>
            <a:r>
              <a:rPr lang="zh-TW" altLang="en-US" dirty="0"/>
              <a:t>問題與解決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問題：原本希望可以取得 </a:t>
            </a:r>
            <a:r>
              <a:rPr lang="en-US" altLang="zh-TW" dirty="0" smtClean="0"/>
              <a:t>Google Reader </a:t>
            </a:r>
            <a:r>
              <a:rPr lang="zh-TW" altLang="en-US" dirty="0" smtClean="0"/>
              <a:t>的未讀新聞。但是嘗試許久，一直無法解決使用 </a:t>
            </a:r>
            <a:r>
              <a:rPr lang="en-US" altLang="zh-TW" dirty="0" smtClean="0"/>
              <a:t>PHP</a:t>
            </a:r>
            <a:r>
              <a:rPr lang="zh-TW" altLang="en-US" dirty="0" smtClean="0"/>
              <a:t> 來模擬使用者登入。由於 </a:t>
            </a:r>
            <a:r>
              <a:rPr lang="en-US" altLang="zh-TW" dirty="0" smtClean="0"/>
              <a:t>“Google Reader API” Google </a:t>
            </a:r>
            <a:r>
              <a:rPr lang="zh-TW" altLang="en-US" dirty="0" smtClean="0"/>
              <a:t>並沒有公開給大家使用，網路上所有的文獻，都是猜測的，因要找到解決辦法太過於花費時間，故放棄。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解決：改採未登入的方式，並且在資料庫存下最後一篇新聞的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，直接跟 </a:t>
            </a:r>
            <a:r>
              <a:rPr lang="en-US" altLang="zh-TW" dirty="0" smtClean="0"/>
              <a:t>Google Reader API </a:t>
            </a:r>
            <a:r>
              <a:rPr lang="zh-TW" altLang="en-US" dirty="0" smtClean="0"/>
              <a:t>索取該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後的新聞。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Reader </a:t>
            </a:r>
            <a:r>
              <a:rPr lang="zh-TW" altLang="en-US" dirty="0" smtClean="0"/>
              <a:t>抓取新聞</a:t>
            </a:r>
            <a:r>
              <a:rPr lang="en-US" altLang="zh-TW" dirty="0" smtClean="0"/>
              <a:t>(UDN)</a:t>
            </a:r>
            <a:br>
              <a:rPr lang="en-US" altLang="zh-TW" dirty="0" smtClean="0"/>
            </a:br>
            <a:r>
              <a:rPr lang="zh-TW" altLang="en-US" dirty="0"/>
              <a:t>問題與解決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問題：聯合新聞網所提供的</a:t>
            </a:r>
            <a:r>
              <a:rPr lang="en-US" altLang="zh-TW" dirty="0" smtClean="0"/>
              <a:t>RSS</a:t>
            </a:r>
            <a:r>
              <a:rPr lang="zh-TW" altLang="en-US" dirty="0" smtClean="0"/>
              <a:t>，有的只有幾句新聞內容，有的甚至只有提供新聞標題。內容過少，無法將新聞送至斷詞網站，分析出足夠的關鍵字。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解決：利用該新聞的網址取得網頁內容，再利用相關文字處理函式，保留下新聞的標題和新聞的內容。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缺點：時間很慢，很有可能被當成是攻擊。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Reader </a:t>
            </a:r>
            <a:r>
              <a:rPr lang="zh-TW" altLang="en-US" dirty="0" smtClean="0"/>
              <a:t>抓取新聞 </a:t>
            </a:r>
            <a:r>
              <a:rPr lang="en-US" altLang="zh-TW" dirty="0" smtClean="0"/>
              <a:t>(UDN)</a:t>
            </a:r>
            <a:br>
              <a:rPr lang="en-US" altLang="zh-TW" dirty="0" smtClean="0"/>
            </a:br>
            <a:r>
              <a:rPr lang="zh-TW" altLang="en-US" dirty="0"/>
              <a:t>資料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(news)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`</a:t>
            </a:r>
            <a:r>
              <a:rPr lang="en-US" altLang="zh-TW" dirty="0" err="1"/>
              <a:t>news</a:t>
            </a:r>
            <a:r>
              <a:rPr lang="en-US" altLang="zh-TW" dirty="0" err="1" smtClean="0"/>
              <a:t>`.`rid</a:t>
            </a:r>
            <a:r>
              <a:rPr lang="en-US" altLang="zh-TW" dirty="0" smtClean="0"/>
              <a:t>`</a:t>
            </a:r>
            <a:r>
              <a:rPr lang="zh-TW" altLang="en-US" dirty="0" smtClean="0"/>
              <a:t>：從哪個</a:t>
            </a:r>
            <a:r>
              <a:rPr lang="en-US" altLang="zh-TW" dirty="0" smtClean="0"/>
              <a:t>RSS</a:t>
            </a:r>
            <a:r>
              <a:rPr lang="zh-TW" altLang="en-US" dirty="0" smtClean="0"/>
              <a:t>抓取而來</a:t>
            </a:r>
            <a:endParaRPr lang="en-US" altLang="zh-TW" dirty="0" smtClean="0"/>
          </a:p>
          <a:p>
            <a:r>
              <a:rPr lang="en-US" altLang="zh-TW" dirty="0" smtClean="0"/>
              <a:t>`</a:t>
            </a:r>
            <a:r>
              <a:rPr lang="en-US" altLang="zh-TW" dirty="0" err="1" smtClean="0"/>
              <a:t>news`.`title</a:t>
            </a:r>
            <a:r>
              <a:rPr lang="en-US" altLang="zh-TW" dirty="0" smtClean="0"/>
              <a:t>`</a:t>
            </a:r>
            <a:r>
              <a:rPr lang="zh-TW" altLang="en-US" dirty="0" smtClean="0"/>
              <a:t>：新聞的標題</a:t>
            </a:r>
            <a:endParaRPr lang="en-US" altLang="zh-TW" dirty="0" smtClean="0"/>
          </a:p>
          <a:p>
            <a:r>
              <a:rPr lang="en-US" altLang="zh-TW" dirty="0"/>
              <a:t>`</a:t>
            </a:r>
            <a:r>
              <a:rPr lang="en-US" altLang="zh-TW" dirty="0" err="1"/>
              <a:t>news</a:t>
            </a:r>
            <a:r>
              <a:rPr lang="en-US" altLang="zh-TW" dirty="0" err="1" smtClean="0"/>
              <a:t>`.`article</a:t>
            </a:r>
            <a:r>
              <a:rPr lang="en-US" altLang="zh-TW" dirty="0" smtClean="0"/>
              <a:t>`</a:t>
            </a:r>
            <a:r>
              <a:rPr lang="zh-TW" altLang="en-US" dirty="0" smtClean="0"/>
              <a:t>：新聞的內容</a:t>
            </a:r>
            <a:endParaRPr lang="en-US" altLang="zh-TW" dirty="0" smtClean="0"/>
          </a:p>
          <a:p>
            <a:r>
              <a:rPr lang="en-US" altLang="zh-TW" dirty="0"/>
              <a:t>`news</a:t>
            </a:r>
            <a:r>
              <a:rPr lang="en-US" altLang="zh-TW" dirty="0" smtClean="0"/>
              <a:t>`.`</a:t>
            </a:r>
            <a:r>
              <a:rPr lang="en-US" altLang="zh-TW" dirty="0" err="1" smtClean="0"/>
              <a:t>news_t</a:t>
            </a:r>
            <a:r>
              <a:rPr lang="en-US" altLang="zh-TW" dirty="0" smtClean="0"/>
              <a:t>`</a:t>
            </a:r>
            <a:r>
              <a:rPr lang="zh-TW" altLang="en-US" dirty="0" smtClean="0"/>
              <a:t>：新聞的發布時間</a:t>
            </a:r>
            <a:endParaRPr lang="en-US" altLang="zh-TW" dirty="0" smtClean="0"/>
          </a:p>
          <a:p>
            <a:r>
              <a:rPr lang="en-US" altLang="zh-TW" dirty="0"/>
              <a:t>`news</a:t>
            </a:r>
            <a:r>
              <a:rPr lang="en-US" altLang="zh-TW" dirty="0" smtClean="0"/>
              <a:t>`.`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`</a:t>
            </a:r>
            <a:r>
              <a:rPr lang="zh-TW" altLang="en-US" dirty="0" smtClean="0"/>
              <a:t>：新聞的網址</a:t>
            </a:r>
            <a:endParaRPr lang="en-US" altLang="zh-TW" dirty="0" smtClean="0"/>
          </a:p>
          <a:p>
            <a:r>
              <a:rPr lang="en-US" altLang="zh-TW" dirty="0" smtClean="0"/>
              <a:t>`</a:t>
            </a:r>
            <a:r>
              <a:rPr lang="en-US" altLang="zh-TW" dirty="0"/>
              <a:t>news</a:t>
            </a:r>
            <a:r>
              <a:rPr lang="en-US" altLang="zh-TW" dirty="0" smtClean="0"/>
              <a:t>`.`</a:t>
            </a:r>
            <a:r>
              <a:rPr lang="en-US" altLang="zh-TW" dirty="0" err="1" smtClean="0"/>
              <a:t>ckipsvr</a:t>
            </a:r>
            <a:r>
              <a:rPr lang="en-US" altLang="zh-TW" dirty="0" smtClean="0"/>
              <a:t>`</a:t>
            </a:r>
            <a:r>
              <a:rPr lang="zh-TW" altLang="en-US" dirty="0" smtClean="0"/>
              <a:t>：紀錄斷詞分析的狀態 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3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Reader </a:t>
            </a:r>
            <a:r>
              <a:rPr lang="zh-TW" altLang="en-US" dirty="0"/>
              <a:t>抓取新聞 </a:t>
            </a:r>
            <a:r>
              <a:rPr lang="en-US" altLang="zh-TW" dirty="0"/>
              <a:t>(UDN)</a:t>
            </a:r>
            <a:br>
              <a:rPr lang="en-US" altLang="zh-TW" dirty="0"/>
            </a:br>
            <a:r>
              <a:rPr lang="zh-TW" altLang="en-US" dirty="0"/>
              <a:t>資料儲存</a:t>
            </a:r>
            <a:r>
              <a:rPr lang="en-US" altLang="zh-TW" dirty="0" smtClean="0"/>
              <a:t>(RSS)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`</a:t>
            </a:r>
            <a:r>
              <a:rPr lang="en-US" altLang="zh-TW" dirty="0" err="1" smtClean="0"/>
              <a:t>rss</a:t>
            </a:r>
            <a:r>
              <a:rPr lang="en-US" altLang="zh-TW" dirty="0" smtClean="0"/>
              <a:t>`.`</a:t>
            </a:r>
            <a:r>
              <a:rPr lang="en-US" altLang="zh-TW" dirty="0" err="1" smtClean="0"/>
              <a:t>proc</a:t>
            </a:r>
            <a:r>
              <a:rPr lang="en-US" altLang="zh-TW" dirty="0" smtClean="0"/>
              <a:t>`</a:t>
            </a:r>
            <a:r>
              <a:rPr lang="zh-TW" altLang="en-US" dirty="0" smtClean="0"/>
              <a:t>：用來記錄該</a:t>
            </a:r>
            <a:r>
              <a:rPr lang="en-US" altLang="zh-TW" dirty="0" smtClean="0"/>
              <a:t>RSS</a:t>
            </a:r>
            <a:r>
              <a:rPr lang="zh-TW" altLang="en-US" dirty="0" smtClean="0"/>
              <a:t>由哪隻程式負責，目前 </a:t>
            </a:r>
            <a:r>
              <a:rPr lang="en-US" altLang="zh-TW" dirty="0" err="1" smtClean="0"/>
              <a:t>proc</a:t>
            </a:r>
            <a:r>
              <a:rPr lang="en-US" altLang="zh-TW" dirty="0" smtClean="0"/>
              <a:t> = 1 </a:t>
            </a:r>
            <a:r>
              <a:rPr lang="zh-TW" altLang="en-US" dirty="0" smtClean="0"/>
              <a:t>代表是 </a:t>
            </a:r>
            <a:r>
              <a:rPr lang="en-US" altLang="zh-TW" dirty="0" smtClean="0"/>
              <a:t>UDN</a:t>
            </a:r>
            <a:r>
              <a:rPr lang="zh-TW" altLang="en-US" dirty="0" smtClean="0"/>
              <a:t> 的新聞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`</a:t>
            </a:r>
            <a:r>
              <a:rPr lang="en-US" altLang="zh-TW" dirty="0" err="1" smtClean="0"/>
              <a:t>rss</a:t>
            </a:r>
            <a:r>
              <a:rPr lang="en-US" altLang="zh-TW" dirty="0" smtClean="0"/>
              <a:t>`.`</a:t>
            </a:r>
            <a:r>
              <a:rPr lang="en-US" altLang="zh-TW" dirty="0" err="1" smtClean="0"/>
              <a:t>varible</a:t>
            </a:r>
            <a:r>
              <a:rPr lang="en-US" altLang="zh-TW" dirty="0" smtClean="0"/>
              <a:t>`</a:t>
            </a:r>
            <a:r>
              <a:rPr lang="zh-TW" altLang="en-US" dirty="0" smtClean="0"/>
              <a:t>：用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來記錄這篇</a:t>
            </a:r>
            <a:r>
              <a:rPr lang="en-US" altLang="zh-TW" dirty="0" smtClean="0"/>
              <a:t>RSS</a:t>
            </a:r>
            <a:r>
              <a:rPr lang="zh-TW" altLang="en-US" dirty="0" smtClean="0"/>
              <a:t>相關資料目前只有存 </a:t>
            </a:r>
            <a:r>
              <a:rPr lang="en-US" altLang="zh-TW" dirty="0" smtClean="0"/>
              <a:t>updated</a:t>
            </a:r>
            <a:r>
              <a:rPr lang="zh-TW" altLang="en-US" dirty="0" smtClean="0"/>
              <a:t>，代表最後抓取的新聞時間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7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新聞</a:t>
            </a:r>
            <a:r>
              <a:rPr lang="zh-TW" altLang="en-US" dirty="0" smtClean="0"/>
              <a:t>斷</a:t>
            </a:r>
            <a:r>
              <a:rPr lang="zh-TW" altLang="en-US" dirty="0"/>
              <a:t>詞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遇到難題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9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693</Words>
  <Application>Microsoft Office PowerPoint</Application>
  <PresentationFormat>如螢幕大小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壁窗</vt:lpstr>
      <vt:lpstr>新聞推薦組</vt:lpstr>
      <vt:lpstr>系統功能</vt:lpstr>
      <vt:lpstr>Google Reader 抓取新聞</vt:lpstr>
      <vt:lpstr>Google Reader 抓取新聞 (UDN) 實作方法</vt:lpstr>
      <vt:lpstr>Google Reader 抓取新聞(UDN) 問題與解決</vt:lpstr>
      <vt:lpstr>Google Reader 抓取新聞(UDN) 問題與解決</vt:lpstr>
      <vt:lpstr>Google Reader 抓取新聞 (UDN) 資料儲存(news)</vt:lpstr>
      <vt:lpstr>Google Reader 抓取新聞 (UDN) 資料儲存(RSS)</vt:lpstr>
      <vt:lpstr>新聞斷詞</vt:lpstr>
      <vt:lpstr>新聞斷詞 實作方法(至目前進度)</vt:lpstr>
      <vt:lpstr>新聞斷詞 問題</vt:lpstr>
      <vt:lpstr>新聞斷詞 問題</vt:lpstr>
      <vt:lpstr>新聞斷詞 問題</vt:lpstr>
      <vt:lpstr>結束，謝謝大家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新聞推薦組</dc:title>
  <dc:creator>Chunmin</dc:creator>
  <cp:lastModifiedBy>Chunmin</cp:lastModifiedBy>
  <cp:revision>12</cp:revision>
  <dcterms:created xsi:type="dcterms:W3CDTF">2012-08-28T09:52:19Z</dcterms:created>
  <dcterms:modified xsi:type="dcterms:W3CDTF">2012-08-28T10:44:20Z</dcterms:modified>
</cp:coreProperties>
</file>