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1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9CF0-E3AB-4D01-AB5F-ED89A0B37EF0}" type="datetimeFigureOut">
              <a:rPr lang="zh-TW" altLang="en-US" smtClean="0"/>
              <a:t>2012/7/17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EF08-C27E-4C7E-8D15-7AF01C3575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9CF0-E3AB-4D01-AB5F-ED89A0B37EF0}" type="datetimeFigureOut">
              <a:rPr lang="zh-TW" altLang="en-US" smtClean="0"/>
              <a:t>2012/7/17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EF08-C27E-4C7E-8D15-7AF01C3575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9CF0-E3AB-4D01-AB5F-ED89A0B37EF0}" type="datetimeFigureOut">
              <a:rPr lang="zh-TW" altLang="en-US" smtClean="0"/>
              <a:t>2012/7/17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EF08-C27E-4C7E-8D15-7AF01C3575A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9CF0-E3AB-4D01-AB5F-ED89A0B37EF0}" type="datetimeFigureOut">
              <a:rPr lang="zh-TW" altLang="en-US" smtClean="0"/>
              <a:t>2012/7/17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EF08-C27E-4C7E-8D15-7AF01C3575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9CF0-E3AB-4D01-AB5F-ED89A0B37EF0}" type="datetimeFigureOut">
              <a:rPr lang="zh-TW" altLang="en-US" smtClean="0"/>
              <a:t>2012/7/17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EF08-C27E-4C7E-8D15-7AF01C3575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9CF0-E3AB-4D01-AB5F-ED89A0B37EF0}" type="datetimeFigureOut">
              <a:rPr lang="zh-TW" altLang="en-US" smtClean="0"/>
              <a:t>2012/7/17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EF08-C27E-4C7E-8D15-7AF01C3575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9CF0-E3AB-4D01-AB5F-ED89A0B37EF0}" type="datetimeFigureOut">
              <a:rPr lang="zh-TW" altLang="en-US" smtClean="0"/>
              <a:t>2012/7/17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EF08-C27E-4C7E-8D15-7AF01C3575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9CF0-E3AB-4D01-AB5F-ED89A0B37EF0}" type="datetimeFigureOut">
              <a:rPr lang="zh-TW" altLang="en-US" smtClean="0"/>
              <a:t>2012/7/17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EF08-C27E-4C7E-8D15-7AF01C3575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9CF0-E3AB-4D01-AB5F-ED89A0B37EF0}" type="datetimeFigureOut">
              <a:rPr lang="zh-TW" altLang="en-US" smtClean="0"/>
              <a:t>2012/7/17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EF08-C27E-4C7E-8D15-7AF01C3575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9CF0-E3AB-4D01-AB5F-ED89A0B37EF0}" type="datetimeFigureOut">
              <a:rPr lang="zh-TW" altLang="en-US" smtClean="0"/>
              <a:t>2012/7/17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EF08-C27E-4C7E-8D15-7AF01C3575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9CF0-E3AB-4D01-AB5F-ED89A0B37EF0}" type="datetimeFigureOut">
              <a:rPr lang="zh-TW" altLang="en-US" smtClean="0"/>
              <a:t>2012/7/17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EF08-C27E-4C7E-8D15-7AF01C3575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2119CF0-E3AB-4D01-AB5F-ED89A0B37EF0}" type="datetimeFigureOut">
              <a:rPr lang="zh-TW" altLang="en-US" smtClean="0"/>
              <a:t>2012/7/17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76EEF08-C27E-4C7E-8D15-7AF01C3575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2012/07/17</a:t>
            </a:r>
            <a:r>
              <a:rPr lang="zh-TW" altLang="en-US" dirty="0" smtClean="0"/>
              <a:t> 進度報告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新聞推薦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預定進度：資料庫架設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6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資料表列表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7" y="3212976"/>
            <a:ext cx="9001048" cy="280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0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News ID</a:t>
            </a:r>
          </a:p>
          <a:p>
            <a:r>
              <a:rPr lang="zh-TW" altLang="en-US" dirty="0"/>
              <a:t>新聞</a:t>
            </a:r>
            <a:r>
              <a:rPr lang="zh-TW" altLang="en-US" dirty="0" smtClean="0"/>
              <a:t>標題</a:t>
            </a:r>
            <a:endParaRPr lang="en-US" altLang="zh-TW" dirty="0" smtClean="0"/>
          </a:p>
          <a:p>
            <a:r>
              <a:rPr lang="zh-TW" altLang="en-US" dirty="0"/>
              <a:t>新聞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r>
              <a:rPr lang="zh-TW" altLang="en-US" dirty="0"/>
              <a:t>新聞</a:t>
            </a:r>
            <a:r>
              <a:rPr lang="zh-TW" altLang="en-US" dirty="0" smtClean="0"/>
              <a:t>時間</a:t>
            </a:r>
            <a:endParaRPr lang="en-US" altLang="zh-TW" dirty="0" smtClean="0"/>
          </a:p>
          <a:p>
            <a:r>
              <a:rPr lang="zh-TW" altLang="en-US" dirty="0"/>
              <a:t>新聞</a:t>
            </a:r>
            <a:r>
              <a:rPr lang="zh-TW" altLang="en-US" dirty="0" smtClean="0"/>
              <a:t>網址</a:t>
            </a:r>
            <a:endParaRPr lang="en-US" altLang="zh-TW" dirty="0" smtClean="0"/>
          </a:p>
          <a:p>
            <a:r>
              <a:rPr lang="zh-TW" altLang="en-US" dirty="0" smtClean="0"/>
              <a:t>瀏覽人次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News</a:t>
            </a:r>
            <a:r>
              <a:rPr lang="zh-TW" altLang="en-US" dirty="0" smtClean="0"/>
              <a:t>表格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76872"/>
            <a:ext cx="435115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8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新聞</a:t>
            </a:r>
            <a:r>
              <a:rPr lang="en-US" altLang="zh-TW" dirty="0" smtClean="0"/>
              <a:t>ID</a:t>
            </a:r>
          </a:p>
          <a:p>
            <a:r>
              <a:rPr lang="zh-TW" altLang="en-US" dirty="0"/>
              <a:t>關鍵字</a:t>
            </a:r>
            <a:r>
              <a:rPr lang="en-US" altLang="zh-TW" dirty="0"/>
              <a:t>ID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新聞與關鍵字對應表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994" y="2348879"/>
            <a:ext cx="1988875" cy="163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5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4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66</TotalTime>
  <Words>34</Words>
  <Application>Microsoft Office PowerPoint</Application>
  <PresentationFormat>如螢幕大小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波形</vt:lpstr>
      <vt:lpstr>2012/07/17 進度報告 新聞推薦</vt:lpstr>
      <vt:lpstr>資料表列表</vt:lpstr>
      <vt:lpstr>News表格</vt:lpstr>
      <vt:lpstr>新聞與關鍵字對應表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2012/07/17 進度報告 新聞推薦</dc:title>
  <dc:creator>Chunmin</dc:creator>
  <cp:lastModifiedBy>Chunmin</cp:lastModifiedBy>
  <cp:revision>4</cp:revision>
  <dcterms:created xsi:type="dcterms:W3CDTF">2012-07-17T10:59:10Z</dcterms:created>
  <dcterms:modified xsi:type="dcterms:W3CDTF">2012-07-17T12:05:10Z</dcterms:modified>
</cp:coreProperties>
</file>