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7" r:id="rId3"/>
    <p:sldId id="273" r:id="rId4"/>
    <p:sldId id="259" r:id="rId5"/>
    <p:sldId id="278" r:id="rId6"/>
    <p:sldId id="288" r:id="rId7"/>
    <p:sldId id="280" r:id="rId8"/>
    <p:sldId id="289" r:id="rId9"/>
    <p:sldId id="281" r:id="rId10"/>
    <p:sldId id="260" r:id="rId11"/>
    <p:sldId id="261" r:id="rId12"/>
    <p:sldId id="262" r:id="rId13"/>
    <p:sldId id="263" r:id="rId14"/>
    <p:sldId id="264" r:id="rId15"/>
    <p:sldId id="290" r:id="rId16"/>
    <p:sldId id="265" r:id="rId17"/>
    <p:sldId id="276" r:id="rId18"/>
    <p:sldId id="268" r:id="rId19"/>
    <p:sldId id="275" r:id="rId20"/>
    <p:sldId id="272" r:id="rId21"/>
  </p:sldIdLst>
  <p:sldSz cx="18288000" cy="10287000"/>
  <p:notesSz cx="6858000" cy="9144000"/>
  <p:embeddedFontLst>
    <p:embeddedFont>
      <p:font typeface="Asap Bold" panose="020B0604020202020204" charset="-93"/>
      <p:regular r:id="rId22"/>
    </p:embeddedFont>
    <p:embeddedFont>
      <p:font typeface="Asap Medium" panose="020B0604020202020204" charset="-93"/>
      <p:regular r:id="rId23"/>
    </p:embeddedFont>
    <p:embeddedFont>
      <p:font typeface="Saira Bold" panose="020B0604020202020204" charset="-9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1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slide" Target="slide4.xml"/><Relationship Id="rId5" Type="http://schemas.openxmlformats.org/officeDocument/2006/relationships/image" Target="../media/image4.sv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slide" Target="slide16.xml"/><Relationship Id="rId5" Type="http://schemas.openxmlformats.org/officeDocument/2006/relationships/image" Target="../media/image4.svg"/><Relationship Id="rId10" Type="http://schemas.openxmlformats.org/officeDocument/2006/relationships/slide" Target="slide4.xml"/><Relationship Id="rId4" Type="http://schemas.openxmlformats.org/officeDocument/2006/relationships/image" Target="../media/image3.png"/><Relationship Id="rId9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6735" y="-4006735"/>
            <a:ext cx="10274531" cy="18288000"/>
          </a:xfrm>
          <a:custGeom>
            <a:avLst/>
            <a:gdLst/>
            <a:ahLst/>
            <a:cxnLst/>
            <a:rect l="l" t="t" r="r" b="b"/>
            <a:pathLst>
              <a:path w="10274531" h="18288000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3" name="Group 3"/>
          <p:cNvGrpSpPr/>
          <p:nvPr/>
        </p:nvGrpSpPr>
        <p:grpSpPr>
          <a:xfrm>
            <a:off x="2486025" y="1939163"/>
            <a:ext cx="13363575" cy="7477125"/>
            <a:chOff x="0" y="0"/>
            <a:chExt cx="3420621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20621" cy="1913890"/>
            </a:xfrm>
            <a:custGeom>
              <a:avLst/>
              <a:gdLst/>
              <a:ahLst/>
              <a:cxnLst/>
              <a:rect l="l" t="t" r="r" b="b"/>
              <a:pathLst>
                <a:path w="3420621" h="1913890">
                  <a:moveTo>
                    <a:pt x="0" y="0"/>
                  </a:moveTo>
                  <a:lnTo>
                    <a:pt x="3420621" y="0"/>
                  </a:lnTo>
                  <a:lnTo>
                    <a:pt x="342062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2308025" y="656615"/>
            <a:ext cx="13671950" cy="8973771"/>
          </a:xfrm>
          <a:custGeom>
            <a:avLst/>
            <a:gdLst/>
            <a:ahLst/>
            <a:cxnLst/>
            <a:rect l="l" t="t" r="r" b="b"/>
            <a:pathLst>
              <a:path w="13671950" h="8973771">
                <a:moveTo>
                  <a:pt x="0" y="0"/>
                </a:moveTo>
                <a:lnTo>
                  <a:pt x="13671950" y="0"/>
                </a:lnTo>
                <a:lnTo>
                  <a:pt x="13671950" y="8973770"/>
                </a:lnTo>
                <a:lnTo>
                  <a:pt x="0" y="8973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>
            <a:off x="15148198" y="3200400"/>
            <a:ext cx="1345552" cy="1054423"/>
          </a:xfrm>
          <a:custGeom>
            <a:avLst/>
            <a:gdLst/>
            <a:ahLst/>
            <a:cxnLst/>
            <a:rect l="l" t="t" r="r" b="b"/>
            <a:pathLst>
              <a:path w="1345552" h="1054423">
                <a:moveTo>
                  <a:pt x="0" y="0"/>
                </a:moveTo>
                <a:lnTo>
                  <a:pt x="1345551" y="0"/>
                </a:lnTo>
                <a:lnTo>
                  <a:pt x="1345551" y="1054423"/>
                </a:lnTo>
                <a:lnTo>
                  <a:pt x="0" y="10544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 rot="-236163">
            <a:off x="1580301" y="5195494"/>
            <a:ext cx="1811447" cy="3343275"/>
          </a:xfrm>
          <a:custGeom>
            <a:avLst/>
            <a:gdLst/>
            <a:ahLst/>
            <a:cxnLst/>
            <a:rect l="l" t="t" r="r" b="b"/>
            <a:pathLst>
              <a:path w="1811447" h="3343275">
                <a:moveTo>
                  <a:pt x="0" y="0"/>
                </a:moveTo>
                <a:lnTo>
                  <a:pt x="1811448" y="0"/>
                </a:lnTo>
                <a:lnTo>
                  <a:pt x="1811448" y="3343275"/>
                </a:lnTo>
                <a:lnTo>
                  <a:pt x="0" y="33432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TextBox 8"/>
          <p:cNvSpPr txBox="1"/>
          <p:nvPr/>
        </p:nvSpPr>
        <p:spPr>
          <a:xfrm>
            <a:off x="3506936" y="4391316"/>
            <a:ext cx="11274128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vi-VN" sz="9600" b="1" dirty="0">
                <a:solidFill>
                  <a:srgbClr val="1F80FF"/>
                </a:solidFill>
                <a:latin typeface="Saira Bold" panose="020B0604020202020204" charset="-93"/>
              </a:rPr>
              <a:t>GIỚI THIỆU ĐỒ ÁN</a:t>
            </a:r>
            <a:endParaRPr lang="en-US" sz="9849" b="1" dirty="0">
              <a:solidFill>
                <a:srgbClr val="1F80FF"/>
              </a:solidFill>
              <a:latin typeface="Saira Bold" panose="020B0604020202020204" charset="-93"/>
              <a:ea typeface="Saira Bold"/>
              <a:cs typeface="Saira Bold"/>
              <a:sym typeface="Sai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152389" y="6162692"/>
            <a:ext cx="6268211" cy="583365"/>
          </a:xfrm>
          <a:prstGeom prst="rect">
            <a:avLst/>
          </a:prstGeom>
          <a:solidFill>
            <a:srgbClr val="1F80FF"/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 dirty="0" err="1">
                <a:solidFill>
                  <a:schemeClr val="bg1"/>
                </a:solidFill>
                <a:latin typeface="Asap Medium"/>
                <a:ea typeface="Asap Medium"/>
                <a:cs typeface="Asap Medium"/>
                <a:sym typeface="Asap Medium"/>
              </a:rPr>
              <a:t>Nhóm</a:t>
            </a:r>
            <a:r>
              <a:rPr lang="en-US" sz="3600" b="1" dirty="0">
                <a:solidFill>
                  <a:schemeClr val="bg1"/>
                </a:solidFill>
                <a:latin typeface="Asap Medium"/>
                <a:ea typeface="Asap Medium"/>
                <a:cs typeface="Asap Medium"/>
                <a:sym typeface="Asap Medium"/>
              </a:rPr>
              <a:t> “</a:t>
            </a:r>
            <a:r>
              <a:rPr lang="en-US" sz="3600" b="1" dirty="0" err="1">
                <a:solidFill>
                  <a:schemeClr val="bg1"/>
                </a:solidFill>
                <a:latin typeface="Asap Medium"/>
                <a:ea typeface="Asap Medium"/>
                <a:cs typeface="Asap Medium"/>
                <a:sym typeface="Asap Medium"/>
              </a:rPr>
              <a:t>Dòng</a:t>
            </a:r>
            <a:r>
              <a:rPr lang="en-US" sz="3600" b="1" dirty="0">
                <a:solidFill>
                  <a:schemeClr val="bg1"/>
                </a:solidFill>
                <a:latin typeface="Asap Medium"/>
                <a:ea typeface="Asap Medium"/>
                <a:cs typeface="Asap Medium"/>
                <a:sym typeface="Asap Medium"/>
              </a:rPr>
              <a:t> code </a:t>
            </a:r>
            <a:r>
              <a:rPr lang="en-US" sz="3600" b="1" dirty="0" err="1">
                <a:solidFill>
                  <a:schemeClr val="bg1"/>
                </a:solidFill>
                <a:latin typeface="Asap Medium"/>
                <a:ea typeface="Asap Medium"/>
                <a:cs typeface="Asap Medium"/>
                <a:sym typeface="Asap Medium"/>
              </a:rPr>
              <a:t>thứ</a:t>
            </a:r>
            <a:r>
              <a:rPr lang="en-US" sz="3600" b="1" dirty="0">
                <a:solidFill>
                  <a:schemeClr val="bg1"/>
                </a:solidFill>
                <a:latin typeface="Asap Medium"/>
                <a:ea typeface="Asap Medium"/>
                <a:cs typeface="Asap Medium"/>
                <a:sym typeface="Asap Medium"/>
              </a:rPr>
              <a:t> n”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08025" y="9620860"/>
            <a:ext cx="13671950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endParaRPr lang="en-US" sz="2700" b="1" dirty="0">
              <a:solidFill>
                <a:srgbClr val="1F80FF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80537" y="1887973"/>
            <a:ext cx="5438549" cy="6398519"/>
            <a:chOff x="0" y="0"/>
            <a:chExt cx="5396230" cy="6348730"/>
          </a:xfrm>
        </p:grpSpPr>
        <p:sp>
          <p:nvSpPr>
            <p:cNvPr id="4" name="Freeform 4"/>
            <p:cNvSpPr/>
            <p:nvPr/>
          </p:nvSpPr>
          <p:spPr>
            <a:xfrm>
              <a:off x="11430" y="6102350"/>
              <a:ext cx="5373370" cy="236220"/>
            </a:xfrm>
            <a:custGeom>
              <a:avLst/>
              <a:gdLst/>
              <a:ahLst/>
              <a:cxnLst/>
              <a:rect l="l" t="t" r="r" b="b"/>
              <a:pathLst>
                <a:path w="5373370" h="236220">
                  <a:moveTo>
                    <a:pt x="4269740" y="0"/>
                  </a:moveTo>
                  <a:lnTo>
                    <a:pt x="5372100" y="0"/>
                  </a:lnTo>
                  <a:lnTo>
                    <a:pt x="5372100" y="236220"/>
                  </a:lnTo>
                  <a:lnTo>
                    <a:pt x="5373370" y="236220"/>
                  </a:lnTo>
                  <a:lnTo>
                    <a:pt x="0" y="236220"/>
                  </a:lnTo>
                  <a:lnTo>
                    <a:pt x="0" y="0"/>
                  </a:lnTo>
                  <a:lnTo>
                    <a:pt x="4206240" y="0"/>
                  </a:lnTo>
                  <a:moveTo>
                    <a:pt x="4206240" y="0"/>
                  </a:moveTo>
                  <a:lnTo>
                    <a:pt x="4268470" y="0"/>
                  </a:lnTo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Freeform 5"/>
            <p:cNvSpPr/>
            <p:nvPr/>
          </p:nvSpPr>
          <p:spPr>
            <a:xfrm>
              <a:off x="11430" y="11430"/>
              <a:ext cx="5373370" cy="6327140"/>
            </a:xfrm>
            <a:custGeom>
              <a:avLst/>
              <a:gdLst/>
              <a:ahLst/>
              <a:cxnLst/>
              <a:rect l="l" t="t" r="r" b="b"/>
              <a:pathLst>
                <a:path w="5373370" h="6327140">
                  <a:moveTo>
                    <a:pt x="1908810" y="6327140"/>
                  </a:moveTo>
                  <a:lnTo>
                    <a:pt x="346710" y="6327140"/>
                  </a:lnTo>
                  <a:lnTo>
                    <a:pt x="346710" y="6090920"/>
                  </a:lnTo>
                  <a:lnTo>
                    <a:pt x="1908810" y="6090920"/>
                  </a:lnTo>
                  <a:lnTo>
                    <a:pt x="1908810" y="6327140"/>
                  </a:lnTo>
                  <a:close/>
                  <a:moveTo>
                    <a:pt x="5373370" y="0"/>
                  </a:moveTo>
                  <a:lnTo>
                    <a:pt x="0" y="0"/>
                  </a:lnTo>
                  <a:lnTo>
                    <a:pt x="0" y="459740"/>
                  </a:lnTo>
                  <a:lnTo>
                    <a:pt x="5372100" y="459740"/>
                  </a:lnTo>
                  <a:lnTo>
                    <a:pt x="5372100" y="0"/>
                  </a:lnTo>
                  <a:lnTo>
                    <a:pt x="5373370" y="0"/>
                  </a:ln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6" name="Freeform 6"/>
            <p:cNvSpPr/>
            <p:nvPr/>
          </p:nvSpPr>
          <p:spPr>
            <a:xfrm>
              <a:off x="198120" y="160020"/>
              <a:ext cx="650240" cy="162560"/>
            </a:xfrm>
            <a:custGeom>
              <a:avLst/>
              <a:gdLst/>
              <a:ahLst/>
              <a:cxnLst/>
              <a:rect l="l" t="t" r="r" b="b"/>
              <a:pathLst>
                <a:path w="650240" h="162560">
                  <a:moveTo>
                    <a:pt x="162560" y="81280"/>
                  </a:moveTo>
                  <a:cubicBezTo>
                    <a:pt x="162560" y="125730"/>
                    <a:pt x="125730" y="162560"/>
                    <a:pt x="81280" y="162560"/>
                  </a:cubicBezTo>
                  <a:cubicBezTo>
                    <a:pt x="36830" y="162560"/>
                    <a:pt x="0" y="125730"/>
                    <a:pt x="0" y="81280"/>
                  </a:cubicBezTo>
                  <a:cubicBezTo>
                    <a:pt x="0" y="36830"/>
                    <a:pt x="36830" y="0"/>
                    <a:pt x="81280" y="0"/>
                  </a:cubicBezTo>
                  <a:cubicBezTo>
                    <a:pt x="125730" y="0"/>
                    <a:pt x="162560" y="36830"/>
                    <a:pt x="162560" y="81280"/>
                  </a:cubicBezTo>
                  <a:close/>
                  <a:moveTo>
                    <a:pt x="650240" y="81280"/>
                  </a:moveTo>
                  <a:cubicBezTo>
                    <a:pt x="650240" y="125730"/>
                    <a:pt x="613410" y="162560"/>
                    <a:pt x="568960" y="162560"/>
                  </a:cubicBezTo>
                  <a:cubicBezTo>
                    <a:pt x="524510" y="162560"/>
                    <a:pt x="487680" y="125730"/>
                    <a:pt x="487680" y="81280"/>
                  </a:cubicBezTo>
                  <a:cubicBezTo>
                    <a:pt x="487680" y="36830"/>
                    <a:pt x="524510" y="0"/>
                    <a:pt x="568960" y="0"/>
                  </a:cubicBezTo>
                  <a:cubicBezTo>
                    <a:pt x="614680" y="0"/>
                    <a:pt x="650240" y="36830"/>
                    <a:pt x="650240" y="81280"/>
                  </a:cubicBezTo>
                  <a:close/>
                  <a:moveTo>
                    <a:pt x="406400" y="81280"/>
                  </a:moveTo>
                  <a:cubicBezTo>
                    <a:pt x="406400" y="125730"/>
                    <a:pt x="369570" y="162560"/>
                    <a:pt x="325120" y="162560"/>
                  </a:cubicBezTo>
                  <a:cubicBezTo>
                    <a:pt x="280670" y="162560"/>
                    <a:pt x="243840" y="125730"/>
                    <a:pt x="243840" y="81280"/>
                  </a:cubicBezTo>
                  <a:cubicBezTo>
                    <a:pt x="243840" y="36830"/>
                    <a:pt x="280670" y="0"/>
                    <a:pt x="325120" y="0"/>
                  </a:cubicBezTo>
                  <a:cubicBezTo>
                    <a:pt x="369570" y="0"/>
                    <a:pt x="406400" y="36830"/>
                    <a:pt x="406400" y="81280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7" name="Freeform 7"/>
            <p:cNvSpPr/>
            <p:nvPr/>
          </p:nvSpPr>
          <p:spPr>
            <a:xfrm>
              <a:off x="71120" y="6151880"/>
              <a:ext cx="5253990" cy="134620"/>
            </a:xfrm>
            <a:custGeom>
              <a:avLst/>
              <a:gdLst/>
              <a:ahLst/>
              <a:cxnLst/>
              <a:rect l="l" t="t" r="r" b="b"/>
              <a:pathLst>
                <a:path w="5253990" h="134620">
                  <a:moveTo>
                    <a:pt x="116840" y="0"/>
                  </a:moveTo>
                  <a:lnTo>
                    <a:pt x="116840" y="134620"/>
                  </a:lnTo>
                  <a:lnTo>
                    <a:pt x="0" y="67310"/>
                  </a:lnTo>
                  <a:lnTo>
                    <a:pt x="116840" y="0"/>
                  </a:lnTo>
                  <a:close/>
                  <a:moveTo>
                    <a:pt x="5137150" y="0"/>
                  </a:moveTo>
                  <a:lnTo>
                    <a:pt x="5137150" y="134620"/>
                  </a:lnTo>
                  <a:lnTo>
                    <a:pt x="5253990" y="67310"/>
                  </a:lnTo>
                  <a:lnTo>
                    <a:pt x="5137150" y="0"/>
                  </a:ln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5396230" cy="6348730"/>
            </a:xfrm>
            <a:custGeom>
              <a:avLst/>
              <a:gdLst/>
              <a:ahLst/>
              <a:cxnLst/>
              <a:rect l="l" t="t" r="r" b="b"/>
              <a:pathLst>
                <a:path w="5396230" h="6348730">
                  <a:moveTo>
                    <a:pt x="5384800" y="0"/>
                  </a:moveTo>
                  <a:lnTo>
                    <a:pt x="11430" y="0"/>
                  </a:lnTo>
                  <a:cubicBezTo>
                    <a:pt x="5080" y="0"/>
                    <a:pt x="0" y="5080"/>
                    <a:pt x="0" y="11430"/>
                  </a:cubicBezTo>
                  <a:lnTo>
                    <a:pt x="0" y="471170"/>
                  </a:lnTo>
                  <a:lnTo>
                    <a:pt x="0" y="6101080"/>
                  </a:lnTo>
                  <a:lnTo>
                    <a:pt x="0" y="6337300"/>
                  </a:lnTo>
                  <a:cubicBezTo>
                    <a:pt x="0" y="6343650"/>
                    <a:pt x="5080" y="6348730"/>
                    <a:pt x="11430" y="6348730"/>
                  </a:cubicBezTo>
                  <a:lnTo>
                    <a:pt x="247650" y="6348730"/>
                  </a:lnTo>
                  <a:lnTo>
                    <a:pt x="356870" y="6348730"/>
                  </a:lnTo>
                  <a:lnTo>
                    <a:pt x="1918970" y="6348730"/>
                  </a:lnTo>
                  <a:lnTo>
                    <a:pt x="5146040" y="6348730"/>
                  </a:lnTo>
                  <a:lnTo>
                    <a:pt x="5384800" y="6348730"/>
                  </a:lnTo>
                  <a:cubicBezTo>
                    <a:pt x="5391150" y="6348730"/>
                    <a:pt x="5396230" y="6343650"/>
                    <a:pt x="5396230" y="6337300"/>
                  </a:cubicBezTo>
                  <a:lnTo>
                    <a:pt x="5396230" y="6101080"/>
                  </a:lnTo>
                  <a:lnTo>
                    <a:pt x="5396230" y="471170"/>
                  </a:lnTo>
                  <a:lnTo>
                    <a:pt x="5396230" y="11430"/>
                  </a:lnTo>
                  <a:cubicBezTo>
                    <a:pt x="5396230" y="5080"/>
                    <a:pt x="5391150" y="0"/>
                    <a:pt x="5384800" y="0"/>
                  </a:cubicBezTo>
                  <a:close/>
                  <a:moveTo>
                    <a:pt x="5135880" y="6113780"/>
                  </a:moveTo>
                  <a:lnTo>
                    <a:pt x="5135880" y="6327140"/>
                  </a:lnTo>
                  <a:lnTo>
                    <a:pt x="1931670" y="6327140"/>
                  </a:lnTo>
                  <a:lnTo>
                    <a:pt x="1931670" y="6113780"/>
                  </a:lnTo>
                  <a:lnTo>
                    <a:pt x="5135880" y="6113780"/>
                  </a:lnTo>
                  <a:close/>
                  <a:moveTo>
                    <a:pt x="1920240" y="6089650"/>
                  </a:moveTo>
                  <a:lnTo>
                    <a:pt x="358140" y="6089650"/>
                  </a:lnTo>
                  <a:lnTo>
                    <a:pt x="248920" y="6089650"/>
                  </a:lnTo>
                  <a:lnTo>
                    <a:pt x="22860" y="6089650"/>
                  </a:lnTo>
                  <a:lnTo>
                    <a:pt x="22860" y="482600"/>
                  </a:lnTo>
                  <a:lnTo>
                    <a:pt x="5372100" y="482600"/>
                  </a:lnTo>
                  <a:lnTo>
                    <a:pt x="5372100" y="6089650"/>
                  </a:lnTo>
                  <a:lnTo>
                    <a:pt x="5147310" y="6089650"/>
                  </a:lnTo>
                  <a:lnTo>
                    <a:pt x="1920240" y="6089650"/>
                  </a:lnTo>
                  <a:close/>
                  <a:moveTo>
                    <a:pt x="346710" y="6113780"/>
                  </a:moveTo>
                  <a:lnTo>
                    <a:pt x="346710" y="6327140"/>
                  </a:lnTo>
                  <a:lnTo>
                    <a:pt x="260350" y="6327140"/>
                  </a:lnTo>
                  <a:lnTo>
                    <a:pt x="260350" y="6113780"/>
                  </a:lnTo>
                  <a:lnTo>
                    <a:pt x="346710" y="6113780"/>
                  </a:lnTo>
                  <a:close/>
                  <a:moveTo>
                    <a:pt x="22860" y="22860"/>
                  </a:moveTo>
                  <a:lnTo>
                    <a:pt x="5372100" y="22860"/>
                  </a:lnTo>
                  <a:lnTo>
                    <a:pt x="5372100" y="458470"/>
                  </a:lnTo>
                  <a:lnTo>
                    <a:pt x="22860" y="458470"/>
                  </a:lnTo>
                  <a:lnTo>
                    <a:pt x="22860" y="22860"/>
                  </a:lnTo>
                  <a:close/>
                  <a:moveTo>
                    <a:pt x="22860" y="6327140"/>
                  </a:moveTo>
                  <a:lnTo>
                    <a:pt x="22860" y="6113780"/>
                  </a:lnTo>
                  <a:lnTo>
                    <a:pt x="236220" y="6113780"/>
                  </a:lnTo>
                  <a:lnTo>
                    <a:pt x="236220" y="6327140"/>
                  </a:lnTo>
                  <a:lnTo>
                    <a:pt x="22860" y="6327140"/>
                  </a:lnTo>
                  <a:close/>
                  <a:moveTo>
                    <a:pt x="369570" y="6327140"/>
                  </a:moveTo>
                  <a:lnTo>
                    <a:pt x="369570" y="6113780"/>
                  </a:lnTo>
                  <a:lnTo>
                    <a:pt x="1908810" y="6113780"/>
                  </a:lnTo>
                  <a:lnTo>
                    <a:pt x="1908810" y="6327140"/>
                  </a:lnTo>
                  <a:lnTo>
                    <a:pt x="369570" y="6327140"/>
                  </a:lnTo>
                  <a:close/>
                  <a:moveTo>
                    <a:pt x="5372100" y="6327140"/>
                  </a:moveTo>
                  <a:lnTo>
                    <a:pt x="5158740" y="6327140"/>
                  </a:lnTo>
                  <a:lnTo>
                    <a:pt x="5158740" y="6113780"/>
                  </a:lnTo>
                  <a:lnTo>
                    <a:pt x="5372100" y="6113780"/>
                  </a:lnTo>
                  <a:lnTo>
                    <a:pt x="5372100" y="6327140"/>
                  </a:lnTo>
                  <a:close/>
                  <a:moveTo>
                    <a:pt x="279400" y="148590"/>
                  </a:moveTo>
                  <a:cubicBezTo>
                    <a:pt x="228600" y="148590"/>
                    <a:pt x="186690" y="190500"/>
                    <a:pt x="186690" y="241300"/>
                  </a:cubicBezTo>
                  <a:cubicBezTo>
                    <a:pt x="186690" y="292100"/>
                    <a:pt x="228600" y="334010"/>
                    <a:pt x="279400" y="334010"/>
                  </a:cubicBezTo>
                  <a:cubicBezTo>
                    <a:pt x="330200" y="334010"/>
                    <a:pt x="372110" y="292100"/>
                    <a:pt x="372110" y="241300"/>
                  </a:cubicBezTo>
                  <a:cubicBezTo>
                    <a:pt x="372110" y="190500"/>
                    <a:pt x="330200" y="148590"/>
                    <a:pt x="279400" y="148590"/>
                  </a:cubicBezTo>
                  <a:close/>
                  <a:moveTo>
                    <a:pt x="279400" y="311150"/>
                  </a:moveTo>
                  <a:cubicBezTo>
                    <a:pt x="241300" y="311150"/>
                    <a:pt x="209550" y="280670"/>
                    <a:pt x="209550" y="241300"/>
                  </a:cubicBezTo>
                  <a:cubicBezTo>
                    <a:pt x="209550" y="201930"/>
                    <a:pt x="240030" y="171450"/>
                    <a:pt x="279400" y="171450"/>
                  </a:cubicBezTo>
                  <a:cubicBezTo>
                    <a:pt x="318770" y="171450"/>
                    <a:pt x="349250" y="201930"/>
                    <a:pt x="349250" y="241300"/>
                  </a:cubicBezTo>
                  <a:cubicBezTo>
                    <a:pt x="349250" y="280670"/>
                    <a:pt x="317500" y="311150"/>
                    <a:pt x="279400" y="311150"/>
                  </a:cubicBezTo>
                  <a:close/>
                  <a:moveTo>
                    <a:pt x="523240" y="148590"/>
                  </a:moveTo>
                  <a:cubicBezTo>
                    <a:pt x="472440" y="148590"/>
                    <a:pt x="430530" y="190500"/>
                    <a:pt x="430530" y="241300"/>
                  </a:cubicBezTo>
                  <a:cubicBezTo>
                    <a:pt x="430530" y="292100"/>
                    <a:pt x="472440" y="334010"/>
                    <a:pt x="523240" y="334010"/>
                  </a:cubicBezTo>
                  <a:cubicBezTo>
                    <a:pt x="574040" y="334010"/>
                    <a:pt x="615950" y="292100"/>
                    <a:pt x="615950" y="241300"/>
                  </a:cubicBezTo>
                  <a:cubicBezTo>
                    <a:pt x="615950" y="190500"/>
                    <a:pt x="574040" y="148590"/>
                    <a:pt x="523240" y="148590"/>
                  </a:cubicBezTo>
                  <a:close/>
                  <a:moveTo>
                    <a:pt x="523240" y="311150"/>
                  </a:moveTo>
                  <a:cubicBezTo>
                    <a:pt x="485140" y="311150"/>
                    <a:pt x="453390" y="280670"/>
                    <a:pt x="453390" y="241300"/>
                  </a:cubicBezTo>
                  <a:cubicBezTo>
                    <a:pt x="453390" y="201930"/>
                    <a:pt x="483870" y="171450"/>
                    <a:pt x="523240" y="171450"/>
                  </a:cubicBezTo>
                  <a:cubicBezTo>
                    <a:pt x="562610" y="171450"/>
                    <a:pt x="593090" y="201930"/>
                    <a:pt x="593090" y="241300"/>
                  </a:cubicBezTo>
                  <a:cubicBezTo>
                    <a:pt x="593090" y="280670"/>
                    <a:pt x="561340" y="311150"/>
                    <a:pt x="523240" y="311150"/>
                  </a:cubicBezTo>
                  <a:close/>
                  <a:moveTo>
                    <a:pt x="767080" y="148590"/>
                  </a:moveTo>
                  <a:cubicBezTo>
                    <a:pt x="716280" y="148590"/>
                    <a:pt x="674370" y="190500"/>
                    <a:pt x="674370" y="241300"/>
                  </a:cubicBezTo>
                  <a:cubicBezTo>
                    <a:pt x="674370" y="292100"/>
                    <a:pt x="716280" y="334010"/>
                    <a:pt x="767080" y="334010"/>
                  </a:cubicBezTo>
                  <a:cubicBezTo>
                    <a:pt x="817880" y="334010"/>
                    <a:pt x="859790" y="292100"/>
                    <a:pt x="859790" y="241300"/>
                  </a:cubicBezTo>
                  <a:cubicBezTo>
                    <a:pt x="859790" y="190500"/>
                    <a:pt x="819150" y="148590"/>
                    <a:pt x="767080" y="148590"/>
                  </a:cubicBezTo>
                  <a:close/>
                  <a:moveTo>
                    <a:pt x="767080" y="311150"/>
                  </a:moveTo>
                  <a:cubicBezTo>
                    <a:pt x="728980" y="311150"/>
                    <a:pt x="697230" y="280670"/>
                    <a:pt x="697230" y="241300"/>
                  </a:cubicBezTo>
                  <a:cubicBezTo>
                    <a:pt x="697230" y="201930"/>
                    <a:pt x="727710" y="171450"/>
                    <a:pt x="767080" y="171450"/>
                  </a:cubicBezTo>
                  <a:cubicBezTo>
                    <a:pt x="805180" y="171450"/>
                    <a:pt x="836930" y="201930"/>
                    <a:pt x="836930" y="241300"/>
                  </a:cubicBezTo>
                  <a:cubicBezTo>
                    <a:pt x="836930" y="280670"/>
                    <a:pt x="806450" y="311150"/>
                    <a:pt x="767080" y="311150"/>
                  </a:cubicBez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9" name="Freeform 9"/>
          <p:cNvSpPr/>
          <p:nvPr/>
        </p:nvSpPr>
        <p:spPr>
          <a:xfrm>
            <a:off x="5177239" y="1418419"/>
            <a:ext cx="2018812" cy="1655426"/>
          </a:xfrm>
          <a:custGeom>
            <a:avLst/>
            <a:gdLst/>
            <a:ahLst/>
            <a:cxnLst/>
            <a:rect l="l" t="t" r="r" b="b"/>
            <a:pathLst>
              <a:path w="2018812" h="1655426">
                <a:moveTo>
                  <a:pt x="0" y="0"/>
                </a:moveTo>
                <a:lnTo>
                  <a:pt x="2018812" y="0"/>
                </a:lnTo>
                <a:lnTo>
                  <a:pt x="2018812" y="1655425"/>
                </a:lnTo>
                <a:lnTo>
                  <a:pt x="0" y="1655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Freeform 10"/>
          <p:cNvSpPr/>
          <p:nvPr/>
        </p:nvSpPr>
        <p:spPr>
          <a:xfrm>
            <a:off x="810896" y="6471718"/>
            <a:ext cx="1775533" cy="1204134"/>
          </a:xfrm>
          <a:custGeom>
            <a:avLst/>
            <a:gdLst/>
            <a:ahLst/>
            <a:cxnLst/>
            <a:rect l="l" t="t" r="r" b="b"/>
            <a:pathLst>
              <a:path w="1775533" h="1204134">
                <a:moveTo>
                  <a:pt x="0" y="0"/>
                </a:moveTo>
                <a:lnTo>
                  <a:pt x="1775534" y="0"/>
                </a:lnTo>
                <a:lnTo>
                  <a:pt x="1775534" y="1204134"/>
                </a:lnTo>
                <a:lnTo>
                  <a:pt x="0" y="1204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1" name="Group 11"/>
          <p:cNvGrpSpPr/>
          <p:nvPr/>
        </p:nvGrpSpPr>
        <p:grpSpPr>
          <a:xfrm>
            <a:off x="7873138" y="2916894"/>
            <a:ext cx="9503441" cy="4453212"/>
            <a:chOff x="0" y="0"/>
            <a:chExt cx="12671255" cy="5937616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12671255" cy="472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360"/>
                </a:lnSpc>
                <a:spcBef>
                  <a:spcPct val="0"/>
                </a:spcBef>
              </a:pPr>
              <a:r>
                <a:rPr lang="en-US" sz="7800" b="1" dirty="0" err="1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Viết</a:t>
              </a:r>
              <a:r>
                <a:rPr lang="en-US" sz="7800" b="1" dirty="0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 </a:t>
              </a:r>
              <a:r>
                <a:rPr lang="en-US" sz="7800" b="1" dirty="0" err="1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tuyên</a:t>
              </a:r>
              <a:r>
                <a:rPr lang="en-US" sz="7800" b="1" dirty="0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 </a:t>
              </a:r>
              <a:r>
                <a:rPr lang="en-US" sz="7800" b="1" dirty="0" err="1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bố</a:t>
              </a:r>
              <a:endParaRPr lang="en-US" sz="780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endParaRPr>
            </a:p>
            <a:p>
              <a:pPr marL="0" lvl="0" indent="0" algn="l">
                <a:lnSpc>
                  <a:spcPts val="9360"/>
                </a:lnSpc>
                <a:spcBef>
                  <a:spcPct val="0"/>
                </a:spcBef>
              </a:pPr>
              <a:r>
                <a:rPr lang="en-US" sz="7800" b="1" dirty="0" err="1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hoặc</a:t>
              </a:r>
              <a:r>
                <a:rPr lang="en-US" sz="7800" b="1" dirty="0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 </a:t>
              </a:r>
              <a:r>
                <a:rPr lang="en-US" sz="7800" b="1" dirty="0" err="1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trích</a:t>
              </a:r>
              <a:r>
                <a:rPr lang="en-US" sz="7800" b="1" dirty="0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 </a:t>
              </a:r>
              <a:r>
                <a:rPr lang="en-US" sz="7800" b="1" dirty="0" err="1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dẫn</a:t>
              </a:r>
              <a:r>
                <a:rPr lang="en-US" sz="7800" b="1" dirty="0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 </a:t>
              </a:r>
              <a:r>
                <a:rPr lang="en-US" sz="7800" b="1" dirty="0" err="1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gốc</a:t>
              </a:r>
              <a:endParaRPr lang="en-US" sz="780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endParaRPr>
            </a:p>
            <a:p>
              <a:pPr marL="0" lvl="0" indent="0" algn="l">
                <a:lnSpc>
                  <a:spcPts val="9360"/>
                </a:lnSpc>
                <a:spcBef>
                  <a:spcPct val="0"/>
                </a:spcBef>
              </a:pPr>
              <a:r>
                <a:rPr lang="en-US" sz="7800" b="1" dirty="0" err="1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đầy</a:t>
              </a:r>
              <a:r>
                <a:rPr lang="en-US" sz="7800" b="1" dirty="0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 </a:t>
              </a:r>
              <a:r>
                <a:rPr lang="en-US" sz="7800" b="1" dirty="0" err="1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cảm</a:t>
              </a:r>
              <a:r>
                <a:rPr lang="en-US" sz="7800" b="1" dirty="0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 </a:t>
              </a:r>
              <a:r>
                <a:rPr lang="en-US" sz="7800" b="1" dirty="0" err="1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hứng</a:t>
              </a:r>
              <a:endParaRPr lang="en-US" sz="780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336906"/>
              <a:ext cx="12671255" cy="600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80"/>
                </a:lnSpc>
                <a:spcBef>
                  <a:spcPct val="0"/>
                </a:spcBef>
              </a:pPr>
              <a:r>
                <a:rPr lang="en-US" sz="2700" b="1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— Bao gồm tên tác giả hoặc tác phẩm</a:t>
              </a:r>
            </a:p>
          </p:txBody>
        </p:sp>
      </p:grpSp>
      <p:sp>
        <p:nvSpPr>
          <p:cNvPr id="16" name="TextBox 17">
            <a:extLst>
              <a:ext uri="{FF2B5EF4-FFF2-40B4-BE49-F238E27FC236}">
                <a16:creationId xmlns:a16="http://schemas.microsoft.com/office/drawing/2014/main" id="{3C5A961B-80A1-0837-1244-DECA0D94D0DA}"/>
              </a:ext>
            </a:extLst>
          </p:cNvPr>
          <p:cNvSpPr txBox="1"/>
          <p:nvPr/>
        </p:nvSpPr>
        <p:spPr>
          <a:xfrm>
            <a:off x="2423411" y="4866049"/>
            <a:ext cx="3352800" cy="442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780"/>
              </a:lnSpc>
              <a:spcBef>
                <a:spcPct val="0"/>
              </a:spcBef>
            </a:pP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Chèn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 </a:t>
            </a: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ảnh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 ở </a:t>
            </a: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đây</a:t>
            </a:r>
            <a:endParaRPr lang="en-US" sz="2700" b="1" dirty="0">
              <a:solidFill>
                <a:srgbClr val="1F80FF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6632120" y="1678953"/>
            <a:ext cx="3408083" cy="5242076"/>
            <a:chOff x="0" y="0"/>
            <a:chExt cx="4130040" cy="63525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30040" cy="6352540"/>
            </a:xfrm>
            <a:custGeom>
              <a:avLst/>
              <a:gdLst/>
              <a:ahLst/>
              <a:cxnLst/>
              <a:rect l="l" t="t" r="r" b="b"/>
              <a:pathLst>
                <a:path w="4130040" h="6352540">
                  <a:moveTo>
                    <a:pt x="4130040" y="8890"/>
                  </a:moveTo>
                  <a:lnTo>
                    <a:pt x="4130040" y="6344920"/>
                  </a:lnTo>
                  <a:cubicBezTo>
                    <a:pt x="4128770" y="6348730"/>
                    <a:pt x="4124960" y="6352540"/>
                    <a:pt x="4119880" y="6352540"/>
                  </a:cubicBezTo>
                  <a:lnTo>
                    <a:pt x="8890" y="6352540"/>
                  </a:lnTo>
                  <a:cubicBezTo>
                    <a:pt x="3810" y="6352540"/>
                    <a:pt x="0" y="6348730"/>
                    <a:pt x="0" y="6343650"/>
                  </a:cubicBezTo>
                  <a:lnTo>
                    <a:pt x="0" y="8890"/>
                  </a:lnTo>
                  <a:cubicBezTo>
                    <a:pt x="0" y="3810"/>
                    <a:pt x="3810" y="0"/>
                    <a:pt x="8890" y="0"/>
                  </a:cubicBezTo>
                  <a:lnTo>
                    <a:pt x="4121150" y="0"/>
                  </a:lnTo>
                  <a:cubicBezTo>
                    <a:pt x="4126230" y="0"/>
                    <a:pt x="4130040" y="3810"/>
                    <a:pt x="4130040" y="8890"/>
                  </a:cubicBez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674370" y="115570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62230" y="0"/>
                  </a:moveTo>
                  <a:cubicBezTo>
                    <a:pt x="50800" y="26670"/>
                    <a:pt x="2794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Freeform 5"/>
            <p:cNvSpPr/>
            <p:nvPr/>
          </p:nvSpPr>
          <p:spPr>
            <a:xfrm>
              <a:off x="3806190" y="87630"/>
              <a:ext cx="179070" cy="179070"/>
            </a:xfrm>
            <a:custGeom>
              <a:avLst/>
              <a:gdLst/>
              <a:ahLst/>
              <a:cxnLst/>
              <a:rect l="l" t="t" r="r" b="b"/>
              <a:pathLst>
                <a:path w="179070" h="179070">
                  <a:moveTo>
                    <a:pt x="179070" y="179070"/>
                  </a:moveTo>
                  <a:lnTo>
                    <a:pt x="179070" y="0"/>
                  </a:lnTo>
                  <a:lnTo>
                    <a:pt x="0" y="0"/>
                  </a:lnTo>
                  <a:lnTo>
                    <a:pt x="0" y="179070"/>
                  </a:lnTo>
                  <a:lnTo>
                    <a:pt x="179070" y="179070"/>
                  </a:lnTo>
                  <a:close/>
                  <a:moveTo>
                    <a:pt x="36830" y="49530"/>
                  </a:moveTo>
                  <a:cubicBezTo>
                    <a:pt x="33020" y="46990"/>
                    <a:pt x="33020" y="41910"/>
                    <a:pt x="36830" y="38100"/>
                  </a:cubicBezTo>
                  <a:cubicBezTo>
                    <a:pt x="39370" y="34290"/>
                    <a:pt x="44450" y="34290"/>
                    <a:pt x="48260" y="38100"/>
                  </a:cubicBezTo>
                  <a:lnTo>
                    <a:pt x="88900" y="78740"/>
                  </a:lnTo>
                  <a:lnTo>
                    <a:pt x="129540" y="38100"/>
                  </a:lnTo>
                  <a:cubicBezTo>
                    <a:pt x="132080" y="34290"/>
                    <a:pt x="137160" y="34290"/>
                    <a:pt x="140970" y="38100"/>
                  </a:cubicBezTo>
                  <a:cubicBezTo>
                    <a:pt x="144780" y="40640"/>
                    <a:pt x="144780" y="45720"/>
                    <a:pt x="140970" y="49530"/>
                  </a:cubicBezTo>
                  <a:lnTo>
                    <a:pt x="100330" y="90170"/>
                  </a:lnTo>
                  <a:lnTo>
                    <a:pt x="140970" y="130810"/>
                  </a:lnTo>
                  <a:cubicBezTo>
                    <a:pt x="144780" y="133350"/>
                    <a:pt x="144780" y="138430"/>
                    <a:pt x="140970" y="142240"/>
                  </a:cubicBezTo>
                  <a:cubicBezTo>
                    <a:pt x="139700" y="143510"/>
                    <a:pt x="137160" y="143510"/>
                    <a:pt x="135890" y="144780"/>
                  </a:cubicBezTo>
                  <a:cubicBezTo>
                    <a:pt x="133350" y="144780"/>
                    <a:pt x="130810" y="143510"/>
                    <a:pt x="129540" y="142240"/>
                  </a:cubicBezTo>
                  <a:lnTo>
                    <a:pt x="88900" y="101600"/>
                  </a:lnTo>
                  <a:lnTo>
                    <a:pt x="48260" y="142240"/>
                  </a:lnTo>
                  <a:cubicBezTo>
                    <a:pt x="45720" y="143510"/>
                    <a:pt x="44450" y="143510"/>
                    <a:pt x="43180" y="144780"/>
                  </a:cubicBezTo>
                  <a:cubicBezTo>
                    <a:pt x="40640" y="144780"/>
                    <a:pt x="38100" y="143510"/>
                    <a:pt x="36830" y="142240"/>
                  </a:cubicBezTo>
                  <a:cubicBezTo>
                    <a:pt x="33020" y="139700"/>
                    <a:pt x="33020" y="134620"/>
                    <a:pt x="36830" y="130810"/>
                  </a:cubicBezTo>
                  <a:lnTo>
                    <a:pt x="77470" y="90170"/>
                  </a:lnTo>
                  <a:lnTo>
                    <a:pt x="36830" y="49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6" name="Freeform 6"/>
            <p:cNvSpPr/>
            <p:nvPr/>
          </p:nvSpPr>
          <p:spPr>
            <a:xfrm>
              <a:off x="163830" y="115570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62230" y="0"/>
                  </a:moveTo>
                  <a:cubicBezTo>
                    <a:pt x="49530" y="26670"/>
                    <a:pt x="2667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7" name="Freeform 7"/>
            <p:cNvSpPr/>
            <p:nvPr/>
          </p:nvSpPr>
          <p:spPr>
            <a:xfrm>
              <a:off x="419100" y="115570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62230" y="0"/>
                  </a:moveTo>
                  <a:cubicBezTo>
                    <a:pt x="50800" y="26670"/>
                    <a:pt x="2794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8" name="Freeform 8"/>
            <p:cNvSpPr/>
            <p:nvPr/>
          </p:nvSpPr>
          <p:spPr>
            <a:xfrm>
              <a:off x="16510" y="16510"/>
              <a:ext cx="4094480" cy="321310"/>
            </a:xfrm>
            <a:custGeom>
              <a:avLst/>
              <a:gdLst/>
              <a:ahLst/>
              <a:cxnLst/>
              <a:rect l="l" t="t" r="r" b="b"/>
              <a:pathLst>
                <a:path w="4094480" h="321310">
                  <a:moveTo>
                    <a:pt x="0" y="0"/>
                  </a:moveTo>
                  <a:lnTo>
                    <a:pt x="0" y="321310"/>
                  </a:lnTo>
                  <a:lnTo>
                    <a:pt x="4094480" y="321310"/>
                  </a:lnTo>
                  <a:lnTo>
                    <a:pt x="4094480" y="0"/>
                  </a:lnTo>
                  <a:lnTo>
                    <a:pt x="0" y="0"/>
                  </a:lnTo>
                  <a:close/>
                  <a:moveTo>
                    <a:pt x="311150" y="168910"/>
                  </a:moveTo>
                  <a:cubicBezTo>
                    <a:pt x="264160" y="168910"/>
                    <a:pt x="218440" y="214630"/>
                    <a:pt x="218440" y="261620"/>
                  </a:cubicBezTo>
                  <a:cubicBezTo>
                    <a:pt x="217170" y="266700"/>
                    <a:pt x="213360" y="270510"/>
                    <a:pt x="209550" y="270510"/>
                  </a:cubicBezTo>
                  <a:cubicBezTo>
                    <a:pt x="204470" y="270510"/>
                    <a:pt x="200660" y="266700"/>
                    <a:pt x="200660" y="261620"/>
                  </a:cubicBezTo>
                  <a:cubicBezTo>
                    <a:pt x="200660" y="214630"/>
                    <a:pt x="154940" y="168910"/>
                    <a:pt x="107950" y="168910"/>
                  </a:cubicBezTo>
                  <a:cubicBezTo>
                    <a:pt x="102870" y="168910"/>
                    <a:pt x="99060" y="165100"/>
                    <a:pt x="99060" y="160020"/>
                  </a:cubicBezTo>
                  <a:cubicBezTo>
                    <a:pt x="99060" y="154940"/>
                    <a:pt x="102870" y="151130"/>
                    <a:pt x="107950" y="151130"/>
                  </a:cubicBezTo>
                  <a:cubicBezTo>
                    <a:pt x="154940" y="151130"/>
                    <a:pt x="200660" y="105410"/>
                    <a:pt x="200660" y="58420"/>
                  </a:cubicBezTo>
                  <a:cubicBezTo>
                    <a:pt x="200660" y="53340"/>
                    <a:pt x="204470" y="49530"/>
                    <a:pt x="209550" y="49530"/>
                  </a:cubicBezTo>
                  <a:cubicBezTo>
                    <a:pt x="214630" y="49530"/>
                    <a:pt x="218440" y="53340"/>
                    <a:pt x="218440" y="58420"/>
                  </a:cubicBezTo>
                  <a:cubicBezTo>
                    <a:pt x="218440" y="105410"/>
                    <a:pt x="264160" y="151130"/>
                    <a:pt x="311150" y="151130"/>
                  </a:cubicBezTo>
                  <a:cubicBezTo>
                    <a:pt x="316230" y="151130"/>
                    <a:pt x="320040" y="154940"/>
                    <a:pt x="320040" y="160020"/>
                  </a:cubicBezTo>
                  <a:cubicBezTo>
                    <a:pt x="320040" y="165100"/>
                    <a:pt x="316230" y="168910"/>
                    <a:pt x="311150" y="168910"/>
                  </a:cubicBezTo>
                  <a:close/>
                  <a:moveTo>
                    <a:pt x="566420" y="168910"/>
                  </a:moveTo>
                  <a:cubicBezTo>
                    <a:pt x="519430" y="168910"/>
                    <a:pt x="473710" y="214630"/>
                    <a:pt x="473710" y="261620"/>
                  </a:cubicBezTo>
                  <a:cubicBezTo>
                    <a:pt x="473710" y="266700"/>
                    <a:pt x="469900" y="270510"/>
                    <a:pt x="464820" y="270510"/>
                  </a:cubicBezTo>
                  <a:cubicBezTo>
                    <a:pt x="459740" y="270510"/>
                    <a:pt x="455930" y="266700"/>
                    <a:pt x="455930" y="261620"/>
                  </a:cubicBezTo>
                  <a:cubicBezTo>
                    <a:pt x="455930" y="214630"/>
                    <a:pt x="410210" y="168910"/>
                    <a:pt x="363220" y="168910"/>
                  </a:cubicBezTo>
                  <a:cubicBezTo>
                    <a:pt x="358140" y="168910"/>
                    <a:pt x="354330" y="165100"/>
                    <a:pt x="354330" y="160020"/>
                  </a:cubicBezTo>
                  <a:cubicBezTo>
                    <a:pt x="354330" y="154940"/>
                    <a:pt x="358140" y="151130"/>
                    <a:pt x="363220" y="151130"/>
                  </a:cubicBezTo>
                  <a:cubicBezTo>
                    <a:pt x="410210" y="151130"/>
                    <a:pt x="455930" y="105410"/>
                    <a:pt x="455930" y="58420"/>
                  </a:cubicBezTo>
                  <a:cubicBezTo>
                    <a:pt x="455930" y="53340"/>
                    <a:pt x="459740" y="49530"/>
                    <a:pt x="464820" y="49530"/>
                  </a:cubicBezTo>
                  <a:cubicBezTo>
                    <a:pt x="469900" y="49530"/>
                    <a:pt x="473710" y="53340"/>
                    <a:pt x="473710" y="58420"/>
                  </a:cubicBezTo>
                  <a:cubicBezTo>
                    <a:pt x="473710" y="105410"/>
                    <a:pt x="519430" y="151130"/>
                    <a:pt x="566420" y="151130"/>
                  </a:cubicBezTo>
                  <a:cubicBezTo>
                    <a:pt x="571500" y="151130"/>
                    <a:pt x="575310" y="154940"/>
                    <a:pt x="575310" y="160020"/>
                  </a:cubicBezTo>
                  <a:cubicBezTo>
                    <a:pt x="575310" y="165100"/>
                    <a:pt x="571500" y="168910"/>
                    <a:pt x="566420" y="168910"/>
                  </a:cubicBezTo>
                  <a:close/>
                  <a:moveTo>
                    <a:pt x="821690" y="168910"/>
                  </a:moveTo>
                  <a:cubicBezTo>
                    <a:pt x="774700" y="168910"/>
                    <a:pt x="728980" y="214630"/>
                    <a:pt x="728980" y="261620"/>
                  </a:cubicBezTo>
                  <a:cubicBezTo>
                    <a:pt x="728980" y="266700"/>
                    <a:pt x="725170" y="270510"/>
                    <a:pt x="720090" y="270510"/>
                  </a:cubicBezTo>
                  <a:cubicBezTo>
                    <a:pt x="715010" y="270510"/>
                    <a:pt x="711200" y="266700"/>
                    <a:pt x="711200" y="261620"/>
                  </a:cubicBezTo>
                  <a:cubicBezTo>
                    <a:pt x="711200" y="214630"/>
                    <a:pt x="665480" y="168910"/>
                    <a:pt x="618490" y="168910"/>
                  </a:cubicBezTo>
                  <a:cubicBezTo>
                    <a:pt x="613410" y="168910"/>
                    <a:pt x="609600" y="165100"/>
                    <a:pt x="609600" y="160020"/>
                  </a:cubicBezTo>
                  <a:cubicBezTo>
                    <a:pt x="609600" y="154940"/>
                    <a:pt x="613410" y="151130"/>
                    <a:pt x="618490" y="151130"/>
                  </a:cubicBezTo>
                  <a:cubicBezTo>
                    <a:pt x="665480" y="151130"/>
                    <a:pt x="711200" y="105410"/>
                    <a:pt x="711200" y="58420"/>
                  </a:cubicBezTo>
                  <a:cubicBezTo>
                    <a:pt x="711200" y="53340"/>
                    <a:pt x="715010" y="49530"/>
                    <a:pt x="720090" y="49530"/>
                  </a:cubicBezTo>
                  <a:cubicBezTo>
                    <a:pt x="725170" y="49530"/>
                    <a:pt x="728980" y="53340"/>
                    <a:pt x="728980" y="58420"/>
                  </a:cubicBezTo>
                  <a:cubicBezTo>
                    <a:pt x="728980" y="105410"/>
                    <a:pt x="774700" y="151130"/>
                    <a:pt x="821690" y="151130"/>
                  </a:cubicBezTo>
                  <a:cubicBezTo>
                    <a:pt x="826770" y="151130"/>
                    <a:pt x="830580" y="154940"/>
                    <a:pt x="830580" y="160020"/>
                  </a:cubicBezTo>
                  <a:cubicBezTo>
                    <a:pt x="830580" y="165100"/>
                    <a:pt x="826770" y="168910"/>
                    <a:pt x="821690" y="168910"/>
                  </a:cubicBezTo>
                  <a:close/>
                  <a:moveTo>
                    <a:pt x="3986530" y="259080"/>
                  </a:moveTo>
                  <a:cubicBezTo>
                    <a:pt x="3985260" y="264160"/>
                    <a:pt x="3981450" y="267970"/>
                    <a:pt x="3976370" y="267970"/>
                  </a:cubicBezTo>
                  <a:lnTo>
                    <a:pt x="3780790" y="267970"/>
                  </a:lnTo>
                  <a:cubicBezTo>
                    <a:pt x="3775710" y="267970"/>
                    <a:pt x="3771900" y="264160"/>
                    <a:pt x="3771900" y="259080"/>
                  </a:cubicBezTo>
                  <a:lnTo>
                    <a:pt x="3771900" y="62230"/>
                  </a:lnTo>
                  <a:cubicBezTo>
                    <a:pt x="3771900" y="57150"/>
                    <a:pt x="3775710" y="53340"/>
                    <a:pt x="3780790" y="53340"/>
                  </a:cubicBezTo>
                  <a:lnTo>
                    <a:pt x="3977640" y="53340"/>
                  </a:lnTo>
                  <a:cubicBezTo>
                    <a:pt x="3982720" y="53340"/>
                    <a:pt x="3986530" y="57150"/>
                    <a:pt x="3986530" y="62230"/>
                  </a:cubicBezTo>
                  <a:lnTo>
                    <a:pt x="3986530" y="259080"/>
                  </a:ln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387395" y="1678953"/>
            <a:ext cx="3408083" cy="5242076"/>
            <a:chOff x="0" y="0"/>
            <a:chExt cx="4130040" cy="63525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130040" cy="6352540"/>
            </a:xfrm>
            <a:custGeom>
              <a:avLst/>
              <a:gdLst/>
              <a:ahLst/>
              <a:cxnLst/>
              <a:rect l="l" t="t" r="r" b="b"/>
              <a:pathLst>
                <a:path w="4130040" h="6352540">
                  <a:moveTo>
                    <a:pt x="4130040" y="8890"/>
                  </a:moveTo>
                  <a:lnTo>
                    <a:pt x="4130040" y="6344920"/>
                  </a:lnTo>
                  <a:cubicBezTo>
                    <a:pt x="4128770" y="6348730"/>
                    <a:pt x="4124960" y="6352540"/>
                    <a:pt x="4119880" y="6352540"/>
                  </a:cubicBezTo>
                  <a:lnTo>
                    <a:pt x="8890" y="6352540"/>
                  </a:lnTo>
                  <a:cubicBezTo>
                    <a:pt x="3810" y="6352540"/>
                    <a:pt x="0" y="6348730"/>
                    <a:pt x="0" y="6343650"/>
                  </a:cubicBezTo>
                  <a:lnTo>
                    <a:pt x="0" y="8890"/>
                  </a:lnTo>
                  <a:cubicBezTo>
                    <a:pt x="0" y="3810"/>
                    <a:pt x="3810" y="0"/>
                    <a:pt x="8890" y="0"/>
                  </a:cubicBezTo>
                  <a:lnTo>
                    <a:pt x="4121150" y="0"/>
                  </a:lnTo>
                  <a:cubicBezTo>
                    <a:pt x="4126230" y="0"/>
                    <a:pt x="4130040" y="3810"/>
                    <a:pt x="4130040" y="8890"/>
                  </a:cubicBez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674370" y="115570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62230" y="0"/>
                  </a:moveTo>
                  <a:cubicBezTo>
                    <a:pt x="50800" y="26670"/>
                    <a:pt x="2794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3806190" y="87630"/>
              <a:ext cx="179070" cy="179070"/>
            </a:xfrm>
            <a:custGeom>
              <a:avLst/>
              <a:gdLst/>
              <a:ahLst/>
              <a:cxnLst/>
              <a:rect l="l" t="t" r="r" b="b"/>
              <a:pathLst>
                <a:path w="179070" h="179070">
                  <a:moveTo>
                    <a:pt x="179070" y="179070"/>
                  </a:moveTo>
                  <a:lnTo>
                    <a:pt x="179070" y="0"/>
                  </a:lnTo>
                  <a:lnTo>
                    <a:pt x="0" y="0"/>
                  </a:lnTo>
                  <a:lnTo>
                    <a:pt x="0" y="179070"/>
                  </a:lnTo>
                  <a:lnTo>
                    <a:pt x="179070" y="179070"/>
                  </a:lnTo>
                  <a:close/>
                  <a:moveTo>
                    <a:pt x="36830" y="49530"/>
                  </a:moveTo>
                  <a:cubicBezTo>
                    <a:pt x="33020" y="46990"/>
                    <a:pt x="33020" y="41910"/>
                    <a:pt x="36830" y="38100"/>
                  </a:cubicBezTo>
                  <a:cubicBezTo>
                    <a:pt x="39370" y="34290"/>
                    <a:pt x="44450" y="34290"/>
                    <a:pt x="48260" y="38100"/>
                  </a:cubicBezTo>
                  <a:lnTo>
                    <a:pt x="88900" y="78740"/>
                  </a:lnTo>
                  <a:lnTo>
                    <a:pt x="129540" y="38100"/>
                  </a:lnTo>
                  <a:cubicBezTo>
                    <a:pt x="132080" y="34290"/>
                    <a:pt x="137160" y="34290"/>
                    <a:pt x="140970" y="38100"/>
                  </a:cubicBezTo>
                  <a:cubicBezTo>
                    <a:pt x="144780" y="40640"/>
                    <a:pt x="144780" y="45720"/>
                    <a:pt x="140970" y="49530"/>
                  </a:cubicBezTo>
                  <a:lnTo>
                    <a:pt x="100330" y="90170"/>
                  </a:lnTo>
                  <a:lnTo>
                    <a:pt x="140970" y="130810"/>
                  </a:lnTo>
                  <a:cubicBezTo>
                    <a:pt x="144780" y="133350"/>
                    <a:pt x="144780" y="138430"/>
                    <a:pt x="140970" y="142240"/>
                  </a:cubicBezTo>
                  <a:cubicBezTo>
                    <a:pt x="139700" y="143510"/>
                    <a:pt x="137160" y="143510"/>
                    <a:pt x="135890" y="144780"/>
                  </a:cubicBezTo>
                  <a:cubicBezTo>
                    <a:pt x="133350" y="144780"/>
                    <a:pt x="130810" y="143510"/>
                    <a:pt x="129540" y="142240"/>
                  </a:cubicBezTo>
                  <a:lnTo>
                    <a:pt x="88900" y="101600"/>
                  </a:lnTo>
                  <a:lnTo>
                    <a:pt x="48260" y="142240"/>
                  </a:lnTo>
                  <a:cubicBezTo>
                    <a:pt x="45720" y="143510"/>
                    <a:pt x="44450" y="143510"/>
                    <a:pt x="43180" y="144780"/>
                  </a:cubicBezTo>
                  <a:cubicBezTo>
                    <a:pt x="40640" y="144780"/>
                    <a:pt x="38100" y="143510"/>
                    <a:pt x="36830" y="142240"/>
                  </a:cubicBezTo>
                  <a:cubicBezTo>
                    <a:pt x="33020" y="139700"/>
                    <a:pt x="33020" y="134620"/>
                    <a:pt x="36830" y="130810"/>
                  </a:cubicBezTo>
                  <a:lnTo>
                    <a:pt x="77470" y="90170"/>
                  </a:lnTo>
                  <a:lnTo>
                    <a:pt x="36830" y="49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63830" y="115570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62230" y="0"/>
                  </a:moveTo>
                  <a:cubicBezTo>
                    <a:pt x="49530" y="26670"/>
                    <a:pt x="2667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419100" y="115570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62230" y="0"/>
                  </a:moveTo>
                  <a:cubicBezTo>
                    <a:pt x="50800" y="26670"/>
                    <a:pt x="2794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6510" y="16510"/>
              <a:ext cx="4094480" cy="321310"/>
            </a:xfrm>
            <a:custGeom>
              <a:avLst/>
              <a:gdLst/>
              <a:ahLst/>
              <a:cxnLst/>
              <a:rect l="l" t="t" r="r" b="b"/>
              <a:pathLst>
                <a:path w="4094480" h="321310">
                  <a:moveTo>
                    <a:pt x="0" y="0"/>
                  </a:moveTo>
                  <a:lnTo>
                    <a:pt x="0" y="321310"/>
                  </a:lnTo>
                  <a:lnTo>
                    <a:pt x="4094480" y="321310"/>
                  </a:lnTo>
                  <a:lnTo>
                    <a:pt x="4094480" y="0"/>
                  </a:lnTo>
                  <a:lnTo>
                    <a:pt x="0" y="0"/>
                  </a:lnTo>
                  <a:close/>
                  <a:moveTo>
                    <a:pt x="311150" y="168910"/>
                  </a:moveTo>
                  <a:cubicBezTo>
                    <a:pt x="264160" y="168910"/>
                    <a:pt x="218440" y="214630"/>
                    <a:pt x="218440" y="261620"/>
                  </a:cubicBezTo>
                  <a:cubicBezTo>
                    <a:pt x="217170" y="266700"/>
                    <a:pt x="213360" y="270510"/>
                    <a:pt x="209550" y="270510"/>
                  </a:cubicBezTo>
                  <a:cubicBezTo>
                    <a:pt x="204470" y="270510"/>
                    <a:pt x="200660" y="266700"/>
                    <a:pt x="200660" y="261620"/>
                  </a:cubicBezTo>
                  <a:cubicBezTo>
                    <a:pt x="200660" y="214630"/>
                    <a:pt x="154940" y="168910"/>
                    <a:pt x="107950" y="168910"/>
                  </a:cubicBezTo>
                  <a:cubicBezTo>
                    <a:pt x="102870" y="168910"/>
                    <a:pt x="99060" y="165100"/>
                    <a:pt x="99060" y="160020"/>
                  </a:cubicBezTo>
                  <a:cubicBezTo>
                    <a:pt x="99060" y="154940"/>
                    <a:pt x="102870" y="151130"/>
                    <a:pt x="107950" y="151130"/>
                  </a:cubicBezTo>
                  <a:cubicBezTo>
                    <a:pt x="154940" y="151130"/>
                    <a:pt x="200660" y="105410"/>
                    <a:pt x="200660" y="58420"/>
                  </a:cubicBezTo>
                  <a:cubicBezTo>
                    <a:pt x="200660" y="53340"/>
                    <a:pt x="204470" y="49530"/>
                    <a:pt x="209550" y="49530"/>
                  </a:cubicBezTo>
                  <a:cubicBezTo>
                    <a:pt x="214630" y="49530"/>
                    <a:pt x="218440" y="53340"/>
                    <a:pt x="218440" y="58420"/>
                  </a:cubicBezTo>
                  <a:cubicBezTo>
                    <a:pt x="218440" y="105410"/>
                    <a:pt x="264160" y="151130"/>
                    <a:pt x="311150" y="151130"/>
                  </a:cubicBezTo>
                  <a:cubicBezTo>
                    <a:pt x="316230" y="151130"/>
                    <a:pt x="320040" y="154940"/>
                    <a:pt x="320040" y="160020"/>
                  </a:cubicBezTo>
                  <a:cubicBezTo>
                    <a:pt x="320040" y="165100"/>
                    <a:pt x="316230" y="168910"/>
                    <a:pt x="311150" y="168910"/>
                  </a:cubicBezTo>
                  <a:close/>
                  <a:moveTo>
                    <a:pt x="566420" y="168910"/>
                  </a:moveTo>
                  <a:cubicBezTo>
                    <a:pt x="519430" y="168910"/>
                    <a:pt x="473710" y="214630"/>
                    <a:pt x="473710" y="261620"/>
                  </a:cubicBezTo>
                  <a:cubicBezTo>
                    <a:pt x="473710" y="266700"/>
                    <a:pt x="469900" y="270510"/>
                    <a:pt x="464820" y="270510"/>
                  </a:cubicBezTo>
                  <a:cubicBezTo>
                    <a:pt x="459740" y="270510"/>
                    <a:pt x="455930" y="266700"/>
                    <a:pt x="455930" y="261620"/>
                  </a:cubicBezTo>
                  <a:cubicBezTo>
                    <a:pt x="455930" y="214630"/>
                    <a:pt x="410210" y="168910"/>
                    <a:pt x="363220" y="168910"/>
                  </a:cubicBezTo>
                  <a:cubicBezTo>
                    <a:pt x="358140" y="168910"/>
                    <a:pt x="354330" y="165100"/>
                    <a:pt x="354330" y="160020"/>
                  </a:cubicBezTo>
                  <a:cubicBezTo>
                    <a:pt x="354330" y="154940"/>
                    <a:pt x="358140" y="151130"/>
                    <a:pt x="363220" y="151130"/>
                  </a:cubicBezTo>
                  <a:cubicBezTo>
                    <a:pt x="410210" y="151130"/>
                    <a:pt x="455930" y="105410"/>
                    <a:pt x="455930" y="58420"/>
                  </a:cubicBezTo>
                  <a:cubicBezTo>
                    <a:pt x="455930" y="53340"/>
                    <a:pt x="459740" y="49530"/>
                    <a:pt x="464820" y="49530"/>
                  </a:cubicBezTo>
                  <a:cubicBezTo>
                    <a:pt x="469900" y="49530"/>
                    <a:pt x="473710" y="53340"/>
                    <a:pt x="473710" y="58420"/>
                  </a:cubicBezTo>
                  <a:cubicBezTo>
                    <a:pt x="473710" y="105410"/>
                    <a:pt x="519430" y="151130"/>
                    <a:pt x="566420" y="151130"/>
                  </a:cubicBezTo>
                  <a:cubicBezTo>
                    <a:pt x="571500" y="151130"/>
                    <a:pt x="575310" y="154940"/>
                    <a:pt x="575310" y="160020"/>
                  </a:cubicBezTo>
                  <a:cubicBezTo>
                    <a:pt x="575310" y="165100"/>
                    <a:pt x="571500" y="168910"/>
                    <a:pt x="566420" y="168910"/>
                  </a:cubicBezTo>
                  <a:close/>
                  <a:moveTo>
                    <a:pt x="821690" y="168910"/>
                  </a:moveTo>
                  <a:cubicBezTo>
                    <a:pt x="774700" y="168910"/>
                    <a:pt x="728980" y="214630"/>
                    <a:pt x="728980" y="261620"/>
                  </a:cubicBezTo>
                  <a:cubicBezTo>
                    <a:pt x="728980" y="266700"/>
                    <a:pt x="725170" y="270510"/>
                    <a:pt x="720090" y="270510"/>
                  </a:cubicBezTo>
                  <a:cubicBezTo>
                    <a:pt x="715010" y="270510"/>
                    <a:pt x="711200" y="266700"/>
                    <a:pt x="711200" y="261620"/>
                  </a:cubicBezTo>
                  <a:cubicBezTo>
                    <a:pt x="711200" y="214630"/>
                    <a:pt x="665480" y="168910"/>
                    <a:pt x="618490" y="168910"/>
                  </a:cubicBezTo>
                  <a:cubicBezTo>
                    <a:pt x="613410" y="168910"/>
                    <a:pt x="609600" y="165100"/>
                    <a:pt x="609600" y="160020"/>
                  </a:cubicBezTo>
                  <a:cubicBezTo>
                    <a:pt x="609600" y="154940"/>
                    <a:pt x="613410" y="151130"/>
                    <a:pt x="618490" y="151130"/>
                  </a:cubicBezTo>
                  <a:cubicBezTo>
                    <a:pt x="665480" y="151130"/>
                    <a:pt x="711200" y="105410"/>
                    <a:pt x="711200" y="58420"/>
                  </a:cubicBezTo>
                  <a:cubicBezTo>
                    <a:pt x="711200" y="53340"/>
                    <a:pt x="715010" y="49530"/>
                    <a:pt x="720090" y="49530"/>
                  </a:cubicBezTo>
                  <a:cubicBezTo>
                    <a:pt x="725170" y="49530"/>
                    <a:pt x="728980" y="53340"/>
                    <a:pt x="728980" y="58420"/>
                  </a:cubicBezTo>
                  <a:cubicBezTo>
                    <a:pt x="728980" y="105410"/>
                    <a:pt x="774700" y="151130"/>
                    <a:pt x="821690" y="151130"/>
                  </a:cubicBezTo>
                  <a:cubicBezTo>
                    <a:pt x="826770" y="151130"/>
                    <a:pt x="830580" y="154940"/>
                    <a:pt x="830580" y="160020"/>
                  </a:cubicBezTo>
                  <a:cubicBezTo>
                    <a:pt x="830580" y="165100"/>
                    <a:pt x="826770" y="168910"/>
                    <a:pt x="821690" y="168910"/>
                  </a:cubicBezTo>
                  <a:close/>
                  <a:moveTo>
                    <a:pt x="3986530" y="259080"/>
                  </a:moveTo>
                  <a:cubicBezTo>
                    <a:pt x="3985260" y="264160"/>
                    <a:pt x="3981450" y="267970"/>
                    <a:pt x="3976370" y="267970"/>
                  </a:cubicBezTo>
                  <a:lnTo>
                    <a:pt x="3780790" y="267970"/>
                  </a:lnTo>
                  <a:cubicBezTo>
                    <a:pt x="3775710" y="267970"/>
                    <a:pt x="3771900" y="264160"/>
                    <a:pt x="3771900" y="259080"/>
                  </a:cubicBezTo>
                  <a:lnTo>
                    <a:pt x="3771900" y="62230"/>
                  </a:lnTo>
                  <a:cubicBezTo>
                    <a:pt x="3771900" y="57150"/>
                    <a:pt x="3775710" y="53340"/>
                    <a:pt x="3780790" y="53340"/>
                  </a:cubicBezTo>
                  <a:lnTo>
                    <a:pt x="3977640" y="53340"/>
                  </a:lnTo>
                  <a:cubicBezTo>
                    <a:pt x="3982720" y="53340"/>
                    <a:pt x="3986530" y="57150"/>
                    <a:pt x="3986530" y="62230"/>
                  </a:cubicBezTo>
                  <a:lnTo>
                    <a:pt x="3986530" y="259080"/>
                  </a:ln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4142670" y="1678953"/>
            <a:ext cx="3408083" cy="5242076"/>
            <a:chOff x="0" y="0"/>
            <a:chExt cx="4130040" cy="63525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130040" cy="6352540"/>
            </a:xfrm>
            <a:custGeom>
              <a:avLst/>
              <a:gdLst/>
              <a:ahLst/>
              <a:cxnLst/>
              <a:rect l="l" t="t" r="r" b="b"/>
              <a:pathLst>
                <a:path w="4130040" h="6352540">
                  <a:moveTo>
                    <a:pt x="4130040" y="8890"/>
                  </a:moveTo>
                  <a:lnTo>
                    <a:pt x="4130040" y="6344920"/>
                  </a:lnTo>
                  <a:cubicBezTo>
                    <a:pt x="4128770" y="6348730"/>
                    <a:pt x="4124960" y="6352540"/>
                    <a:pt x="4119880" y="6352540"/>
                  </a:cubicBezTo>
                  <a:lnTo>
                    <a:pt x="8890" y="6352540"/>
                  </a:lnTo>
                  <a:cubicBezTo>
                    <a:pt x="3810" y="6352540"/>
                    <a:pt x="0" y="6348730"/>
                    <a:pt x="0" y="6343650"/>
                  </a:cubicBezTo>
                  <a:lnTo>
                    <a:pt x="0" y="8890"/>
                  </a:lnTo>
                  <a:cubicBezTo>
                    <a:pt x="0" y="3810"/>
                    <a:pt x="3810" y="0"/>
                    <a:pt x="8890" y="0"/>
                  </a:cubicBezTo>
                  <a:lnTo>
                    <a:pt x="4121150" y="0"/>
                  </a:lnTo>
                  <a:cubicBezTo>
                    <a:pt x="4126230" y="0"/>
                    <a:pt x="4130040" y="3810"/>
                    <a:pt x="4130040" y="8890"/>
                  </a:cubicBez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674370" y="115570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62230" y="0"/>
                  </a:moveTo>
                  <a:cubicBezTo>
                    <a:pt x="50800" y="26670"/>
                    <a:pt x="2794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3806190" y="87630"/>
              <a:ext cx="179070" cy="179070"/>
            </a:xfrm>
            <a:custGeom>
              <a:avLst/>
              <a:gdLst/>
              <a:ahLst/>
              <a:cxnLst/>
              <a:rect l="l" t="t" r="r" b="b"/>
              <a:pathLst>
                <a:path w="179070" h="179070">
                  <a:moveTo>
                    <a:pt x="179070" y="179070"/>
                  </a:moveTo>
                  <a:lnTo>
                    <a:pt x="179070" y="0"/>
                  </a:lnTo>
                  <a:lnTo>
                    <a:pt x="0" y="0"/>
                  </a:lnTo>
                  <a:lnTo>
                    <a:pt x="0" y="179070"/>
                  </a:lnTo>
                  <a:lnTo>
                    <a:pt x="179070" y="179070"/>
                  </a:lnTo>
                  <a:close/>
                  <a:moveTo>
                    <a:pt x="36830" y="49530"/>
                  </a:moveTo>
                  <a:cubicBezTo>
                    <a:pt x="33020" y="46990"/>
                    <a:pt x="33020" y="41910"/>
                    <a:pt x="36830" y="38100"/>
                  </a:cubicBezTo>
                  <a:cubicBezTo>
                    <a:pt x="39370" y="34290"/>
                    <a:pt x="44450" y="34290"/>
                    <a:pt x="48260" y="38100"/>
                  </a:cubicBezTo>
                  <a:lnTo>
                    <a:pt x="88900" y="78740"/>
                  </a:lnTo>
                  <a:lnTo>
                    <a:pt x="129540" y="38100"/>
                  </a:lnTo>
                  <a:cubicBezTo>
                    <a:pt x="132080" y="34290"/>
                    <a:pt x="137160" y="34290"/>
                    <a:pt x="140970" y="38100"/>
                  </a:cubicBezTo>
                  <a:cubicBezTo>
                    <a:pt x="144780" y="40640"/>
                    <a:pt x="144780" y="45720"/>
                    <a:pt x="140970" y="49530"/>
                  </a:cubicBezTo>
                  <a:lnTo>
                    <a:pt x="100330" y="90170"/>
                  </a:lnTo>
                  <a:lnTo>
                    <a:pt x="140970" y="130810"/>
                  </a:lnTo>
                  <a:cubicBezTo>
                    <a:pt x="144780" y="133350"/>
                    <a:pt x="144780" y="138430"/>
                    <a:pt x="140970" y="142240"/>
                  </a:cubicBezTo>
                  <a:cubicBezTo>
                    <a:pt x="139700" y="143510"/>
                    <a:pt x="137160" y="143510"/>
                    <a:pt x="135890" y="144780"/>
                  </a:cubicBezTo>
                  <a:cubicBezTo>
                    <a:pt x="133350" y="144780"/>
                    <a:pt x="130810" y="143510"/>
                    <a:pt x="129540" y="142240"/>
                  </a:cubicBezTo>
                  <a:lnTo>
                    <a:pt x="88900" y="101600"/>
                  </a:lnTo>
                  <a:lnTo>
                    <a:pt x="48260" y="142240"/>
                  </a:lnTo>
                  <a:cubicBezTo>
                    <a:pt x="45720" y="143510"/>
                    <a:pt x="44450" y="143510"/>
                    <a:pt x="43180" y="144780"/>
                  </a:cubicBezTo>
                  <a:cubicBezTo>
                    <a:pt x="40640" y="144780"/>
                    <a:pt x="38100" y="143510"/>
                    <a:pt x="36830" y="142240"/>
                  </a:cubicBezTo>
                  <a:cubicBezTo>
                    <a:pt x="33020" y="139700"/>
                    <a:pt x="33020" y="134620"/>
                    <a:pt x="36830" y="130810"/>
                  </a:cubicBezTo>
                  <a:lnTo>
                    <a:pt x="77470" y="90170"/>
                  </a:lnTo>
                  <a:lnTo>
                    <a:pt x="36830" y="49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63830" y="115570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62230" y="0"/>
                  </a:moveTo>
                  <a:cubicBezTo>
                    <a:pt x="49530" y="26670"/>
                    <a:pt x="2667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19100" y="115570"/>
              <a:ext cx="124460" cy="124460"/>
            </a:xfrm>
            <a:custGeom>
              <a:avLst/>
              <a:gdLst/>
              <a:ahLst/>
              <a:cxnLst/>
              <a:rect l="l" t="t" r="r" b="b"/>
              <a:pathLst>
                <a:path w="124460" h="124460">
                  <a:moveTo>
                    <a:pt x="62230" y="0"/>
                  </a:moveTo>
                  <a:cubicBezTo>
                    <a:pt x="50800" y="26670"/>
                    <a:pt x="27940" y="49530"/>
                    <a:pt x="0" y="62230"/>
                  </a:cubicBezTo>
                  <a:cubicBezTo>
                    <a:pt x="26670" y="73660"/>
                    <a:pt x="49530" y="96520"/>
                    <a:pt x="62230" y="124460"/>
                  </a:cubicBezTo>
                  <a:cubicBezTo>
                    <a:pt x="73660" y="97790"/>
                    <a:pt x="96520" y="74930"/>
                    <a:pt x="124460" y="62230"/>
                  </a:cubicBezTo>
                  <a:cubicBezTo>
                    <a:pt x="97790" y="50800"/>
                    <a:pt x="74930" y="27940"/>
                    <a:pt x="6223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6510" y="16510"/>
              <a:ext cx="4094480" cy="321310"/>
            </a:xfrm>
            <a:custGeom>
              <a:avLst/>
              <a:gdLst/>
              <a:ahLst/>
              <a:cxnLst/>
              <a:rect l="l" t="t" r="r" b="b"/>
              <a:pathLst>
                <a:path w="4094480" h="321310">
                  <a:moveTo>
                    <a:pt x="0" y="0"/>
                  </a:moveTo>
                  <a:lnTo>
                    <a:pt x="0" y="321310"/>
                  </a:lnTo>
                  <a:lnTo>
                    <a:pt x="4094480" y="321310"/>
                  </a:lnTo>
                  <a:lnTo>
                    <a:pt x="4094480" y="0"/>
                  </a:lnTo>
                  <a:lnTo>
                    <a:pt x="0" y="0"/>
                  </a:lnTo>
                  <a:close/>
                  <a:moveTo>
                    <a:pt x="311150" y="168910"/>
                  </a:moveTo>
                  <a:cubicBezTo>
                    <a:pt x="264160" y="168910"/>
                    <a:pt x="218440" y="214630"/>
                    <a:pt x="218440" y="261620"/>
                  </a:cubicBezTo>
                  <a:cubicBezTo>
                    <a:pt x="217170" y="266700"/>
                    <a:pt x="213360" y="270510"/>
                    <a:pt x="209550" y="270510"/>
                  </a:cubicBezTo>
                  <a:cubicBezTo>
                    <a:pt x="204470" y="270510"/>
                    <a:pt x="200660" y="266700"/>
                    <a:pt x="200660" y="261620"/>
                  </a:cubicBezTo>
                  <a:cubicBezTo>
                    <a:pt x="200660" y="214630"/>
                    <a:pt x="154940" y="168910"/>
                    <a:pt x="107950" y="168910"/>
                  </a:cubicBezTo>
                  <a:cubicBezTo>
                    <a:pt x="102870" y="168910"/>
                    <a:pt x="99060" y="165100"/>
                    <a:pt x="99060" y="160020"/>
                  </a:cubicBezTo>
                  <a:cubicBezTo>
                    <a:pt x="99060" y="154940"/>
                    <a:pt x="102870" y="151130"/>
                    <a:pt x="107950" y="151130"/>
                  </a:cubicBezTo>
                  <a:cubicBezTo>
                    <a:pt x="154940" y="151130"/>
                    <a:pt x="200660" y="105410"/>
                    <a:pt x="200660" y="58420"/>
                  </a:cubicBezTo>
                  <a:cubicBezTo>
                    <a:pt x="200660" y="53340"/>
                    <a:pt x="204470" y="49530"/>
                    <a:pt x="209550" y="49530"/>
                  </a:cubicBezTo>
                  <a:cubicBezTo>
                    <a:pt x="214630" y="49530"/>
                    <a:pt x="218440" y="53340"/>
                    <a:pt x="218440" y="58420"/>
                  </a:cubicBezTo>
                  <a:cubicBezTo>
                    <a:pt x="218440" y="105410"/>
                    <a:pt x="264160" y="151130"/>
                    <a:pt x="311150" y="151130"/>
                  </a:cubicBezTo>
                  <a:cubicBezTo>
                    <a:pt x="316230" y="151130"/>
                    <a:pt x="320040" y="154940"/>
                    <a:pt x="320040" y="160020"/>
                  </a:cubicBezTo>
                  <a:cubicBezTo>
                    <a:pt x="320040" y="165100"/>
                    <a:pt x="316230" y="168910"/>
                    <a:pt x="311150" y="168910"/>
                  </a:cubicBezTo>
                  <a:close/>
                  <a:moveTo>
                    <a:pt x="566420" y="168910"/>
                  </a:moveTo>
                  <a:cubicBezTo>
                    <a:pt x="519430" y="168910"/>
                    <a:pt x="473710" y="214630"/>
                    <a:pt x="473710" y="261620"/>
                  </a:cubicBezTo>
                  <a:cubicBezTo>
                    <a:pt x="473710" y="266700"/>
                    <a:pt x="469900" y="270510"/>
                    <a:pt x="464820" y="270510"/>
                  </a:cubicBezTo>
                  <a:cubicBezTo>
                    <a:pt x="459740" y="270510"/>
                    <a:pt x="455930" y="266700"/>
                    <a:pt x="455930" y="261620"/>
                  </a:cubicBezTo>
                  <a:cubicBezTo>
                    <a:pt x="455930" y="214630"/>
                    <a:pt x="410210" y="168910"/>
                    <a:pt x="363220" y="168910"/>
                  </a:cubicBezTo>
                  <a:cubicBezTo>
                    <a:pt x="358140" y="168910"/>
                    <a:pt x="354330" y="165100"/>
                    <a:pt x="354330" y="160020"/>
                  </a:cubicBezTo>
                  <a:cubicBezTo>
                    <a:pt x="354330" y="154940"/>
                    <a:pt x="358140" y="151130"/>
                    <a:pt x="363220" y="151130"/>
                  </a:cubicBezTo>
                  <a:cubicBezTo>
                    <a:pt x="410210" y="151130"/>
                    <a:pt x="455930" y="105410"/>
                    <a:pt x="455930" y="58420"/>
                  </a:cubicBezTo>
                  <a:cubicBezTo>
                    <a:pt x="455930" y="53340"/>
                    <a:pt x="459740" y="49530"/>
                    <a:pt x="464820" y="49530"/>
                  </a:cubicBezTo>
                  <a:cubicBezTo>
                    <a:pt x="469900" y="49530"/>
                    <a:pt x="473710" y="53340"/>
                    <a:pt x="473710" y="58420"/>
                  </a:cubicBezTo>
                  <a:cubicBezTo>
                    <a:pt x="473710" y="105410"/>
                    <a:pt x="519430" y="151130"/>
                    <a:pt x="566420" y="151130"/>
                  </a:cubicBezTo>
                  <a:cubicBezTo>
                    <a:pt x="571500" y="151130"/>
                    <a:pt x="575310" y="154940"/>
                    <a:pt x="575310" y="160020"/>
                  </a:cubicBezTo>
                  <a:cubicBezTo>
                    <a:pt x="575310" y="165100"/>
                    <a:pt x="571500" y="168910"/>
                    <a:pt x="566420" y="168910"/>
                  </a:cubicBezTo>
                  <a:close/>
                  <a:moveTo>
                    <a:pt x="821690" y="168910"/>
                  </a:moveTo>
                  <a:cubicBezTo>
                    <a:pt x="774700" y="168910"/>
                    <a:pt x="728980" y="214630"/>
                    <a:pt x="728980" y="261620"/>
                  </a:cubicBezTo>
                  <a:cubicBezTo>
                    <a:pt x="728980" y="266700"/>
                    <a:pt x="725170" y="270510"/>
                    <a:pt x="720090" y="270510"/>
                  </a:cubicBezTo>
                  <a:cubicBezTo>
                    <a:pt x="715010" y="270510"/>
                    <a:pt x="711200" y="266700"/>
                    <a:pt x="711200" y="261620"/>
                  </a:cubicBezTo>
                  <a:cubicBezTo>
                    <a:pt x="711200" y="214630"/>
                    <a:pt x="665480" y="168910"/>
                    <a:pt x="618490" y="168910"/>
                  </a:cubicBezTo>
                  <a:cubicBezTo>
                    <a:pt x="613410" y="168910"/>
                    <a:pt x="609600" y="165100"/>
                    <a:pt x="609600" y="160020"/>
                  </a:cubicBezTo>
                  <a:cubicBezTo>
                    <a:pt x="609600" y="154940"/>
                    <a:pt x="613410" y="151130"/>
                    <a:pt x="618490" y="151130"/>
                  </a:cubicBezTo>
                  <a:cubicBezTo>
                    <a:pt x="665480" y="151130"/>
                    <a:pt x="711200" y="105410"/>
                    <a:pt x="711200" y="58420"/>
                  </a:cubicBezTo>
                  <a:cubicBezTo>
                    <a:pt x="711200" y="53340"/>
                    <a:pt x="715010" y="49530"/>
                    <a:pt x="720090" y="49530"/>
                  </a:cubicBezTo>
                  <a:cubicBezTo>
                    <a:pt x="725170" y="49530"/>
                    <a:pt x="728980" y="53340"/>
                    <a:pt x="728980" y="58420"/>
                  </a:cubicBezTo>
                  <a:cubicBezTo>
                    <a:pt x="728980" y="105410"/>
                    <a:pt x="774700" y="151130"/>
                    <a:pt x="821690" y="151130"/>
                  </a:cubicBezTo>
                  <a:cubicBezTo>
                    <a:pt x="826770" y="151130"/>
                    <a:pt x="830580" y="154940"/>
                    <a:pt x="830580" y="160020"/>
                  </a:cubicBezTo>
                  <a:cubicBezTo>
                    <a:pt x="830580" y="165100"/>
                    <a:pt x="826770" y="168910"/>
                    <a:pt x="821690" y="168910"/>
                  </a:cubicBezTo>
                  <a:close/>
                  <a:moveTo>
                    <a:pt x="3986530" y="259080"/>
                  </a:moveTo>
                  <a:cubicBezTo>
                    <a:pt x="3985260" y="264160"/>
                    <a:pt x="3981450" y="267970"/>
                    <a:pt x="3976370" y="267970"/>
                  </a:cubicBezTo>
                  <a:lnTo>
                    <a:pt x="3780790" y="267970"/>
                  </a:lnTo>
                  <a:cubicBezTo>
                    <a:pt x="3775710" y="267970"/>
                    <a:pt x="3771900" y="264160"/>
                    <a:pt x="3771900" y="259080"/>
                  </a:cubicBezTo>
                  <a:lnTo>
                    <a:pt x="3771900" y="62230"/>
                  </a:lnTo>
                  <a:cubicBezTo>
                    <a:pt x="3771900" y="57150"/>
                    <a:pt x="3775710" y="53340"/>
                    <a:pt x="3780790" y="53340"/>
                  </a:cubicBezTo>
                  <a:lnTo>
                    <a:pt x="3977640" y="53340"/>
                  </a:lnTo>
                  <a:cubicBezTo>
                    <a:pt x="3982720" y="53340"/>
                    <a:pt x="3986530" y="57150"/>
                    <a:pt x="3986530" y="62230"/>
                  </a:cubicBezTo>
                  <a:lnTo>
                    <a:pt x="3986530" y="259080"/>
                  </a:ln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07087" y="508238"/>
            <a:ext cx="5208349" cy="9270523"/>
            <a:chOff x="0" y="0"/>
            <a:chExt cx="6944465" cy="12360698"/>
          </a:xfrm>
        </p:grpSpPr>
        <p:grpSp>
          <p:nvGrpSpPr>
            <p:cNvPr id="27" name="Group 27"/>
            <p:cNvGrpSpPr/>
            <p:nvPr/>
          </p:nvGrpSpPr>
          <p:grpSpPr>
            <a:xfrm>
              <a:off x="165555" y="1195599"/>
              <a:ext cx="6611845" cy="10471150"/>
              <a:chOff x="0" y="0"/>
              <a:chExt cx="1269306" cy="2010194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269306" cy="2010194"/>
              </a:xfrm>
              <a:custGeom>
                <a:avLst/>
                <a:gdLst/>
                <a:ahLst/>
                <a:cxnLst/>
                <a:rect l="l" t="t" r="r" b="b"/>
                <a:pathLst>
                  <a:path w="1269306" h="2010194">
                    <a:moveTo>
                      <a:pt x="0" y="0"/>
                    </a:moveTo>
                    <a:lnTo>
                      <a:pt x="1269306" y="0"/>
                    </a:lnTo>
                    <a:lnTo>
                      <a:pt x="1269306" y="2010194"/>
                    </a:lnTo>
                    <a:lnTo>
                      <a:pt x="0" y="201019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29" name="Freeform 29"/>
            <p:cNvSpPr/>
            <p:nvPr/>
          </p:nvSpPr>
          <p:spPr>
            <a:xfrm>
              <a:off x="0" y="0"/>
              <a:ext cx="6944465" cy="12360698"/>
            </a:xfrm>
            <a:custGeom>
              <a:avLst/>
              <a:gdLst/>
              <a:ahLst/>
              <a:cxnLst/>
              <a:rect l="l" t="t" r="r" b="b"/>
              <a:pathLst>
                <a:path w="6944465" h="12360698">
                  <a:moveTo>
                    <a:pt x="0" y="0"/>
                  </a:moveTo>
                  <a:lnTo>
                    <a:pt x="6944465" y="0"/>
                  </a:lnTo>
                  <a:lnTo>
                    <a:pt x="6944465" y="12360698"/>
                  </a:lnTo>
                  <a:lnTo>
                    <a:pt x="0" y="12360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318381" y="2055812"/>
            <a:ext cx="3804810" cy="590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360"/>
              </a:lnSpc>
              <a:spcBef>
                <a:spcPct val="0"/>
              </a:spcBef>
            </a:pPr>
            <a:r>
              <a:rPr lang="en-US" sz="7800" b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Viết</a:t>
            </a:r>
          </a:p>
          <a:p>
            <a:pPr marL="0" lvl="0" indent="0" algn="l">
              <a:lnSpc>
                <a:spcPts val="9360"/>
              </a:lnSpc>
              <a:spcBef>
                <a:spcPct val="0"/>
              </a:spcBef>
            </a:pPr>
            <a:r>
              <a:rPr lang="en-US" sz="7800" b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chủ đề hoặc</a:t>
            </a:r>
          </a:p>
          <a:p>
            <a:pPr marL="0" lvl="0" indent="0" algn="l">
              <a:lnSpc>
                <a:spcPts val="9360"/>
              </a:lnSpc>
              <a:spcBef>
                <a:spcPct val="0"/>
              </a:spcBef>
            </a:pPr>
            <a:r>
              <a:rPr lang="en-US" sz="7800" b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ý tưởng của bạn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6574843" y="7348099"/>
            <a:ext cx="3521589" cy="1226427"/>
            <a:chOff x="0" y="0"/>
            <a:chExt cx="4695452" cy="1635236"/>
          </a:xfrm>
        </p:grpSpPr>
        <p:sp>
          <p:nvSpPr>
            <p:cNvPr id="32" name="TextBox 32"/>
            <p:cNvSpPr txBox="1"/>
            <p:nvPr/>
          </p:nvSpPr>
          <p:spPr>
            <a:xfrm>
              <a:off x="0" y="-9525"/>
              <a:ext cx="4695452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700" b="1" u="none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Thêm điểm chính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715508"/>
              <a:ext cx="4695452" cy="919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u="none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Hãy trình bày ngắn gọn về những gì bạn muốn thảo luận.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312935" y="7346114"/>
            <a:ext cx="3555956" cy="1226427"/>
            <a:chOff x="0" y="0"/>
            <a:chExt cx="4741274" cy="1635236"/>
          </a:xfrm>
        </p:grpSpPr>
        <p:sp>
          <p:nvSpPr>
            <p:cNvPr id="35" name="TextBox 35"/>
            <p:cNvSpPr txBox="1"/>
            <p:nvPr/>
          </p:nvSpPr>
          <p:spPr>
            <a:xfrm>
              <a:off x="0" y="-9525"/>
              <a:ext cx="4741274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700" b="1" u="none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Thêm điểm chính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715508"/>
              <a:ext cx="4741274" cy="919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u="none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Hãy trình bày ngắn gọn về những gì bạn muốn thảo luận.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4091120" y="7346114"/>
            <a:ext cx="3510134" cy="1226427"/>
            <a:chOff x="0" y="0"/>
            <a:chExt cx="4680178" cy="1635236"/>
          </a:xfrm>
        </p:grpSpPr>
        <p:sp>
          <p:nvSpPr>
            <p:cNvPr id="38" name="TextBox 38"/>
            <p:cNvSpPr txBox="1"/>
            <p:nvPr/>
          </p:nvSpPr>
          <p:spPr>
            <a:xfrm>
              <a:off x="0" y="-9525"/>
              <a:ext cx="4680178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700" b="1" u="none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Thêm điểm chính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715508"/>
              <a:ext cx="4680178" cy="919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b="1" u="none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Hãy trình bày ngắn gọn về những gì bạn muốn thảo luận.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82866" y="1819037"/>
            <a:ext cx="6007585" cy="4510652"/>
            <a:chOff x="0" y="0"/>
            <a:chExt cx="8455660" cy="6348730"/>
          </a:xfrm>
        </p:grpSpPr>
        <p:sp>
          <p:nvSpPr>
            <p:cNvPr id="3" name="Freeform 3"/>
            <p:cNvSpPr/>
            <p:nvPr/>
          </p:nvSpPr>
          <p:spPr>
            <a:xfrm>
              <a:off x="15240" y="5910580"/>
              <a:ext cx="8425180" cy="424180"/>
            </a:xfrm>
            <a:custGeom>
              <a:avLst/>
              <a:gdLst/>
              <a:ahLst/>
              <a:cxnLst/>
              <a:rect l="l" t="t" r="r" b="b"/>
              <a:pathLst>
                <a:path w="8425180" h="424180">
                  <a:moveTo>
                    <a:pt x="7769860" y="424180"/>
                  </a:moveTo>
                  <a:lnTo>
                    <a:pt x="2839720" y="424180"/>
                  </a:lnTo>
                  <a:lnTo>
                    <a:pt x="2839720" y="1270"/>
                  </a:lnTo>
                  <a:lnTo>
                    <a:pt x="7769860" y="1270"/>
                  </a:lnTo>
                  <a:lnTo>
                    <a:pt x="7769860" y="424180"/>
                  </a:lnTo>
                  <a:close/>
                  <a:moveTo>
                    <a:pt x="652780" y="0"/>
                  </a:moveTo>
                  <a:lnTo>
                    <a:pt x="0" y="0"/>
                  </a:lnTo>
                  <a:lnTo>
                    <a:pt x="0" y="422910"/>
                  </a:lnTo>
                  <a:lnTo>
                    <a:pt x="651510" y="422910"/>
                  </a:lnTo>
                  <a:lnTo>
                    <a:pt x="652780" y="0"/>
                  </a:lnTo>
                  <a:lnTo>
                    <a:pt x="652780" y="0"/>
                  </a:lnTo>
                  <a:close/>
                  <a:moveTo>
                    <a:pt x="8425180" y="0"/>
                  </a:moveTo>
                  <a:lnTo>
                    <a:pt x="7769860" y="0"/>
                  </a:lnTo>
                  <a:lnTo>
                    <a:pt x="7769860" y="422910"/>
                  </a:lnTo>
                  <a:lnTo>
                    <a:pt x="8425180" y="422910"/>
                  </a:lnTo>
                  <a:lnTo>
                    <a:pt x="8425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4" name="Freeform 4"/>
            <p:cNvSpPr/>
            <p:nvPr/>
          </p:nvSpPr>
          <p:spPr>
            <a:xfrm>
              <a:off x="15240" y="15240"/>
              <a:ext cx="8425180" cy="6319520"/>
            </a:xfrm>
            <a:custGeom>
              <a:avLst/>
              <a:gdLst/>
              <a:ahLst/>
              <a:cxnLst/>
              <a:rect l="l" t="t" r="r" b="b"/>
              <a:pathLst>
                <a:path w="8425180" h="6319520">
                  <a:moveTo>
                    <a:pt x="2839720" y="6319520"/>
                  </a:moveTo>
                  <a:lnTo>
                    <a:pt x="652780" y="6319520"/>
                  </a:lnTo>
                  <a:lnTo>
                    <a:pt x="652780" y="5896610"/>
                  </a:lnTo>
                  <a:lnTo>
                    <a:pt x="2840990" y="5896610"/>
                  </a:lnTo>
                  <a:lnTo>
                    <a:pt x="2839720" y="6319520"/>
                  </a:lnTo>
                  <a:lnTo>
                    <a:pt x="2839720" y="6319520"/>
                  </a:lnTo>
                  <a:close/>
                  <a:moveTo>
                    <a:pt x="8425180" y="0"/>
                  </a:moveTo>
                  <a:lnTo>
                    <a:pt x="0" y="0"/>
                  </a:lnTo>
                  <a:lnTo>
                    <a:pt x="0" y="622300"/>
                  </a:lnTo>
                  <a:lnTo>
                    <a:pt x="8425180" y="622300"/>
                  </a:lnTo>
                  <a:lnTo>
                    <a:pt x="8425180" y="0"/>
                  </a:lnTo>
                  <a:lnTo>
                    <a:pt x="8425180" y="0"/>
                  </a:ln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8455660" cy="6348730"/>
            </a:xfrm>
            <a:custGeom>
              <a:avLst/>
              <a:gdLst/>
              <a:ahLst/>
              <a:cxnLst/>
              <a:rect l="l" t="t" r="r" b="b"/>
              <a:pathLst>
                <a:path w="8455660" h="6348730">
                  <a:moveTo>
                    <a:pt x="8440420" y="0"/>
                  </a:moveTo>
                  <a:lnTo>
                    <a:pt x="15240" y="0"/>
                  </a:lnTo>
                  <a:cubicBezTo>
                    <a:pt x="7620" y="0"/>
                    <a:pt x="0" y="7620"/>
                    <a:pt x="0" y="15240"/>
                  </a:cubicBezTo>
                  <a:lnTo>
                    <a:pt x="0" y="5910580"/>
                  </a:lnTo>
                  <a:lnTo>
                    <a:pt x="0" y="6333490"/>
                  </a:lnTo>
                  <a:cubicBezTo>
                    <a:pt x="0" y="6342380"/>
                    <a:pt x="7620" y="6348730"/>
                    <a:pt x="15240" y="6348730"/>
                  </a:cubicBezTo>
                  <a:lnTo>
                    <a:pt x="666750" y="6348730"/>
                  </a:lnTo>
                  <a:lnTo>
                    <a:pt x="2854960" y="6348730"/>
                  </a:lnTo>
                  <a:lnTo>
                    <a:pt x="7785100" y="6348730"/>
                  </a:lnTo>
                  <a:lnTo>
                    <a:pt x="8440420" y="6348730"/>
                  </a:lnTo>
                  <a:cubicBezTo>
                    <a:pt x="8449310" y="6348730"/>
                    <a:pt x="8455660" y="6341110"/>
                    <a:pt x="8455660" y="6333490"/>
                  </a:cubicBezTo>
                  <a:lnTo>
                    <a:pt x="8455660" y="5910580"/>
                  </a:lnTo>
                  <a:lnTo>
                    <a:pt x="8455660" y="15240"/>
                  </a:lnTo>
                  <a:cubicBezTo>
                    <a:pt x="8455660" y="7620"/>
                    <a:pt x="8449310" y="0"/>
                    <a:pt x="8440420" y="0"/>
                  </a:cubicBezTo>
                  <a:close/>
                  <a:moveTo>
                    <a:pt x="7785100" y="5895340"/>
                  </a:moveTo>
                  <a:lnTo>
                    <a:pt x="2854960" y="5895340"/>
                  </a:lnTo>
                  <a:lnTo>
                    <a:pt x="668020" y="5895340"/>
                  </a:lnTo>
                  <a:lnTo>
                    <a:pt x="31750" y="5895340"/>
                  </a:lnTo>
                  <a:lnTo>
                    <a:pt x="31750" y="652780"/>
                  </a:lnTo>
                  <a:lnTo>
                    <a:pt x="8425180" y="652780"/>
                  </a:lnTo>
                  <a:lnTo>
                    <a:pt x="8425180" y="5895340"/>
                  </a:lnTo>
                  <a:lnTo>
                    <a:pt x="7785100" y="5895340"/>
                  </a:lnTo>
                  <a:lnTo>
                    <a:pt x="7785100" y="5895340"/>
                  </a:lnTo>
                  <a:close/>
                  <a:moveTo>
                    <a:pt x="8425180" y="31750"/>
                  </a:moveTo>
                  <a:lnTo>
                    <a:pt x="8425180" y="622300"/>
                  </a:lnTo>
                  <a:lnTo>
                    <a:pt x="31750" y="622300"/>
                  </a:lnTo>
                  <a:lnTo>
                    <a:pt x="31750" y="31750"/>
                  </a:lnTo>
                  <a:lnTo>
                    <a:pt x="8425180" y="31750"/>
                  </a:lnTo>
                  <a:close/>
                  <a:moveTo>
                    <a:pt x="31750" y="5927090"/>
                  </a:moveTo>
                  <a:lnTo>
                    <a:pt x="652780" y="5927090"/>
                  </a:lnTo>
                  <a:lnTo>
                    <a:pt x="652780" y="6319520"/>
                  </a:lnTo>
                  <a:lnTo>
                    <a:pt x="31750" y="6319520"/>
                  </a:lnTo>
                  <a:lnTo>
                    <a:pt x="31750" y="5927090"/>
                  </a:lnTo>
                  <a:close/>
                  <a:moveTo>
                    <a:pt x="683260" y="6318250"/>
                  </a:moveTo>
                  <a:lnTo>
                    <a:pt x="683260" y="5925820"/>
                  </a:lnTo>
                  <a:lnTo>
                    <a:pt x="2839720" y="5925820"/>
                  </a:lnTo>
                  <a:lnTo>
                    <a:pt x="2839720" y="6318250"/>
                  </a:lnTo>
                  <a:lnTo>
                    <a:pt x="683260" y="6318250"/>
                  </a:lnTo>
                  <a:close/>
                  <a:moveTo>
                    <a:pt x="2871470" y="6318250"/>
                  </a:moveTo>
                  <a:lnTo>
                    <a:pt x="2871470" y="5925820"/>
                  </a:lnTo>
                  <a:lnTo>
                    <a:pt x="7769861" y="5925820"/>
                  </a:lnTo>
                  <a:lnTo>
                    <a:pt x="7769861" y="6318250"/>
                  </a:lnTo>
                  <a:lnTo>
                    <a:pt x="2871470" y="6318250"/>
                  </a:lnTo>
                  <a:close/>
                  <a:moveTo>
                    <a:pt x="8425180" y="6318250"/>
                  </a:moveTo>
                  <a:lnTo>
                    <a:pt x="7801611" y="6318250"/>
                  </a:lnTo>
                  <a:lnTo>
                    <a:pt x="7801611" y="5925820"/>
                  </a:lnTo>
                  <a:lnTo>
                    <a:pt x="8425180" y="5925820"/>
                  </a:lnTo>
                  <a:lnTo>
                    <a:pt x="8425180" y="6318250"/>
                  </a:lnTo>
                  <a:close/>
                  <a:moveTo>
                    <a:pt x="226060" y="467360"/>
                  </a:moveTo>
                  <a:lnTo>
                    <a:pt x="339090" y="342900"/>
                  </a:lnTo>
                  <a:lnTo>
                    <a:pt x="226060" y="218440"/>
                  </a:lnTo>
                  <a:cubicBezTo>
                    <a:pt x="219710" y="212090"/>
                    <a:pt x="220980" y="201930"/>
                    <a:pt x="227330" y="196850"/>
                  </a:cubicBezTo>
                  <a:cubicBezTo>
                    <a:pt x="233680" y="190500"/>
                    <a:pt x="243840" y="191770"/>
                    <a:pt x="248920" y="198120"/>
                  </a:cubicBezTo>
                  <a:lnTo>
                    <a:pt x="359410" y="320040"/>
                  </a:lnTo>
                  <a:lnTo>
                    <a:pt x="469900" y="198120"/>
                  </a:lnTo>
                  <a:cubicBezTo>
                    <a:pt x="476250" y="191770"/>
                    <a:pt x="485140" y="191770"/>
                    <a:pt x="491490" y="196850"/>
                  </a:cubicBezTo>
                  <a:cubicBezTo>
                    <a:pt x="497840" y="203200"/>
                    <a:pt x="497840" y="212090"/>
                    <a:pt x="492760" y="218440"/>
                  </a:cubicBezTo>
                  <a:lnTo>
                    <a:pt x="381000" y="344170"/>
                  </a:lnTo>
                  <a:lnTo>
                    <a:pt x="494030" y="468630"/>
                  </a:lnTo>
                  <a:cubicBezTo>
                    <a:pt x="500380" y="474980"/>
                    <a:pt x="499110" y="485140"/>
                    <a:pt x="492760" y="490220"/>
                  </a:cubicBezTo>
                  <a:cubicBezTo>
                    <a:pt x="490220" y="492760"/>
                    <a:pt x="486410" y="494030"/>
                    <a:pt x="482600" y="494030"/>
                  </a:cubicBezTo>
                  <a:cubicBezTo>
                    <a:pt x="478790" y="494030"/>
                    <a:pt x="473710" y="492760"/>
                    <a:pt x="471170" y="488950"/>
                  </a:cubicBezTo>
                  <a:lnTo>
                    <a:pt x="360680" y="367030"/>
                  </a:lnTo>
                  <a:lnTo>
                    <a:pt x="250190" y="488950"/>
                  </a:lnTo>
                  <a:cubicBezTo>
                    <a:pt x="247650" y="492760"/>
                    <a:pt x="242570" y="494030"/>
                    <a:pt x="238760" y="494030"/>
                  </a:cubicBezTo>
                  <a:cubicBezTo>
                    <a:pt x="234950" y="494030"/>
                    <a:pt x="231140" y="492760"/>
                    <a:pt x="228600" y="490220"/>
                  </a:cubicBezTo>
                  <a:cubicBezTo>
                    <a:pt x="220980" y="483870"/>
                    <a:pt x="220980" y="473710"/>
                    <a:pt x="226060" y="467360"/>
                  </a:cubicBezTo>
                  <a:close/>
                  <a:moveTo>
                    <a:pt x="1104900" y="344170"/>
                  </a:moveTo>
                  <a:cubicBezTo>
                    <a:pt x="1104900" y="335280"/>
                    <a:pt x="1112520" y="328930"/>
                    <a:pt x="1120140" y="328930"/>
                  </a:cubicBezTo>
                  <a:lnTo>
                    <a:pt x="1363980" y="328930"/>
                  </a:lnTo>
                  <a:cubicBezTo>
                    <a:pt x="1372870" y="328930"/>
                    <a:pt x="1379220" y="336550"/>
                    <a:pt x="1379220" y="344170"/>
                  </a:cubicBezTo>
                  <a:cubicBezTo>
                    <a:pt x="1379220" y="353060"/>
                    <a:pt x="1371600" y="359410"/>
                    <a:pt x="1363980" y="359410"/>
                  </a:cubicBezTo>
                  <a:lnTo>
                    <a:pt x="1120140" y="359410"/>
                  </a:lnTo>
                  <a:cubicBezTo>
                    <a:pt x="1111250" y="359410"/>
                    <a:pt x="1104900" y="351790"/>
                    <a:pt x="1104900" y="344170"/>
                  </a:cubicBezTo>
                  <a:close/>
                  <a:moveTo>
                    <a:pt x="676910" y="452120"/>
                  </a:moveTo>
                  <a:lnTo>
                    <a:pt x="702310" y="452120"/>
                  </a:lnTo>
                  <a:lnTo>
                    <a:pt x="702310" y="477520"/>
                  </a:lnTo>
                  <a:cubicBezTo>
                    <a:pt x="702310" y="486410"/>
                    <a:pt x="709930" y="492760"/>
                    <a:pt x="717550" y="492760"/>
                  </a:cubicBezTo>
                  <a:lnTo>
                    <a:pt x="924560" y="492760"/>
                  </a:lnTo>
                  <a:cubicBezTo>
                    <a:pt x="933450" y="492760"/>
                    <a:pt x="939800" y="485140"/>
                    <a:pt x="939800" y="477520"/>
                  </a:cubicBezTo>
                  <a:lnTo>
                    <a:pt x="939800" y="250190"/>
                  </a:lnTo>
                  <a:cubicBezTo>
                    <a:pt x="939800" y="241300"/>
                    <a:pt x="932180" y="234950"/>
                    <a:pt x="924560" y="234950"/>
                  </a:cubicBezTo>
                  <a:lnTo>
                    <a:pt x="899160" y="234950"/>
                  </a:lnTo>
                  <a:lnTo>
                    <a:pt x="899160" y="209550"/>
                  </a:lnTo>
                  <a:cubicBezTo>
                    <a:pt x="899160" y="200660"/>
                    <a:pt x="891540" y="194310"/>
                    <a:pt x="883920" y="194310"/>
                  </a:cubicBezTo>
                  <a:lnTo>
                    <a:pt x="676910" y="194310"/>
                  </a:lnTo>
                  <a:cubicBezTo>
                    <a:pt x="668020" y="194310"/>
                    <a:pt x="661670" y="201930"/>
                    <a:pt x="661670" y="209550"/>
                  </a:cubicBezTo>
                  <a:lnTo>
                    <a:pt x="661670" y="436880"/>
                  </a:lnTo>
                  <a:cubicBezTo>
                    <a:pt x="661670" y="445770"/>
                    <a:pt x="668020" y="452120"/>
                    <a:pt x="676910" y="452120"/>
                  </a:cubicBezTo>
                  <a:close/>
                  <a:moveTo>
                    <a:pt x="909320" y="265430"/>
                  </a:moveTo>
                  <a:lnTo>
                    <a:pt x="909320" y="462280"/>
                  </a:lnTo>
                  <a:lnTo>
                    <a:pt x="734060" y="462280"/>
                  </a:lnTo>
                  <a:lnTo>
                    <a:pt x="734060" y="452120"/>
                  </a:lnTo>
                  <a:lnTo>
                    <a:pt x="883920" y="452120"/>
                  </a:lnTo>
                  <a:cubicBezTo>
                    <a:pt x="892810" y="452120"/>
                    <a:pt x="899160" y="444500"/>
                    <a:pt x="899160" y="436880"/>
                  </a:cubicBezTo>
                  <a:lnTo>
                    <a:pt x="899160" y="265430"/>
                  </a:lnTo>
                  <a:lnTo>
                    <a:pt x="909320" y="265430"/>
                  </a:lnTo>
                  <a:close/>
                  <a:moveTo>
                    <a:pt x="692150" y="224790"/>
                  </a:moveTo>
                  <a:lnTo>
                    <a:pt x="867410" y="224790"/>
                  </a:lnTo>
                  <a:lnTo>
                    <a:pt x="867410" y="421640"/>
                  </a:lnTo>
                  <a:lnTo>
                    <a:pt x="692150" y="421640"/>
                  </a:lnTo>
                  <a:lnTo>
                    <a:pt x="692150" y="224790"/>
                  </a:lnTo>
                  <a:close/>
                  <a:moveTo>
                    <a:pt x="466090" y="6236970"/>
                  </a:moveTo>
                  <a:cubicBezTo>
                    <a:pt x="463550" y="6242050"/>
                    <a:pt x="457200" y="6245860"/>
                    <a:pt x="452120" y="6245860"/>
                  </a:cubicBezTo>
                  <a:cubicBezTo>
                    <a:pt x="449580" y="6245860"/>
                    <a:pt x="447040" y="6245860"/>
                    <a:pt x="444500" y="6244590"/>
                  </a:cubicBezTo>
                  <a:lnTo>
                    <a:pt x="229870" y="6137910"/>
                  </a:lnTo>
                  <a:cubicBezTo>
                    <a:pt x="224790" y="6135370"/>
                    <a:pt x="220980" y="6130290"/>
                    <a:pt x="220980" y="6123940"/>
                  </a:cubicBezTo>
                  <a:cubicBezTo>
                    <a:pt x="220980" y="6117590"/>
                    <a:pt x="224790" y="6112510"/>
                    <a:pt x="229870" y="6109970"/>
                  </a:cubicBezTo>
                  <a:lnTo>
                    <a:pt x="444500" y="6003290"/>
                  </a:lnTo>
                  <a:cubicBezTo>
                    <a:pt x="452120" y="5999480"/>
                    <a:pt x="461010" y="6002020"/>
                    <a:pt x="466090" y="6010910"/>
                  </a:cubicBezTo>
                  <a:cubicBezTo>
                    <a:pt x="469900" y="6018530"/>
                    <a:pt x="467360" y="6027420"/>
                    <a:pt x="458470" y="6032500"/>
                  </a:cubicBezTo>
                  <a:lnTo>
                    <a:pt x="271780" y="6125210"/>
                  </a:lnTo>
                  <a:lnTo>
                    <a:pt x="458470" y="6217920"/>
                  </a:lnTo>
                  <a:cubicBezTo>
                    <a:pt x="467360" y="6219190"/>
                    <a:pt x="469900" y="6229350"/>
                    <a:pt x="466090" y="6236970"/>
                  </a:cubicBezTo>
                  <a:close/>
                  <a:moveTo>
                    <a:pt x="7989570" y="6008370"/>
                  </a:moveTo>
                  <a:cubicBezTo>
                    <a:pt x="7993380" y="6000750"/>
                    <a:pt x="8002270" y="5996940"/>
                    <a:pt x="8011160" y="6000750"/>
                  </a:cubicBezTo>
                  <a:lnTo>
                    <a:pt x="8225790" y="6107430"/>
                  </a:lnTo>
                  <a:cubicBezTo>
                    <a:pt x="8230870" y="6109970"/>
                    <a:pt x="8234680" y="6115050"/>
                    <a:pt x="8234680" y="6121400"/>
                  </a:cubicBezTo>
                  <a:cubicBezTo>
                    <a:pt x="8234680" y="6127750"/>
                    <a:pt x="8230870" y="6132830"/>
                    <a:pt x="8225790" y="6135370"/>
                  </a:cubicBezTo>
                  <a:lnTo>
                    <a:pt x="8011160" y="6242050"/>
                  </a:lnTo>
                  <a:cubicBezTo>
                    <a:pt x="8008620" y="6243320"/>
                    <a:pt x="8006080" y="6243320"/>
                    <a:pt x="8003540" y="6243320"/>
                  </a:cubicBezTo>
                  <a:cubicBezTo>
                    <a:pt x="7997190" y="6243320"/>
                    <a:pt x="7992110" y="6239510"/>
                    <a:pt x="7989570" y="6234430"/>
                  </a:cubicBezTo>
                  <a:cubicBezTo>
                    <a:pt x="7985761" y="6226810"/>
                    <a:pt x="7988301" y="6217920"/>
                    <a:pt x="7997190" y="6212840"/>
                  </a:cubicBezTo>
                  <a:lnTo>
                    <a:pt x="8183880" y="6120130"/>
                  </a:lnTo>
                  <a:lnTo>
                    <a:pt x="7997190" y="6027420"/>
                  </a:lnTo>
                  <a:cubicBezTo>
                    <a:pt x="7989570" y="6026150"/>
                    <a:pt x="7985760" y="6015990"/>
                    <a:pt x="7989570" y="6008370"/>
                  </a:cubicBez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6140207" y="3091867"/>
            <a:ext cx="6007585" cy="4510652"/>
            <a:chOff x="0" y="0"/>
            <a:chExt cx="8455660" cy="6348730"/>
          </a:xfrm>
        </p:grpSpPr>
        <p:sp>
          <p:nvSpPr>
            <p:cNvPr id="8" name="Freeform 8"/>
            <p:cNvSpPr/>
            <p:nvPr/>
          </p:nvSpPr>
          <p:spPr>
            <a:xfrm>
              <a:off x="15240" y="5910580"/>
              <a:ext cx="8425180" cy="424180"/>
            </a:xfrm>
            <a:custGeom>
              <a:avLst/>
              <a:gdLst/>
              <a:ahLst/>
              <a:cxnLst/>
              <a:rect l="l" t="t" r="r" b="b"/>
              <a:pathLst>
                <a:path w="8425180" h="424180">
                  <a:moveTo>
                    <a:pt x="7769860" y="424180"/>
                  </a:moveTo>
                  <a:lnTo>
                    <a:pt x="2839720" y="424180"/>
                  </a:lnTo>
                  <a:lnTo>
                    <a:pt x="2839720" y="1270"/>
                  </a:lnTo>
                  <a:lnTo>
                    <a:pt x="7769860" y="1270"/>
                  </a:lnTo>
                  <a:lnTo>
                    <a:pt x="7769860" y="424180"/>
                  </a:lnTo>
                  <a:close/>
                  <a:moveTo>
                    <a:pt x="652780" y="0"/>
                  </a:moveTo>
                  <a:lnTo>
                    <a:pt x="0" y="0"/>
                  </a:lnTo>
                  <a:lnTo>
                    <a:pt x="0" y="422910"/>
                  </a:lnTo>
                  <a:lnTo>
                    <a:pt x="651510" y="422910"/>
                  </a:lnTo>
                  <a:lnTo>
                    <a:pt x="652780" y="0"/>
                  </a:lnTo>
                  <a:lnTo>
                    <a:pt x="652780" y="0"/>
                  </a:lnTo>
                  <a:close/>
                  <a:moveTo>
                    <a:pt x="8425180" y="0"/>
                  </a:moveTo>
                  <a:lnTo>
                    <a:pt x="7769860" y="0"/>
                  </a:lnTo>
                  <a:lnTo>
                    <a:pt x="7769860" y="422910"/>
                  </a:lnTo>
                  <a:lnTo>
                    <a:pt x="8425180" y="422910"/>
                  </a:lnTo>
                  <a:lnTo>
                    <a:pt x="8425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9" name="Freeform 9"/>
            <p:cNvSpPr/>
            <p:nvPr/>
          </p:nvSpPr>
          <p:spPr>
            <a:xfrm>
              <a:off x="15240" y="15240"/>
              <a:ext cx="8425180" cy="6319520"/>
            </a:xfrm>
            <a:custGeom>
              <a:avLst/>
              <a:gdLst/>
              <a:ahLst/>
              <a:cxnLst/>
              <a:rect l="l" t="t" r="r" b="b"/>
              <a:pathLst>
                <a:path w="8425180" h="6319520">
                  <a:moveTo>
                    <a:pt x="2839720" y="6319520"/>
                  </a:moveTo>
                  <a:lnTo>
                    <a:pt x="652780" y="6319520"/>
                  </a:lnTo>
                  <a:lnTo>
                    <a:pt x="652780" y="5896610"/>
                  </a:lnTo>
                  <a:lnTo>
                    <a:pt x="2840990" y="5896610"/>
                  </a:lnTo>
                  <a:lnTo>
                    <a:pt x="2839720" y="6319520"/>
                  </a:lnTo>
                  <a:lnTo>
                    <a:pt x="2839720" y="6319520"/>
                  </a:lnTo>
                  <a:close/>
                  <a:moveTo>
                    <a:pt x="8425180" y="0"/>
                  </a:moveTo>
                  <a:lnTo>
                    <a:pt x="0" y="0"/>
                  </a:lnTo>
                  <a:lnTo>
                    <a:pt x="0" y="622300"/>
                  </a:lnTo>
                  <a:lnTo>
                    <a:pt x="8425180" y="622300"/>
                  </a:lnTo>
                  <a:lnTo>
                    <a:pt x="8425180" y="0"/>
                  </a:lnTo>
                  <a:lnTo>
                    <a:pt x="8425180" y="0"/>
                  </a:ln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8455660" cy="6348730"/>
            </a:xfrm>
            <a:custGeom>
              <a:avLst/>
              <a:gdLst/>
              <a:ahLst/>
              <a:cxnLst/>
              <a:rect l="l" t="t" r="r" b="b"/>
              <a:pathLst>
                <a:path w="8455660" h="6348730">
                  <a:moveTo>
                    <a:pt x="8440420" y="0"/>
                  </a:moveTo>
                  <a:lnTo>
                    <a:pt x="15240" y="0"/>
                  </a:lnTo>
                  <a:cubicBezTo>
                    <a:pt x="7620" y="0"/>
                    <a:pt x="0" y="7620"/>
                    <a:pt x="0" y="15240"/>
                  </a:cubicBezTo>
                  <a:lnTo>
                    <a:pt x="0" y="5910580"/>
                  </a:lnTo>
                  <a:lnTo>
                    <a:pt x="0" y="6333490"/>
                  </a:lnTo>
                  <a:cubicBezTo>
                    <a:pt x="0" y="6342380"/>
                    <a:pt x="7620" y="6348730"/>
                    <a:pt x="15240" y="6348730"/>
                  </a:cubicBezTo>
                  <a:lnTo>
                    <a:pt x="666750" y="6348730"/>
                  </a:lnTo>
                  <a:lnTo>
                    <a:pt x="2854960" y="6348730"/>
                  </a:lnTo>
                  <a:lnTo>
                    <a:pt x="7785100" y="6348730"/>
                  </a:lnTo>
                  <a:lnTo>
                    <a:pt x="8440420" y="6348730"/>
                  </a:lnTo>
                  <a:cubicBezTo>
                    <a:pt x="8449310" y="6348730"/>
                    <a:pt x="8455660" y="6341110"/>
                    <a:pt x="8455660" y="6333490"/>
                  </a:cubicBezTo>
                  <a:lnTo>
                    <a:pt x="8455660" y="5910580"/>
                  </a:lnTo>
                  <a:lnTo>
                    <a:pt x="8455660" y="15240"/>
                  </a:lnTo>
                  <a:cubicBezTo>
                    <a:pt x="8455660" y="7620"/>
                    <a:pt x="8449310" y="0"/>
                    <a:pt x="8440420" y="0"/>
                  </a:cubicBezTo>
                  <a:close/>
                  <a:moveTo>
                    <a:pt x="7785100" y="5895340"/>
                  </a:moveTo>
                  <a:lnTo>
                    <a:pt x="2854960" y="5895340"/>
                  </a:lnTo>
                  <a:lnTo>
                    <a:pt x="668020" y="5895340"/>
                  </a:lnTo>
                  <a:lnTo>
                    <a:pt x="31750" y="5895340"/>
                  </a:lnTo>
                  <a:lnTo>
                    <a:pt x="31750" y="652780"/>
                  </a:lnTo>
                  <a:lnTo>
                    <a:pt x="8425180" y="652780"/>
                  </a:lnTo>
                  <a:lnTo>
                    <a:pt x="8425180" y="5895340"/>
                  </a:lnTo>
                  <a:lnTo>
                    <a:pt x="7785100" y="5895340"/>
                  </a:lnTo>
                  <a:lnTo>
                    <a:pt x="7785100" y="5895340"/>
                  </a:lnTo>
                  <a:close/>
                  <a:moveTo>
                    <a:pt x="8425180" y="31750"/>
                  </a:moveTo>
                  <a:lnTo>
                    <a:pt x="8425180" y="622300"/>
                  </a:lnTo>
                  <a:lnTo>
                    <a:pt x="31750" y="622300"/>
                  </a:lnTo>
                  <a:lnTo>
                    <a:pt x="31750" y="31750"/>
                  </a:lnTo>
                  <a:lnTo>
                    <a:pt x="8425180" y="31750"/>
                  </a:lnTo>
                  <a:close/>
                  <a:moveTo>
                    <a:pt x="31750" y="5927090"/>
                  </a:moveTo>
                  <a:lnTo>
                    <a:pt x="652780" y="5927090"/>
                  </a:lnTo>
                  <a:lnTo>
                    <a:pt x="652780" y="6319520"/>
                  </a:lnTo>
                  <a:lnTo>
                    <a:pt x="31750" y="6319520"/>
                  </a:lnTo>
                  <a:lnTo>
                    <a:pt x="31750" y="5927090"/>
                  </a:lnTo>
                  <a:close/>
                  <a:moveTo>
                    <a:pt x="683260" y="6318250"/>
                  </a:moveTo>
                  <a:lnTo>
                    <a:pt x="683260" y="5925820"/>
                  </a:lnTo>
                  <a:lnTo>
                    <a:pt x="2839720" y="5925820"/>
                  </a:lnTo>
                  <a:lnTo>
                    <a:pt x="2839720" y="6318250"/>
                  </a:lnTo>
                  <a:lnTo>
                    <a:pt x="683260" y="6318250"/>
                  </a:lnTo>
                  <a:close/>
                  <a:moveTo>
                    <a:pt x="2871470" y="6318250"/>
                  </a:moveTo>
                  <a:lnTo>
                    <a:pt x="2871470" y="5925820"/>
                  </a:lnTo>
                  <a:lnTo>
                    <a:pt x="7769861" y="5925820"/>
                  </a:lnTo>
                  <a:lnTo>
                    <a:pt x="7769861" y="6318250"/>
                  </a:lnTo>
                  <a:lnTo>
                    <a:pt x="2871470" y="6318250"/>
                  </a:lnTo>
                  <a:close/>
                  <a:moveTo>
                    <a:pt x="8425180" y="6318250"/>
                  </a:moveTo>
                  <a:lnTo>
                    <a:pt x="7801611" y="6318250"/>
                  </a:lnTo>
                  <a:lnTo>
                    <a:pt x="7801611" y="5925820"/>
                  </a:lnTo>
                  <a:lnTo>
                    <a:pt x="8425180" y="5925820"/>
                  </a:lnTo>
                  <a:lnTo>
                    <a:pt x="8425180" y="6318250"/>
                  </a:lnTo>
                  <a:close/>
                  <a:moveTo>
                    <a:pt x="226060" y="467360"/>
                  </a:moveTo>
                  <a:lnTo>
                    <a:pt x="339090" y="342900"/>
                  </a:lnTo>
                  <a:lnTo>
                    <a:pt x="226060" y="218440"/>
                  </a:lnTo>
                  <a:cubicBezTo>
                    <a:pt x="219710" y="212090"/>
                    <a:pt x="220980" y="201930"/>
                    <a:pt x="227330" y="196850"/>
                  </a:cubicBezTo>
                  <a:cubicBezTo>
                    <a:pt x="233680" y="190500"/>
                    <a:pt x="243840" y="191770"/>
                    <a:pt x="248920" y="198120"/>
                  </a:cubicBezTo>
                  <a:lnTo>
                    <a:pt x="359410" y="320040"/>
                  </a:lnTo>
                  <a:lnTo>
                    <a:pt x="469900" y="198120"/>
                  </a:lnTo>
                  <a:cubicBezTo>
                    <a:pt x="476250" y="191770"/>
                    <a:pt x="485140" y="191770"/>
                    <a:pt x="491490" y="196850"/>
                  </a:cubicBezTo>
                  <a:cubicBezTo>
                    <a:pt x="497840" y="203200"/>
                    <a:pt x="497840" y="212090"/>
                    <a:pt x="492760" y="218440"/>
                  </a:cubicBezTo>
                  <a:lnTo>
                    <a:pt x="381000" y="344170"/>
                  </a:lnTo>
                  <a:lnTo>
                    <a:pt x="494030" y="468630"/>
                  </a:lnTo>
                  <a:cubicBezTo>
                    <a:pt x="500380" y="474980"/>
                    <a:pt x="499110" y="485140"/>
                    <a:pt x="492760" y="490220"/>
                  </a:cubicBezTo>
                  <a:cubicBezTo>
                    <a:pt x="490220" y="492760"/>
                    <a:pt x="486410" y="494030"/>
                    <a:pt x="482600" y="494030"/>
                  </a:cubicBezTo>
                  <a:cubicBezTo>
                    <a:pt x="478790" y="494030"/>
                    <a:pt x="473710" y="492760"/>
                    <a:pt x="471170" y="488950"/>
                  </a:cubicBezTo>
                  <a:lnTo>
                    <a:pt x="360680" y="367030"/>
                  </a:lnTo>
                  <a:lnTo>
                    <a:pt x="250190" y="488950"/>
                  </a:lnTo>
                  <a:cubicBezTo>
                    <a:pt x="247650" y="492760"/>
                    <a:pt x="242570" y="494030"/>
                    <a:pt x="238760" y="494030"/>
                  </a:cubicBezTo>
                  <a:cubicBezTo>
                    <a:pt x="234950" y="494030"/>
                    <a:pt x="231140" y="492760"/>
                    <a:pt x="228600" y="490220"/>
                  </a:cubicBezTo>
                  <a:cubicBezTo>
                    <a:pt x="220980" y="483870"/>
                    <a:pt x="220980" y="473710"/>
                    <a:pt x="226060" y="467360"/>
                  </a:cubicBezTo>
                  <a:close/>
                  <a:moveTo>
                    <a:pt x="1104900" y="344170"/>
                  </a:moveTo>
                  <a:cubicBezTo>
                    <a:pt x="1104900" y="335280"/>
                    <a:pt x="1112520" y="328930"/>
                    <a:pt x="1120140" y="328930"/>
                  </a:cubicBezTo>
                  <a:lnTo>
                    <a:pt x="1363980" y="328930"/>
                  </a:lnTo>
                  <a:cubicBezTo>
                    <a:pt x="1372870" y="328930"/>
                    <a:pt x="1379220" y="336550"/>
                    <a:pt x="1379220" y="344170"/>
                  </a:cubicBezTo>
                  <a:cubicBezTo>
                    <a:pt x="1379220" y="353060"/>
                    <a:pt x="1371600" y="359410"/>
                    <a:pt x="1363980" y="359410"/>
                  </a:cubicBezTo>
                  <a:lnTo>
                    <a:pt x="1120140" y="359410"/>
                  </a:lnTo>
                  <a:cubicBezTo>
                    <a:pt x="1111250" y="359410"/>
                    <a:pt x="1104900" y="351790"/>
                    <a:pt x="1104900" y="344170"/>
                  </a:cubicBezTo>
                  <a:close/>
                  <a:moveTo>
                    <a:pt x="676910" y="452120"/>
                  </a:moveTo>
                  <a:lnTo>
                    <a:pt x="702310" y="452120"/>
                  </a:lnTo>
                  <a:lnTo>
                    <a:pt x="702310" y="477520"/>
                  </a:lnTo>
                  <a:cubicBezTo>
                    <a:pt x="702310" y="486410"/>
                    <a:pt x="709930" y="492760"/>
                    <a:pt x="717550" y="492760"/>
                  </a:cubicBezTo>
                  <a:lnTo>
                    <a:pt x="924560" y="492760"/>
                  </a:lnTo>
                  <a:cubicBezTo>
                    <a:pt x="933450" y="492760"/>
                    <a:pt x="939800" y="485140"/>
                    <a:pt x="939800" y="477520"/>
                  </a:cubicBezTo>
                  <a:lnTo>
                    <a:pt x="939800" y="250190"/>
                  </a:lnTo>
                  <a:cubicBezTo>
                    <a:pt x="939800" y="241300"/>
                    <a:pt x="932180" y="234950"/>
                    <a:pt x="924560" y="234950"/>
                  </a:cubicBezTo>
                  <a:lnTo>
                    <a:pt x="899160" y="234950"/>
                  </a:lnTo>
                  <a:lnTo>
                    <a:pt x="899160" y="209550"/>
                  </a:lnTo>
                  <a:cubicBezTo>
                    <a:pt x="899160" y="200660"/>
                    <a:pt x="891540" y="194310"/>
                    <a:pt x="883920" y="194310"/>
                  </a:cubicBezTo>
                  <a:lnTo>
                    <a:pt x="676910" y="194310"/>
                  </a:lnTo>
                  <a:cubicBezTo>
                    <a:pt x="668020" y="194310"/>
                    <a:pt x="661670" y="201930"/>
                    <a:pt x="661670" y="209550"/>
                  </a:cubicBezTo>
                  <a:lnTo>
                    <a:pt x="661670" y="436880"/>
                  </a:lnTo>
                  <a:cubicBezTo>
                    <a:pt x="661670" y="445770"/>
                    <a:pt x="668020" y="452120"/>
                    <a:pt x="676910" y="452120"/>
                  </a:cubicBezTo>
                  <a:close/>
                  <a:moveTo>
                    <a:pt x="909320" y="265430"/>
                  </a:moveTo>
                  <a:lnTo>
                    <a:pt x="909320" y="462280"/>
                  </a:lnTo>
                  <a:lnTo>
                    <a:pt x="734060" y="462280"/>
                  </a:lnTo>
                  <a:lnTo>
                    <a:pt x="734060" y="452120"/>
                  </a:lnTo>
                  <a:lnTo>
                    <a:pt x="883920" y="452120"/>
                  </a:lnTo>
                  <a:cubicBezTo>
                    <a:pt x="892810" y="452120"/>
                    <a:pt x="899160" y="444500"/>
                    <a:pt x="899160" y="436880"/>
                  </a:cubicBezTo>
                  <a:lnTo>
                    <a:pt x="899160" y="265430"/>
                  </a:lnTo>
                  <a:lnTo>
                    <a:pt x="909320" y="265430"/>
                  </a:lnTo>
                  <a:close/>
                  <a:moveTo>
                    <a:pt x="692150" y="224790"/>
                  </a:moveTo>
                  <a:lnTo>
                    <a:pt x="867410" y="224790"/>
                  </a:lnTo>
                  <a:lnTo>
                    <a:pt x="867410" y="421640"/>
                  </a:lnTo>
                  <a:lnTo>
                    <a:pt x="692150" y="421640"/>
                  </a:lnTo>
                  <a:lnTo>
                    <a:pt x="692150" y="224790"/>
                  </a:lnTo>
                  <a:close/>
                  <a:moveTo>
                    <a:pt x="466090" y="6236970"/>
                  </a:moveTo>
                  <a:cubicBezTo>
                    <a:pt x="463550" y="6242050"/>
                    <a:pt x="457200" y="6245860"/>
                    <a:pt x="452120" y="6245860"/>
                  </a:cubicBezTo>
                  <a:cubicBezTo>
                    <a:pt x="449580" y="6245860"/>
                    <a:pt x="447040" y="6245860"/>
                    <a:pt x="444500" y="6244590"/>
                  </a:cubicBezTo>
                  <a:lnTo>
                    <a:pt x="229870" y="6137910"/>
                  </a:lnTo>
                  <a:cubicBezTo>
                    <a:pt x="224790" y="6135370"/>
                    <a:pt x="220980" y="6130290"/>
                    <a:pt x="220980" y="6123940"/>
                  </a:cubicBezTo>
                  <a:cubicBezTo>
                    <a:pt x="220980" y="6117590"/>
                    <a:pt x="224790" y="6112510"/>
                    <a:pt x="229870" y="6109970"/>
                  </a:cubicBezTo>
                  <a:lnTo>
                    <a:pt x="444500" y="6003290"/>
                  </a:lnTo>
                  <a:cubicBezTo>
                    <a:pt x="452120" y="5999480"/>
                    <a:pt x="461010" y="6002020"/>
                    <a:pt x="466090" y="6010910"/>
                  </a:cubicBezTo>
                  <a:cubicBezTo>
                    <a:pt x="469900" y="6018530"/>
                    <a:pt x="467360" y="6027420"/>
                    <a:pt x="458470" y="6032500"/>
                  </a:cubicBezTo>
                  <a:lnTo>
                    <a:pt x="271780" y="6125210"/>
                  </a:lnTo>
                  <a:lnTo>
                    <a:pt x="458470" y="6217920"/>
                  </a:lnTo>
                  <a:cubicBezTo>
                    <a:pt x="467360" y="6219190"/>
                    <a:pt x="469900" y="6229350"/>
                    <a:pt x="466090" y="6236970"/>
                  </a:cubicBezTo>
                  <a:close/>
                  <a:moveTo>
                    <a:pt x="7989570" y="6008370"/>
                  </a:moveTo>
                  <a:cubicBezTo>
                    <a:pt x="7993380" y="6000750"/>
                    <a:pt x="8002270" y="5996940"/>
                    <a:pt x="8011160" y="6000750"/>
                  </a:cubicBezTo>
                  <a:lnTo>
                    <a:pt x="8225790" y="6107430"/>
                  </a:lnTo>
                  <a:cubicBezTo>
                    <a:pt x="8230870" y="6109970"/>
                    <a:pt x="8234680" y="6115050"/>
                    <a:pt x="8234680" y="6121400"/>
                  </a:cubicBezTo>
                  <a:cubicBezTo>
                    <a:pt x="8234680" y="6127750"/>
                    <a:pt x="8230870" y="6132830"/>
                    <a:pt x="8225790" y="6135370"/>
                  </a:cubicBezTo>
                  <a:lnTo>
                    <a:pt x="8011160" y="6242050"/>
                  </a:lnTo>
                  <a:cubicBezTo>
                    <a:pt x="8008620" y="6243320"/>
                    <a:pt x="8006080" y="6243320"/>
                    <a:pt x="8003540" y="6243320"/>
                  </a:cubicBezTo>
                  <a:cubicBezTo>
                    <a:pt x="7997190" y="6243320"/>
                    <a:pt x="7992110" y="6239510"/>
                    <a:pt x="7989570" y="6234430"/>
                  </a:cubicBezTo>
                  <a:cubicBezTo>
                    <a:pt x="7985761" y="6226810"/>
                    <a:pt x="7988301" y="6217920"/>
                    <a:pt x="7997190" y="6212840"/>
                  </a:cubicBezTo>
                  <a:lnTo>
                    <a:pt x="8183880" y="6120130"/>
                  </a:lnTo>
                  <a:lnTo>
                    <a:pt x="7997190" y="6027420"/>
                  </a:lnTo>
                  <a:cubicBezTo>
                    <a:pt x="7989570" y="6026150"/>
                    <a:pt x="7985760" y="6015990"/>
                    <a:pt x="7989570" y="6008370"/>
                  </a:cubicBez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1006908" y="4746746"/>
            <a:ext cx="6007585" cy="4510652"/>
            <a:chOff x="0" y="0"/>
            <a:chExt cx="8455660" cy="6348730"/>
          </a:xfrm>
        </p:grpSpPr>
        <p:sp>
          <p:nvSpPr>
            <p:cNvPr id="13" name="Freeform 13"/>
            <p:cNvSpPr/>
            <p:nvPr/>
          </p:nvSpPr>
          <p:spPr>
            <a:xfrm>
              <a:off x="15240" y="5910580"/>
              <a:ext cx="8425180" cy="424180"/>
            </a:xfrm>
            <a:custGeom>
              <a:avLst/>
              <a:gdLst/>
              <a:ahLst/>
              <a:cxnLst/>
              <a:rect l="l" t="t" r="r" b="b"/>
              <a:pathLst>
                <a:path w="8425180" h="424180">
                  <a:moveTo>
                    <a:pt x="7769860" y="424180"/>
                  </a:moveTo>
                  <a:lnTo>
                    <a:pt x="2839720" y="424180"/>
                  </a:lnTo>
                  <a:lnTo>
                    <a:pt x="2839720" y="1270"/>
                  </a:lnTo>
                  <a:lnTo>
                    <a:pt x="7769860" y="1270"/>
                  </a:lnTo>
                  <a:lnTo>
                    <a:pt x="7769860" y="424180"/>
                  </a:lnTo>
                  <a:close/>
                  <a:moveTo>
                    <a:pt x="652780" y="0"/>
                  </a:moveTo>
                  <a:lnTo>
                    <a:pt x="0" y="0"/>
                  </a:lnTo>
                  <a:lnTo>
                    <a:pt x="0" y="422910"/>
                  </a:lnTo>
                  <a:lnTo>
                    <a:pt x="651510" y="422910"/>
                  </a:lnTo>
                  <a:lnTo>
                    <a:pt x="652780" y="0"/>
                  </a:lnTo>
                  <a:lnTo>
                    <a:pt x="652780" y="0"/>
                  </a:lnTo>
                  <a:close/>
                  <a:moveTo>
                    <a:pt x="8425180" y="0"/>
                  </a:moveTo>
                  <a:lnTo>
                    <a:pt x="7769860" y="0"/>
                  </a:lnTo>
                  <a:lnTo>
                    <a:pt x="7769860" y="422910"/>
                  </a:lnTo>
                  <a:lnTo>
                    <a:pt x="8425180" y="422910"/>
                  </a:lnTo>
                  <a:lnTo>
                    <a:pt x="8425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5240" y="15240"/>
              <a:ext cx="8425180" cy="6319520"/>
            </a:xfrm>
            <a:custGeom>
              <a:avLst/>
              <a:gdLst/>
              <a:ahLst/>
              <a:cxnLst/>
              <a:rect l="l" t="t" r="r" b="b"/>
              <a:pathLst>
                <a:path w="8425180" h="6319520">
                  <a:moveTo>
                    <a:pt x="2839720" y="6319520"/>
                  </a:moveTo>
                  <a:lnTo>
                    <a:pt x="652780" y="6319520"/>
                  </a:lnTo>
                  <a:lnTo>
                    <a:pt x="652780" y="5896610"/>
                  </a:lnTo>
                  <a:lnTo>
                    <a:pt x="2840990" y="5896610"/>
                  </a:lnTo>
                  <a:lnTo>
                    <a:pt x="2839720" y="6319520"/>
                  </a:lnTo>
                  <a:lnTo>
                    <a:pt x="2839720" y="6319520"/>
                  </a:lnTo>
                  <a:close/>
                  <a:moveTo>
                    <a:pt x="8425180" y="0"/>
                  </a:moveTo>
                  <a:lnTo>
                    <a:pt x="0" y="0"/>
                  </a:lnTo>
                  <a:lnTo>
                    <a:pt x="0" y="622300"/>
                  </a:lnTo>
                  <a:lnTo>
                    <a:pt x="8425180" y="622300"/>
                  </a:lnTo>
                  <a:lnTo>
                    <a:pt x="8425180" y="0"/>
                  </a:lnTo>
                  <a:lnTo>
                    <a:pt x="8425180" y="0"/>
                  </a:ln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8455660" cy="6348730"/>
            </a:xfrm>
            <a:custGeom>
              <a:avLst/>
              <a:gdLst/>
              <a:ahLst/>
              <a:cxnLst/>
              <a:rect l="l" t="t" r="r" b="b"/>
              <a:pathLst>
                <a:path w="8455660" h="6348730">
                  <a:moveTo>
                    <a:pt x="8440420" y="0"/>
                  </a:moveTo>
                  <a:lnTo>
                    <a:pt x="15240" y="0"/>
                  </a:lnTo>
                  <a:cubicBezTo>
                    <a:pt x="7620" y="0"/>
                    <a:pt x="0" y="7620"/>
                    <a:pt x="0" y="15240"/>
                  </a:cubicBezTo>
                  <a:lnTo>
                    <a:pt x="0" y="5910580"/>
                  </a:lnTo>
                  <a:lnTo>
                    <a:pt x="0" y="6333490"/>
                  </a:lnTo>
                  <a:cubicBezTo>
                    <a:pt x="0" y="6342380"/>
                    <a:pt x="7620" y="6348730"/>
                    <a:pt x="15240" y="6348730"/>
                  </a:cubicBezTo>
                  <a:lnTo>
                    <a:pt x="666750" y="6348730"/>
                  </a:lnTo>
                  <a:lnTo>
                    <a:pt x="2854960" y="6348730"/>
                  </a:lnTo>
                  <a:lnTo>
                    <a:pt x="7785100" y="6348730"/>
                  </a:lnTo>
                  <a:lnTo>
                    <a:pt x="8440420" y="6348730"/>
                  </a:lnTo>
                  <a:cubicBezTo>
                    <a:pt x="8449310" y="6348730"/>
                    <a:pt x="8455660" y="6341110"/>
                    <a:pt x="8455660" y="6333490"/>
                  </a:cubicBezTo>
                  <a:lnTo>
                    <a:pt x="8455660" y="5910580"/>
                  </a:lnTo>
                  <a:lnTo>
                    <a:pt x="8455660" y="15240"/>
                  </a:lnTo>
                  <a:cubicBezTo>
                    <a:pt x="8455660" y="7620"/>
                    <a:pt x="8449310" y="0"/>
                    <a:pt x="8440420" y="0"/>
                  </a:cubicBezTo>
                  <a:close/>
                  <a:moveTo>
                    <a:pt x="7785100" y="5895340"/>
                  </a:moveTo>
                  <a:lnTo>
                    <a:pt x="2854960" y="5895340"/>
                  </a:lnTo>
                  <a:lnTo>
                    <a:pt x="668020" y="5895340"/>
                  </a:lnTo>
                  <a:lnTo>
                    <a:pt x="31750" y="5895340"/>
                  </a:lnTo>
                  <a:lnTo>
                    <a:pt x="31750" y="652780"/>
                  </a:lnTo>
                  <a:lnTo>
                    <a:pt x="8425180" y="652780"/>
                  </a:lnTo>
                  <a:lnTo>
                    <a:pt x="8425180" y="5895340"/>
                  </a:lnTo>
                  <a:lnTo>
                    <a:pt x="7785100" y="5895340"/>
                  </a:lnTo>
                  <a:lnTo>
                    <a:pt x="7785100" y="5895340"/>
                  </a:lnTo>
                  <a:close/>
                  <a:moveTo>
                    <a:pt x="8425180" y="31750"/>
                  </a:moveTo>
                  <a:lnTo>
                    <a:pt x="8425180" y="622300"/>
                  </a:lnTo>
                  <a:lnTo>
                    <a:pt x="31750" y="622300"/>
                  </a:lnTo>
                  <a:lnTo>
                    <a:pt x="31750" y="31750"/>
                  </a:lnTo>
                  <a:lnTo>
                    <a:pt x="8425180" y="31750"/>
                  </a:lnTo>
                  <a:close/>
                  <a:moveTo>
                    <a:pt x="31750" y="5927090"/>
                  </a:moveTo>
                  <a:lnTo>
                    <a:pt x="652780" y="5927090"/>
                  </a:lnTo>
                  <a:lnTo>
                    <a:pt x="652780" y="6319520"/>
                  </a:lnTo>
                  <a:lnTo>
                    <a:pt x="31750" y="6319520"/>
                  </a:lnTo>
                  <a:lnTo>
                    <a:pt x="31750" y="5927090"/>
                  </a:lnTo>
                  <a:close/>
                  <a:moveTo>
                    <a:pt x="683260" y="6318250"/>
                  </a:moveTo>
                  <a:lnTo>
                    <a:pt x="683260" y="5925820"/>
                  </a:lnTo>
                  <a:lnTo>
                    <a:pt x="2839720" y="5925820"/>
                  </a:lnTo>
                  <a:lnTo>
                    <a:pt x="2839720" y="6318250"/>
                  </a:lnTo>
                  <a:lnTo>
                    <a:pt x="683260" y="6318250"/>
                  </a:lnTo>
                  <a:close/>
                  <a:moveTo>
                    <a:pt x="2871470" y="6318250"/>
                  </a:moveTo>
                  <a:lnTo>
                    <a:pt x="2871470" y="5925820"/>
                  </a:lnTo>
                  <a:lnTo>
                    <a:pt x="7769861" y="5925820"/>
                  </a:lnTo>
                  <a:lnTo>
                    <a:pt x="7769861" y="6318250"/>
                  </a:lnTo>
                  <a:lnTo>
                    <a:pt x="2871470" y="6318250"/>
                  </a:lnTo>
                  <a:close/>
                  <a:moveTo>
                    <a:pt x="8425180" y="6318250"/>
                  </a:moveTo>
                  <a:lnTo>
                    <a:pt x="7801611" y="6318250"/>
                  </a:lnTo>
                  <a:lnTo>
                    <a:pt x="7801611" y="5925820"/>
                  </a:lnTo>
                  <a:lnTo>
                    <a:pt x="8425180" y="5925820"/>
                  </a:lnTo>
                  <a:lnTo>
                    <a:pt x="8425180" y="6318250"/>
                  </a:lnTo>
                  <a:close/>
                  <a:moveTo>
                    <a:pt x="226060" y="467360"/>
                  </a:moveTo>
                  <a:lnTo>
                    <a:pt x="339090" y="342900"/>
                  </a:lnTo>
                  <a:lnTo>
                    <a:pt x="226060" y="218440"/>
                  </a:lnTo>
                  <a:cubicBezTo>
                    <a:pt x="219710" y="212090"/>
                    <a:pt x="220980" y="201930"/>
                    <a:pt x="227330" y="196850"/>
                  </a:cubicBezTo>
                  <a:cubicBezTo>
                    <a:pt x="233680" y="190500"/>
                    <a:pt x="243840" y="191770"/>
                    <a:pt x="248920" y="198120"/>
                  </a:cubicBezTo>
                  <a:lnTo>
                    <a:pt x="359410" y="320040"/>
                  </a:lnTo>
                  <a:lnTo>
                    <a:pt x="469900" y="198120"/>
                  </a:lnTo>
                  <a:cubicBezTo>
                    <a:pt x="476250" y="191770"/>
                    <a:pt x="485140" y="191770"/>
                    <a:pt x="491490" y="196850"/>
                  </a:cubicBezTo>
                  <a:cubicBezTo>
                    <a:pt x="497840" y="203200"/>
                    <a:pt x="497840" y="212090"/>
                    <a:pt x="492760" y="218440"/>
                  </a:cubicBezTo>
                  <a:lnTo>
                    <a:pt x="381000" y="344170"/>
                  </a:lnTo>
                  <a:lnTo>
                    <a:pt x="494030" y="468630"/>
                  </a:lnTo>
                  <a:cubicBezTo>
                    <a:pt x="500380" y="474980"/>
                    <a:pt x="499110" y="485140"/>
                    <a:pt x="492760" y="490220"/>
                  </a:cubicBezTo>
                  <a:cubicBezTo>
                    <a:pt x="490220" y="492760"/>
                    <a:pt x="486410" y="494030"/>
                    <a:pt x="482600" y="494030"/>
                  </a:cubicBezTo>
                  <a:cubicBezTo>
                    <a:pt x="478790" y="494030"/>
                    <a:pt x="473710" y="492760"/>
                    <a:pt x="471170" y="488950"/>
                  </a:cubicBezTo>
                  <a:lnTo>
                    <a:pt x="360680" y="367030"/>
                  </a:lnTo>
                  <a:lnTo>
                    <a:pt x="250190" y="488950"/>
                  </a:lnTo>
                  <a:cubicBezTo>
                    <a:pt x="247650" y="492760"/>
                    <a:pt x="242570" y="494030"/>
                    <a:pt x="238760" y="494030"/>
                  </a:cubicBezTo>
                  <a:cubicBezTo>
                    <a:pt x="234950" y="494030"/>
                    <a:pt x="231140" y="492760"/>
                    <a:pt x="228600" y="490220"/>
                  </a:cubicBezTo>
                  <a:cubicBezTo>
                    <a:pt x="220980" y="483870"/>
                    <a:pt x="220980" y="473710"/>
                    <a:pt x="226060" y="467360"/>
                  </a:cubicBezTo>
                  <a:close/>
                  <a:moveTo>
                    <a:pt x="1104900" y="344170"/>
                  </a:moveTo>
                  <a:cubicBezTo>
                    <a:pt x="1104900" y="335280"/>
                    <a:pt x="1112520" y="328930"/>
                    <a:pt x="1120140" y="328930"/>
                  </a:cubicBezTo>
                  <a:lnTo>
                    <a:pt x="1363980" y="328930"/>
                  </a:lnTo>
                  <a:cubicBezTo>
                    <a:pt x="1372870" y="328930"/>
                    <a:pt x="1379220" y="336550"/>
                    <a:pt x="1379220" y="344170"/>
                  </a:cubicBezTo>
                  <a:cubicBezTo>
                    <a:pt x="1379220" y="353060"/>
                    <a:pt x="1371600" y="359410"/>
                    <a:pt x="1363980" y="359410"/>
                  </a:cubicBezTo>
                  <a:lnTo>
                    <a:pt x="1120140" y="359410"/>
                  </a:lnTo>
                  <a:cubicBezTo>
                    <a:pt x="1111250" y="359410"/>
                    <a:pt x="1104900" y="351790"/>
                    <a:pt x="1104900" y="344170"/>
                  </a:cubicBezTo>
                  <a:close/>
                  <a:moveTo>
                    <a:pt x="676910" y="452120"/>
                  </a:moveTo>
                  <a:lnTo>
                    <a:pt x="702310" y="452120"/>
                  </a:lnTo>
                  <a:lnTo>
                    <a:pt x="702310" y="477520"/>
                  </a:lnTo>
                  <a:cubicBezTo>
                    <a:pt x="702310" y="486410"/>
                    <a:pt x="709930" y="492760"/>
                    <a:pt x="717550" y="492760"/>
                  </a:cubicBezTo>
                  <a:lnTo>
                    <a:pt x="924560" y="492760"/>
                  </a:lnTo>
                  <a:cubicBezTo>
                    <a:pt x="933450" y="492760"/>
                    <a:pt x="939800" y="485140"/>
                    <a:pt x="939800" y="477520"/>
                  </a:cubicBezTo>
                  <a:lnTo>
                    <a:pt x="939800" y="250190"/>
                  </a:lnTo>
                  <a:cubicBezTo>
                    <a:pt x="939800" y="241300"/>
                    <a:pt x="932180" y="234950"/>
                    <a:pt x="924560" y="234950"/>
                  </a:cubicBezTo>
                  <a:lnTo>
                    <a:pt x="899160" y="234950"/>
                  </a:lnTo>
                  <a:lnTo>
                    <a:pt x="899160" y="209550"/>
                  </a:lnTo>
                  <a:cubicBezTo>
                    <a:pt x="899160" y="200660"/>
                    <a:pt x="891540" y="194310"/>
                    <a:pt x="883920" y="194310"/>
                  </a:cubicBezTo>
                  <a:lnTo>
                    <a:pt x="676910" y="194310"/>
                  </a:lnTo>
                  <a:cubicBezTo>
                    <a:pt x="668020" y="194310"/>
                    <a:pt x="661670" y="201930"/>
                    <a:pt x="661670" y="209550"/>
                  </a:cubicBezTo>
                  <a:lnTo>
                    <a:pt x="661670" y="436880"/>
                  </a:lnTo>
                  <a:cubicBezTo>
                    <a:pt x="661670" y="445770"/>
                    <a:pt x="668020" y="452120"/>
                    <a:pt x="676910" y="452120"/>
                  </a:cubicBezTo>
                  <a:close/>
                  <a:moveTo>
                    <a:pt x="909320" y="265430"/>
                  </a:moveTo>
                  <a:lnTo>
                    <a:pt x="909320" y="462280"/>
                  </a:lnTo>
                  <a:lnTo>
                    <a:pt x="734060" y="462280"/>
                  </a:lnTo>
                  <a:lnTo>
                    <a:pt x="734060" y="452120"/>
                  </a:lnTo>
                  <a:lnTo>
                    <a:pt x="883920" y="452120"/>
                  </a:lnTo>
                  <a:cubicBezTo>
                    <a:pt x="892810" y="452120"/>
                    <a:pt x="899160" y="444500"/>
                    <a:pt x="899160" y="436880"/>
                  </a:cubicBezTo>
                  <a:lnTo>
                    <a:pt x="899160" y="265430"/>
                  </a:lnTo>
                  <a:lnTo>
                    <a:pt x="909320" y="265430"/>
                  </a:lnTo>
                  <a:close/>
                  <a:moveTo>
                    <a:pt x="692150" y="224790"/>
                  </a:moveTo>
                  <a:lnTo>
                    <a:pt x="867410" y="224790"/>
                  </a:lnTo>
                  <a:lnTo>
                    <a:pt x="867410" y="421640"/>
                  </a:lnTo>
                  <a:lnTo>
                    <a:pt x="692150" y="421640"/>
                  </a:lnTo>
                  <a:lnTo>
                    <a:pt x="692150" y="224790"/>
                  </a:lnTo>
                  <a:close/>
                  <a:moveTo>
                    <a:pt x="466090" y="6236970"/>
                  </a:moveTo>
                  <a:cubicBezTo>
                    <a:pt x="463550" y="6242050"/>
                    <a:pt x="457200" y="6245860"/>
                    <a:pt x="452120" y="6245860"/>
                  </a:cubicBezTo>
                  <a:cubicBezTo>
                    <a:pt x="449580" y="6245860"/>
                    <a:pt x="447040" y="6245860"/>
                    <a:pt x="444500" y="6244590"/>
                  </a:cubicBezTo>
                  <a:lnTo>
                    <a:pt x="229870" y="6137910"/>
                  </a:lnTo>
                  <a:cubicBezTo>
                    <a:pt x="224790" y="6135370"/>
                    <a:pt x="220980" y="6130290"/>
                    <a:pt x="220980" y="6123940"/>
                  </a:cubicBezTo>
                  <a:cubicBezTo>
                    <a:pt x="220980" y="6117590"/>
                    <a:pt x="224790" y="6112510"/>
                    <a:pt x="229870" y="6109970"/>
                  </a:cubicBezTo>
                  <a:lnTo>
                    <a:pt x="444500" y="6003290"/>
                  </a:lnTo>
                  <a:cubicBezTo>
                    <a:pt x="452120" y="5999480"/>
                    <a:pt x="461010" y="6002020"/>
                    <a:pt x="466090" y="6010910"/>
                  </a:cubicBezTo>
                  <a:cubicBezTo>
                    <a:pt x="469900" y="6018530"/>
                    <a:pt x="467360" y="6027420"/>
                    <a:pt x="458470" y="6032500"/>
                  </a:cubicBezTo>
                  <a:lnTo>
                    <a:pt x="271780" y="6125210"/>
                  </a:lnTo>
                  <a:lnTo>
                    <a:pt x="458470" y="6217920"/>
                  </a:lnTo>
                  <a:cubicBezTo>
                    <a:pt x="467360" y="6219190"/>
                    <a:pt x="469900" y="6229350"/>
                    <a:pt x="466090" y="6236970"/>
                  </a:cubicBezTo>
                  <a:close/>
                  <a:moveTo>
                    <a:pt x="7989570" y="6008370"/>
                  </a:moveTo>
                  <a:cubicBezTo>
                    <a:pt x="7993380" y="6000750"/>
                    <a:pt x="8002270" y="5996940"/>
                    <a:pt x="8011160" y="6000750"/>
                  </a:cubicBezTo>
                  <a:lnTo>
                    <a:pt x="8225790" y="6107430"/>
                  </a:lnTo>
                  <a:cubicBezTo>
                    <a:pt x="8230870" y="6109970"/>
                    <a:pt x="8234680" y="6115050"/>
                    <a:pt x="8234680" y="6121400"/>
                  </a:cubicBezTo>
                  <a:cubicBezTo>
                    <a:pt x="8234680" y="6127750"/>
                    <a:pt x="8230870" y="6132830"/>
                    <a:pt x="8225790" y="6135370"/>
                  </a:cubicBezTo>
                  <a:lnTo>
                    <a:pt x="8011160" y="6242050"/>
                  </a:lnTo>
                  <a:cubicBezTo>
                    <a:pt x="8008620" y="6243320"/>
                    <a:pt x="8006080" y="6243320"/>
                    <a:pt x="8003540" y="6243320"/>
                  </a:cubicBezTo>
                  <a:cubicBezTo>
                    <a:pt x="7997190" y="6243320"/>
                    <a:pt x="7992110" y="6239510"/>
                    <a:pt x="7989570" y="6234430"/>
                  </a:cubicBezTo>
                  <a:cubicBezTo>
                    <a:pt x="7985761" y="6226810"/>
                    <a:pt x="7988301" y="6217920"/>
                    <a:pt x="7997190" y="6212840"/>
                  </a:cubicBezTo>
                  <a:lnTo>
                    <a:pt x="8183880" y="6120130"/>
                  </a:lnTo>
                  <a:lnTo>
                    <a:pt x="7997190" y="6027420"/>
                  </a:lnTo>
                  <a:cubicBezTo>
                    <a:pt x="7989570" y="6026150"/>
                    <a:pt x="7985760" y="6015990"/>
                    <a:pt x="7989570" y="6008370"/>
                  </a:cubicBez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144000" y="971550"/>
            <a:ext cx="8115300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780"/>
              </a:lnSpc>
              <a:spcBef>
                <a:spcPct val="0"/>
              </a:spcBef>
            </a:pP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Viết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 </a:t>
            </a: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chú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 </a:t>
            </a: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thích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 </a:t>
            </a: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cho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 </a:t>
            </a: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ảnh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 </a:t>
            </a: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tại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 </a:t>
            </a: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đây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.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0AEE147B-0031-5EC5-9DA6-6D6801E4F2E5}"/>
              </a:ext>
            </a:extLst>
          </p:cNvPr>
          <p:cNvSpPr txBox="1"/>
          <p:nvPr/>
        </p:nvSpPr>
        <p:spPr>
          <a:xfrm>
            <a:off x="12334300" y="6871717"/>
            <a:ext cx="3352800" cy="442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780"/>
              </a:lnSpc>
              <a:spcBef>
                <a:spcPct val="0"/>
              </a:spcBef>
            </a:pP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Chèn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 </a:t>
            </a: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ảnh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 ở </a:t>
            </a: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đây</a:t>
            </a:r>
            <a:endParaRPr lang="en-US" sz="2700" b="1" dirty="0">
              <a:solidFill>
                <a:srgbClr val="1F80FF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74CE8F92-01EE-50C6-9CCF-39596BA3E4BE}"/>
              </a:ext>
            </a:extLst>
          </p:cNvPr>
          <p:cNvSpPr txBox="1"/>
          <p:nvPr/>
        </p:nvSpPr>
        <p:spPr>
          <a:xfrm>
            <a:off x="7301279" y="5126010"/>
            <a:ext cx="3352800" cy="442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780"/>
              </a:lnSpc>
              <a:spcBef>
                <a:spcPct val="0"/>
              </a:spcBef>
            </a:pP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Chèn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 </a:t>
            </a: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ảnh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 ở </a:t>
            </a: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đây</a:t>
            </a:r>
            <a:endParaRPr lang="en-US" sz="2700" b="1" dirty="0">
              <a:solidFill>
                <a:srgbClr val="1F80FF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6F62CDA0-34C2-92D3-FEE5-F1B4BA224F7C}"/>
              </a:ext>
            </a:extLst>
          </p:cNvPr>
          <p:cNvSpPr txBox="1"/>
          <p:nvPr/>
        </p:nvSpPr>
        <p:spPr>
          <a:xfrm>
            <a:off x="2610258" y="3891582"/>
            <a:ext cx="3352800" cy="442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780"/>
              </a:lnSpc>
              <a:spcBef>
                <a:spcPct val="0"/>
              </a:spcBef>
            </a:pP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Chèn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 </a:t>
            </a: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ảnh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 ở </a:t>
            </a: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đây</a:t>
            </a:r>
            <a:endParaRPr lang="en-US" sz="2700" b="1" dirty="0">
              <a:solidFill>
                <a:srgbClr val="1F80FF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6735" y="-4006735"/>
            <a:ext cx="10274531" cy="18288000"/>
          </a:xfrm>
          <a:custGeom>
            <a:avLst/>
            <a:gdLst/>
            <a:ahLst/>
            <a:cxnLst/>
            <a:rect l="l" t="t" r="r" b="b"/>
            <a:pathLst>
              <a:path w="10274531" h="18288000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3" name="Group 3"/>
          <p:cNvGrpSpPr/>
          <p:nvPr/>
        </p:nvGrpSpPr>
        <p:grpSpPr>
          <a:xfrm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id="4" name="Group 4"/>
            <p:cNvGrpSpPr/>
            <p:nvPr/>
          </p:nvGrpSpPr>
          <p:grpSpPr>
            <a:xfrm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420621" h="1913890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0" y="0"/>
              <a:ext cx="18229267" cy="11965028"/>
            </a:xfrm>
            <a:custGeom>
              <a:avLst/>
              <a:gdLst/>
              <a:ahLst/>
              <a:cxnLst/>
              <a:rect l="l" t="t" r="r" b="b"/>
              <a:pathLst>
                <a:path w="18229267" h="11965028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7" name="Freeform 7"/>
          <p:cNvSpPr/>
          <p:nvPr/>
        </p:nvSpPr>
        <p:spPr>
          <a:xfrm>
            <a:off x="13395342" y="4337998"/>
            <a:ext cx="3863958" cy="3892266"/>
          </a:xfrm>
          <a:custGeom>
            <a:avLst/>
            <a:gdLst/>
            <a:ahLst/>
            <a:cxnLst/>
            <a:rect l="l" t="t" r="r" b="b"/>
            <a:pathLst>
              <a:path w="3863958" h="3892266">
                <a:moveTo>
                  <a:pt x="0" y="0"/>
                </a:moveTo>
                <a:lnTo>
                  <a:pt x="3863958" y="0"/>
                </a:lnTo>
                <a:lnTo>
                  <a:pt x="3863958" y="3892266"/>
                </a:lnTo>
                <a:lnTo>
                  <a:pt x="0" y="3892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1028700" y="3542831"/>
            <a:ext cx="3351105" cy="2272659"/>
          </a:xfrm>
          <a:custGeom>
            <a:avLst/>
            <a:gdLst/>
            <a:ahLst/>
            <a:cxnLst/>
            <a:rect l="l" t="t" r="r" b="b"/>
            <a:pathLst>
              <a:path w="3351105" h="2272659">
                <a:moveTo>
                  <a:pt x="0" y="0"/>
                </a:moveTo>
                <a:lnTo>
                  <a:pt x="3351105" y="0"/>
                </a:lnTo>
                <a:lnTo>
                  <a:pt x="3351105" y="2272659"/>
                </a:lnTo>
                <a:lnTo>
                  <a:pt x="0" y="22726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9" name="Group 9"/>
          <p:cNvGrpSpPr/>
          <p:nvPr/>
        </p:nvGrpSpPr>
        <p:grpSpPr>
          <a:xfrm>
            <a:off x="5286698" y="2469070"/>
            <a:ext cx="7714604" cy="1767687"/>
            <a:chOff x="0" y="0"/>
            <a:chExt cx="10286139" cy="235691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801255"/>
              <a:ext cx="10286139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1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Giải thích số liệu thống kê vừa nêu.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10286139" cy="1574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60"/>
                </a:lnSpc>
                <a:spcBef>
                  <a:spcPct val="0"/>
                </a:spcBef>
              </a:pPr>
              <a:r>
                <a:rPr lang="en-US" sz="7800" b="1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7 trên 7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286698" y="4768516"/>
            <a:ext cx="7714604" cy="1794468"/>
            <a:chOff x="0" y="0"/>
            <a:chExt cx="10286139" cy="239262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836963"/>
              <a:ext cx="10286139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1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Giải thích số liệu thống kê vừa nêu.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10286139" cy="1574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60"/>
                </a:lnSpc>
                <a:spcBef>
                  <a:spcPct val="0"/>
                </a:spcBef>
              </a:pPr>
              <a:r>
                <a:rPr lang="en-US" sz="7800" b="1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100%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286698" y="7094742"/>
            <a:ext cx="7714604" cy="1744772"/>
            <a:chOff x="0" y="0"/>
            <a:chExt cx="10286139" cy="2326363"/>
          </a:xfrm>
        </p:grpSpPr>
        <p:sp>
          <p:nvSpPr>
            <p:cNvPr id="16" name="TextBox 16"/>
            <p:cNvSpPr txBox="1"/>
            <p:nvPr/>
          </p:nvSpPr>
          <p:spPr>
            <a:xfrm>
              <a:off x="0" y="0"/>
              <a:ext cx="10286139" cy="1574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60"/>
                </a:lnSpc>
                <a:spcBef>
                  <a:spcPct val="0"/>
                </a:spcBef>
              </a:pPr>
              <a:r>
                <a:rPr lang="en-US" sz="7800" b="1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7 triệu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770702"/>
              <a:ext cx="10286139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</a:pPr>
              <a:r>
                <a:rPr lang="en-US" sz="2700" b="1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Giải thích số liệu thống kê vừa nêu.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070961" y="7246558"/>
            <a:ext cx="11984152" cy="0"/>
          </a:xfrm>
          <a:prstGeom prst="line">
            <a:avLst/>
          </a:prstGeom>
          <a:ln w="47625" cap="rnd">
            <a:solidFill>
              <a:srgbClr val="1F80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3" name="Group 3"/>
          <p:cNvGrpSpPr/>
          <p:nvPr/>
        </p:nvGrpSpPr>
        <p:grpSpPr>
          <a:xfrm>
            <a:off x="3070961" y="7084633"/>
            <a:ext cx="323850" cy="32385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40482" y="7084633"/>
            <a:ext cx="323850" cy="32385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810003" y="7084633"/>
            <a:ext cx="323850" cy="32385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070961" y="1069345"/>
            <a:ext cx="11984152" cy="5185869"/>
            <a:chOff x="0" y="0"/>
            <a:chExt cx="15978869" cy="6914493"/>
          </a:xfrm>
        </p:grpSpPr>
        <p:grpSp>
          <p:nvGrpSpPr>
            <p:cNvPr id="10" name="Group 10"/>
            <p:cNvGrpSpPr/>
            <p:nvPr/>
          </p:nvGrpSpPr>
          <p:grpSpPr>
            <a:xfrm>
              <a:off x="124220" y="1970252"/>
              <a:ext cx="15743379" cy="4743648"/>
              <a:chOff x="0" y="0"/>
              <a:chExt cx="1844847" cy="555872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844847" cy="555872"/>
              </a:xfrm>
              <a:custGeom>
                <a:avLst/>
                <a:gdLst/>
                <a:ahLst/>
                <a:cxnLst/>
                <a:rect l="l" t="t" r="r" b="b"/>
                <a:pathLst>
                  <a:path w="1844847" h="555872">
                    <a:moveTo>
                      <a:pt x="0" y="0"/>
                    </a:moveTo>
                    <a:lnTo>
                      <a:pt x="1844847" y="0"/>
                    </a:lnTo>
                    <a:lnTo>
                      <a:pt x="1844847" y="555872"/>
                    </a:lnTo>
                    <a:lnTo>
                      <a:pt x="0" y="5558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12" name="Freeform 12"/>
            <p:cNvSpPr/>
            <p:nvPr/>
          </p:nvSpPr>
          <p:spPr>
            <a:xfrm>
              <a:off x="0" y="0"/>
              <a:ext cx="15978869" cy="6914493"/>
            </a:xfrm>
            <a:custGeom>
              <a:avLst/>
              <a:gdLst/>
              <a:ahLst/>
              <a:cxnLst/>
              <a:rect l="l" t="t" r="r" b="b"/>
              <a:pathLst>
                <a:path w="15978869" h="6914493">
                  <a:moveTo>
                    <a:pt x="0" y="0"/>
                  </a:moveTo>
                  <a:lnTo>
                    <a:pt x="15978869" y="0"/>
                  </a:lnTo>
                  <a:lnTo>
                    <a:pt x="15978869" y="6914493"/>
                  </a:lnTo>
                  <a:lnTo>
                    <a:pt x="0" y="6914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720063" y="2555419"/>
            <a:ext cx="1674749" cy="3090979"/>
          </a:xfrm>
          <a:custGeom>
            <a:avLst/>
            <a:gdLst/>
            <a:ahLst/>
            <a:cxnLst/>
            <a:rect l="l" t="t" r="r" b="b"/>
            <a:pathLst>
              <a:path w="1674749" h="3090979">
                <a:moveTo>
                  <a:pt x="0" y="0"/>
                </a:moveTo>
                <a:lnTo>
                  <a:pt x="1674748" y="0"/>
                </a:lnTo>
                <a:lnTo>
                  <a:pt x="1674748" y="3090979"/>
                </a:lnTo>
                <a:lnTo>
                  <a:pt x="0" y="30909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4" name="Freeform 14"/>
          <p:cNvSpPr/>
          <p:nvPr/>
        </p:nvSpPr>
        <p:spPr>
          <a:xfrm>
            <a:off x="14600918" y="2568123"/>
            <a:ext cx="2032663" cy="3489551"/>
          </a:xfrm>
          <a:custGeom>
            <a:avLst/>
            <a:gdLst/>
            <a:ahLst/>
            <a:cxnLst/>
            <a:rect l="l" t="t" r="r" b="b"/>
            <a:pathLst>
              <a:path w="2032663" h="3489551">
                <a:moveTo>
                  <a:pt x="0" y="0"/>
                </a:moveTo>
                <a:lnTo>
                  <a:pt x="2032664" y="0"/>
                </a:lnTo>
                <a:lnTo>
                  <a:pt x="2032664" y="3489551"/>
                </a:lnTo>
                <a:lnTo>
                  <a:pt x="0" y="34895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5" name="TextBox 15"/>
          <p:cNvSpPr txBox="1"/>
          <p:nvPr/>
        </p:nvSpPr>
        <p:spPr>
          <a:xfrm>
            <a:off x="3894255" y="3131798"/>
            <a:ext cx="10337565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800" b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Viết chủ đề hoặc</a:t>
            </a:r>
          </a:p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800" b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ý tưởng của bạn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070961" y="7908098"/>
            <a:ext cx="3704876" cy="1261987"/>
            <a:chOff x="0" y="0"/>
            <a:chExt cx="4939835" cy="1682649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9525"/>
              <a:ext cx="4939835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40"/>
                </a:lnSpc>
                <a:spcBef>
                  <a:spcPct val="0"/>
                </a:spcBef>
              </a:pPr>
              <a:r>
                <a:rPr lang="en-US" sz="2700" b="1" u="none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Thêm điểm chính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715508"/>
              <a:ext cx="4939835" cy="967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 u="none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Hãy trình bày ngắn gọn về</a:t>
              </a:r>
            </a:p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 u="none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những gì bạn muốn thảo luận.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440482" y="7922385"/>
            <a:ext cx="3830886" cy="1233412"/>
            <a:chOff x="0" y="0"/>
            <a:chExt cx="5107847" cy="1644549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9525"/>
              <a:ext cx="5107847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40"/>
                </a:lnSpc>
                <a:spcBef>
                  <a:spcPct val="0"/>
                </a:spcBef>
              </a:pPr>
              <a:r>
                <a:rPr lang="en-US" sz="2700" b="1" u="none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Thêm điểm chính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77408"/>
              <a:ext cx="5107847" cy="967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 u="none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Hãy trình bày ngắn gọn về</a:t>
              </a:r>
            </a:p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 u="none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những gì bạn muốn thảo luận.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810003" y="7908098"/>
            <a:ext cx="3991261" cy="1261987"/>
            <a:chOff x="0" y="0"/>
            <a:chExt cx="5321682" cy="1682649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9525"/>
              <a:ext cx="5321682" cy="555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40"/>
                </a:lnSpc>
                <a:spcBef>
                  <a:spcPct val="0"/>
                </a:spcBef>
              </a:pPr>
              <a:r>
                <a:rPr lang="en-US" sz="2700" b="1" u="none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Thêm điểm chính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715508"/>
              <a:ext cx="5321682" cy="967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 u="none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Hãy trình bày ngắn gọn về</a:t>
              </a:r>
            </a:p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 u="none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những gì bạn muốn thảo luận.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B52C80-FB17-B89F-63F5-C406855F6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7548677-F103-A4A7-6B9B-C6E24C6D1B24}"/>
              </a:ext>
            </a:extLst>
          </p:cNvPr>
          <p:cNvGrpSpPr/>
          <p:nvPr/>
        </p:nvGrpSpPr>
        <p:grpSpPr>
          <a:xfrm>
            <a:off x="1159371" y="1562100"/>
            <a:ext cx="16138029" cy="6703087"/>
            <a:chOff x="0" y="0"/>
            <a:chExt cx="20280147" cy="8775772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D5987A4D-9E48-160B-7F20-5B377D6E0769}"/>
                </a:ext>
              </a:extLst>
            </p:cNvPr>
            <p:cNvGrpSpPr/>
            <p:nvPr/>
          </p:nvGrpSpPr>
          <p:grpSpPr>
            <a:xfrm>
              <a:off x="157658" y="2500616"/>
              <a:ext cx="19981265" cy="6020568"/>
              <a:chOff x="0" y="0"/>
              <a:chExt cx="1844847" cy="555872"/>
            </a:xfrm>
          </p:grpSpPr>
          <p:sp>
            <p:nvSpPr>
              <p:cNvPr id="4" name="Freeform 4">
                <a:extLst>
                  <a:ext uri="{FF2B5EF4-FFF2-40B4-BE49-F238E27FC236}">
                    <a16:creationId xmlns:a16="http://schemas.microsoft.com/office/drawing/2014/main" id="{EF299A0F-8AB0-EA60-BBAC-32DDEE323839}"/>
                  </a:ext>
                </a:extLst>
              </p:cNvPr>
              <p:cNvSpPr/>
              <p:nvPr/>
            </p:nvSpPr>
            <p:spPr>
              <a:xfrm>
                <a:off x="0" y="0"/>
                <a:ext cx="1844847" cy="555872"/>
              </a:xfrm>
              <a:custGeom>
                <a:avLst/>
                <a:gdLst/>
                <a:ahLst/>
                <a:cxnLst/>
                <a:rect l="l" t="t" r="r" b="b"/>
                <a:pathLst>
                  <a:path w="1844847" h="555872">
                    <a:moveTo>
                      <a:pt x="0" y="0"/>
                    </a:moveTo>
                    <a:lnTo>
                      <a:pt x="1844847" y="0"/>
                    </a:lnTo>
                    <a:lnTo>
                      <a:pt x="1844847" y="555872"/>
                    </a:lnTo>
                    <a:lnTo>
                      <a:pt x="0" y="5558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7C5464C-A749-9A28-0A85-3EC8A8998AE4}"/>
                </a:ext>
              </a:extLst>
            </p:cNvPr>
            <p:cNvSpPr/>
            <p:nvPr/>
          </p:nvSpPr>
          <p:spPr>
            <a:xfrm>
              <a:off x="0" y="0"/>
              <a:ext cx="20280147" cy="8775772"/>
            </a:xfrm>
            <a:custGeom>
              <a:avLst/>
              <a:gdLst/>
              <a:ahLst/>
              <a:cxnLst/>
              <a:rect l="l" t="t" r="r" b="b"/>
              <a:pathLst>
                <a:path w="20280147" h="8775772">
                  <a:moveTo>
                    <a:pt x="0" y="0"/>
                  </a:moveTo>
                  <a:lnTo>
                    <a:pt x="20280147" y="0"/>
                  </a:lnTo>
                  <a:lnTo>
                    <a:pt x="20280147" y="8775772"/>
                  </a:lnTo>
                  <a:lnTo>
                    <a:pt x="0" y="87757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7F5B704D-4409-0CA2-A727-DDB10891F741}"/>
              </a:ext>
            </a:extLst>
          </p:cNvPr>
          <p:cNvSpPr/>
          <p:nvPr/>
        </p:nvSpPr>
        <p:spPr>
          <a:xfrm rot="900993">
            <a:off x="16334132" y="3986407"/>
            <a:ext cx="1691088" cy="2786634"/>
          </a:xfrm>
          <a:custGeom>
            <a:avLst/>
            <a:gdLst/>
            <a:ahLst/>
            <a:cxnLst/>
            <a:rect l="l" t="t" r="r" b="b"/>
            <a:pathLst>
              <a:path w="1593851" h="2736224">
                <a:moveTo>
                  <a:pt x="0" y="0"/>
                </a:moveTo>
                <a:lnTo>
                  <a:pt x="1593851" y="0"/>
                </a:lnTo>
                <a:lnTo>
                  <a:pt x="1593851" y="2736224"/>
                </a:lnTo>
                <a:lnTo>
                  <a:pt x="0" y="2736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2C01F9F-D013-4BE5-3485-4537179A97FB}"/>
              </a:ext>
            </a:extLst>
          </p:cNvPr>
          <p:cNvSpPr txBox="1"/>
          <p:nvPr/>
        </p:nvSpPr>
        <p:spPr>
          <a:xfrm>
            <a:off x="3509449" y="4061527"/>
            <a:ext cx="11269103" cy="34132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Bảng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phân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công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công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việc</a:t>
            </a:r>
            <a:endParaRPr lang="en-US" sz="11090" b="1" dirty="0">
              <a:solidFill>
                <a:srgbClr val="1F80FF"/>
              </a:solidFill>
              <a:latin typeface="Saira Bold"/>
              <a:ea typeface="Saira Bold"/>
              <a:cs typeface="Saira Bold"/>
              <a:sym typeface="Saira Bold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415FA26-A104-AA53-F0F7-2FF59C6AEA0F}"/>
              </a:ext>
            </a:extLst>
          </p:cNvPr>
          <p:cNvSpPr/>
          <p:nvPr/>
        </p:nvSpPr>
        <p:spPr>
          <a:xfrm>
            <a:off x="381000" y="6006596"/>
            <a:ext cx="2055957" cy="1546460"/>
          </a:xfrm>
          <a:custGeom>
            <a:avLst/>
            <a:gdLst/>
            <a:ahLst/>
            <a:cxnLst/>
            <a:rect l="l" t="t" r="r" b="b"/>
            <a:pathLst>
              <a:path w="1937742" h="1518485">
                <a:moveTo>
                  <a:pt x="0" y="0"/>
                </a:moveTo>
                <a:lnTo>
                  <a:pt x="1937742" y="0"/>
                </a:lnTo>
                <a:lnTo>
                  <a:pt x="1937742" y="1518485"/>
                </a:lnTo>
                <a:lnTo>
                  <a:pt x="0" y="15184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182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80859"/>
              </p:ext>
            </p:extLst>
          </p:nvPr>
        </p:nvGraphicFramePr>
        <p:xfrm>
          <a:off x="1028700" y="3394482"/>
          <a:ext cx="16149638" cy="4587435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4338">
                  <a:extLst>
                    <a:ext uri="{9D8B030D-6E8A-4147-A177-3AD203B41FA5}">
                      <a16:colId xmlns:a16="http://schemas.microsoft.com/office/drawing/2014/main" val="1436324937"/>
                    </a:ext>
                  </a:extLst>
                </a:gridCol>
              </a:tblGrid>
              <a:tr h="91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b="1" dirty="0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STT</a:t>
                      </a:r>
                      <a:endParaRPr lang="en-US" sz="2400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b="1" dirty="0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Công </a:t>
                      </a:r>
                      <a:r>
                        <a:rPr lang="en-US" sz="3600" b="1" dirty="0" err="1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việc</a:t>
                      </a:r>
                      <a:endParaRPr lang="en-US" sz="3600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vi-VN" sz="3600" b="1" dirty="0" err="1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Ngườ</a:t>
                      </a:r>
                      <a:r>
                        <a:rPr lang="en-US" sz="3600" b="1" dirty="0" err="1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i</a:t>
                      </a:r>
                      <a:r>
                        <a:rPr lang="en-US" sz="3600" b="1" dirty="0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 </a:t>
                      </a:r>
                      <a:r>
                        <a:rPr lang="en-US" sz="3600" b="1" dirty="0" err="1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thực</a:t>
                      </a:r>
                      <a:r>
                        <a:rPr lang="en-US" sz="3600" b="1" dirty="0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 </a:t>
                      </a:r>
                      <a:r>
                        <a:rPr lang="en-US" sz="3600" b="1" dirty="0" err="1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hiện</a:t>
                      </a:r>
                      <a:endParaRPr lang="en-US" sz="3600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dirty="0"/>
                        <a:t>1</a:t>
                      </a:r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3600" b="1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dirty="0"/>
                        <a:t>Đặng Võ Tuấn Tài</a:t>
                      </a:r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dirty="0"/>
                        <a:t>2</a:t>
                      </a:r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3600" b="1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dirty="0"/>
                        <a:t>Lê Nguyễn Thái Bình</a:t>
                      </a:r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dirty="0"/>
                        <a:t>3</a:t>
                      </a:r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Lê </a:t>
                      </a:r>
                      <a:r>
                        <a:rPr lang="en-US" sz="3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Khắc</a:t>
                      </a: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Thịnh</a:t>
                      </a:r>
                      <a:endParaRPr lang="en-US" sz="3600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dirty="0"/>
                        <a:t>4</a:t>
                      </a:r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dirty="0" err="1"/>
                        <a:t>Hồ</a:t>
                      </a:r>
                      <a:r>
                        <a:rPr lang="en-US" sz="3600" dirty="0"/>
                        <a:t> Quốc Việt</a:t>
                      </a:r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28700" y="1387597"/>
            <a:ext cx="16230600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60"/>
              </a:lnSpc>
              <a:spcBef>
                <a:spcPct val="0"/>
              </a:spcBef>
            </a:pPr>
            <a:r>
              <a:rPr lang="en-US" sz="780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BẢNG PHÂN CÔNG </a:t>
            </a:r>
            <a:r>
              <a:rPr lang="en-US" sz="780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CÔNG</a:t>
            </a:r>
            <a:r>
              <a:rPr lang="en-US" sz="780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VIỆC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9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121524-DD44-AF35-EDBC-60B660BED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21FEF37-CB3F-97A7-E230-BABC62DD80C4}"/>
              </a:ext>
            </a:extLst>
          </p:cNvPr>
          <p:cNvSpPr txBox="1"/>
          <p:nvPr/>
        </p:nvSpPr>
        <p:spPr>
          <a:xfrm>
            <a:off x="1028700" y="1387597"/>
            <a:ext cx="16230600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60"/>
              </a:lnSpc>
              <a:spcBef>
                <a:spcPct val="0"/>
              </a:spcBef>
            </a:pPr>
            <a:r>
              <a:rPr lang="en-US" sz="780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BẢNG PHÂN CÔNG </a:t>
            </a:r>
            <a:r>
              <a:rPr lang="en-US" sz="780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CÔNG</a:t>
            </a:r>
            <a:r>
              <a:rPr lang="en-US" sz="780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VIỆC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6FC2109-A271-CA7D-4415-87CFB5A13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4194"/>
              </p:ext>
            </p:extLst>
          </p:nvPr>
        </p:nvGraphicFramePr>
        <p:xfrm>
          <a:off x="381000" y="3086100"/>
          <a:ext cx="17602201" cy="511012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436324937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3816710764"/>
                    </a:ext>
                  </a:extLst>
                </a:gridCol>
              </a:tblGrid>
              <a:tr h="91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b="1" dirty="0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STT</a:t>
                      </a:r>
                      <a:endParaRPr lang="en-US" sz="2400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b="1" dirty="0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Công </a:t>
                      </a:r>
                      <a:r>
                        <a:rPr lang="en-US" sz="3600" b="1" dirty="0" err="1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việc</a:t>
                      </a:r>
                      <a:endParaRPr lang="en-US" sz="3600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vi-VN" sz="3600" b="1" dirty="0" err="1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Ngườ</a:t>
                      </a:r>
                      <a:r>
                        <a:rPr lang="en-US" sz="3600" b="1" dirty="0" err="1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i</a:t>
                      </a:r>
                      <a:r>
                        <a:rPr lang="en-US" sz="3600" b="1" dirty="0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 </a:t>
                      </a:r>
                      <a:r>
                        <a:rPr lang="en-US" sz="3600" b="1" dirty="0" err="1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thực</a:t>
                      </a:r>
                      <a:r>
                        <a:rPr lang="en-US" sz="3600" b="1" dirty="0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 </a:t>
                      </a:r>
                      <a:r>
                        <a:rPr lang="en-US" sz="3600" b="1" dirty="0" err="1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hiện</a:t>
                      </a:r>
                      <a:endParaRPr lang="en-US" sz="3600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err="1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Mức</a:t>
                      </a:r>
                      <a:r>
                        <a:rPr lang="en-US" sz="3600" b="1" dirty="0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 </a:t>
                      </a:r>
                      <a:r>
                        <a:rPr lang="en-US" sz="3600" b="1" dirty="0" err="1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độ</a:t>
                      </a:r>
                      <a:r>
                        <a:rPr lang="en-US" sz="3600" b="1" dirty="0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 </a:t>
                      </a:r>
                      <a:r>
                        <a:rPr lang="en-US" sz="3600" b="1" dirty="0" err="1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hoàn</a:t>
                      </a:r>
                      <a:r>
                        <a:rPr lang="en-US" sz="3600" b="1" dirty="0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 </a:t>
                      </a:r>
                      <a:r>
                        <a:rPr lang="en-US" sz="3600" b="1" dirty="0" err="1">
                          <a:solidFill>
                            <a:srgbClr val="1F80FF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thành</a:t>
                      </a:r>
                      <a:endParaRPr lang="en-US" sz="3600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dirty="0"/>
                        <a:t>1</a:t>
                      </a:r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3600" b="1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dirty="0"/>
                        <a:t>Đặng Võ Tuấn Tài</a:t>
                      </a:r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3600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dirty="0"/>
                        <a:t>2</a:t>
                      </a:r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3600" b="1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dirty="0"/>
                        <a:t>Lê Nguyễn Thái Bình</a:t>
                      </a:r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3600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dirty="0"/>
                        <a:t>3</a:t>
                      </a:r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Lê </a:t>
                      </a:r>
                      <a:r>
                        <a:rPr lang="en-US" sz="3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Khắc</a:t>
                      </a: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Thịnh</a:t>
                      </a:r>
                      <a:endParaRPr lang="en-US" sz="3600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3600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74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dirty="0"/>
                        <a:t>4</a:t>
                      </a:r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b="1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3600" dirty="0" err="1"/>
                        <a:t>Hồ</a:t>
                      </a:r>
                      <a:r>
                        <a:rPr lang="en-US" sz="3600" dirty="0"/>
                        <a:t> Quốc Việt</a:t>
                      </a:r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3600" dirty="0"/>
                    </a:p>
                  </a:txBody>
                  <a:tcPr marL="171450" marR="171450" marT="171450" marB="171450" anchor="ctr">
                    <a:lnL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F8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6735" y="-4006735"/>
            <a:ext cx="10274531" cy="18288000"/>
          </a:xfrm>
          <a:custGeom>
            <a:avLst/>
            <a:gdLst/>
            <a:ahLst/>
            <a:cxnLst/>
            <a:rect l="l" t="t" r="r" b="b"/>
            <a:pathLst>
              <a:path w="10274531" h="18288000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3" name="Group 3"/>
          <p:cNvGrpSpPr/>
          <p:nvPr/>
        </p:nvGrpSpPr>
        <p:grpSpPr>
          <a:xfrm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id="4" name="Group 4"/>
            <p:cNvGrpSpPr/>
            <p:nvPr/>
          </p:nvGrpSpPr>
          <p:grpSpPr>
            <a:xfrm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420621" h="1913890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vi-VN" dirty="0"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0" y="0"/>
              <a:ext cx="18229267" cy="11965028"/>
            </a:xfrm>
            <a:custGeom>
              <a:avLst/>
              <a:gdLst/>
              <a:ahLst/>
              <a:cxnLst/>
              <a:rect l="l" t="t" r="r" b="b"/>
              <a:pathLst>
                <a:path w="18229267" h="11965028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7" name="Freeform 7"/>
          <p:cNvSpPr/>
          <p:nvPr/>
        </p:nvSpPr>
        <p:spPr>
          <a:xfrm>
            <a:off x="7947838" y="2974022"/>
            <a:ext cx="2392325" cy="1961706"/>
          </a:xfrm>
          <a:custGeom>
            <a:avLst/>
            <a:gdLst/>
            <a:ahLst/>
            <a:cxnLst/>
            <a:rect l="l" t="t" r="r" b="b"/>
            <a:pathLst>
              <a:path w="2392325" h="1961706">
                <a:moveTo>
                  <a:pt x="0" y="0"/>
                </a:moveTo>
                <a:lnTo>
                  <a:pt x="2392325" y="0"/>
                </a:lnTo>
                <a:lnTo>
                  <a:pt x="2392325" y="1961706"/>
                </a:lnTo>
                <a:lnTo>
                  <a:pt x="0" y="19617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vi-VN"/>
          </a:p>
        </p:txBody>
      </p:sp>
      <p:sp>
        <p:nvSpPr>
          <p:cNvPr id="16" name="TextBox 16"/>
          <p:cNvSpPr txBox="1"/>
          <p:nvPr/>
        </p:nvSpPr>
        <p:spPr>
          <a:xfrm>
            <a:off x="5236074" y="5378691"/>
            <a:ext cx="7815853" cy="1706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Xin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cảm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ơn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91A9B8-7357-BEB0-B6F7-BEB5F1B10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8F9335B-9B03-67EA-49E4-3D6FE9767CFB}"/>
              </a:ext>
            </a:extLst>
          </p:cNvPr>
          <p:cNvSpPr/>
          <p:nvPr/>
        </p:nvSpPr>
        <p:spPr>
          <a:xfrm rot="-5400000">
            <a:off x="4006735" y="-4006735"/>
            <a:ext cx="10274531" cy="18288000"/>
          </a:xfrm>
          <a:custGeom>
            <a:avLst/>
            <a:gdLst/>
            <a:ahLst/>
            <a:cxnLst/>
            <a:rect l="l" t="t" r="r" b="b"/>
            <a:pathLst>
              <a:path w="10274531" h="18288000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A56FF9A-A099-7D04-AE86-709A6858E528}"/>
              </a:ext>
            </a:extLst>
          </p:cNvPr>
          <p:cNvGrpSpPr/>
          <p:nvPr/>
        </p:nvGrpSpPr>
        <p:grpSpPr>
          <a:xfrm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3C152BA1-E85D-E685-DEBD-544E907ACB93}"/>
                </a:ext>
              </a:extLst>
            </p:cNvPr>
            <p:cNvGrpSpPr/>
            <p:nvPr/>
          </p:nvGrpSpPr>
          <p:grpSpPr>
            <a:xfrm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89D0669E-2920-DBA1-C8BB-40CC1EA0984E}"/>
                  </a:ext>
                </a:extLst>
              </p:cNvPr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420621" h="1913890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06FC661-3E9D-D584-E231-673A06588724}"/>
                </a:ext>
              </a:extLst>
            </p:cNvPr>
            <p:cNvSpPr/>
            <p:nvPr/>
          </p:nvSpPr>
          <p:spPr>
            <a:xfrm>
              <a:off x="0" y="0"/>
              <a:ext cx="18229267" cy="11965028"/>
            </a:xfrm>
            <a:custGeom>
              <a:avLst/>
              <a:gdLst/>
              <a:ahLst/>
              <a:cxnLst/>
              <a:rect l="l" t="t" r="r" b="b"/>
              <a:pathLst>
                <a:path w="18229267" h="11965028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DD59F009-CA0E-7117-E3A9-2CAB17E42114}"/>
              </a:ext>
            </a:extLst>
          </p:cNvPr>
          <p:cNvSpPr/>
          <p:nvPr/>
        </p:nvSpPr>
        <p:spPr>
          <a:xfrm>
            <a:off x="6000935" y="2974022"/>
            <a:ext cx="2392325" cy="1961706"/>
          </a:xfrm>
          <a:custGeom>
            <a:avLst/>
            <a:gdLst/>
            <a:ahLst/>
            <a:cxnLst/>
            <a:rect l="l" t="t" r="r" b="b"/>
            <a:pathLst>
              <a:path w="2392325" h="1961706">
                <a:moveTo>
                  <a:pt x="0" y="0"/>
                </a:moveTo>
                <a:lnTo>
                  <a:pt x="2392325" y="0"/>
                </a:lnTo>
                <a:lnTo>
                  <a:pt x="2392325" y="1961706"/>
                </a:lnTo>
                <a:lnTo>
                  <a:pt x="0" y="19617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7C3C5EA6-E198-A9D1-555B-AEB2C191F521}"/>
              </a:ext>
            </a:extLst>
          </p:cNvPr>
          <p:cNvGrpSpPr>
            <a:grpSpLocks noChangeAspect="1"/>
          </p:cNvGrpSpPr>
          <p:nvPr/>
        </p:nvGrpSpPr>
        <p:grpSpPr>
          <a:xfrm>
            <a:off x="11938935" y="2717977"/>
            <a:ext cx="5320365" cy="5321429"/>
            <a:chOff x="0" y="0"/>
            <a:chExt cx="6348730" cy="63500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A9E90A7-66E8-9A46-9B82-252A43DAE12D}"/>
                </a:ext>
              </a:extLst>
            </p:cNvPr>
            <p:cNvSpPr/>
            <p:nvPr/>
          </p:nvSpPr>
          <p:spPr>
            <a:xfrm>
              <a:off x="12700" y="12700"/>
              <a:ext cx="6324600" cy="511810"/>
            </a:xfrm>
            <a:custGeom>
              <a:avLst/>
              <a:gdLst/>
              <a:ahLst/>
              <a:cxnLst/>
              <a:rect l="l" t="t" r="r" b="b"/>
              <a:pathLst>
                <a:path w="6324600" h="511810">
                  <a:moveTo>
                    <a:pt x="6323330" y="0"/>
                  </a:moveTo>
                  <a:lnTo>
                    <a:pt x="6323330" y="232410"/>
                  </a:lnTo>
                  <a:moveTo>
                    <a:pt x="6323330" y="232410"/>
                  </a:moveTo>
                  <a:lnTo>
                    <a:pt x="6324600" y="511810"/>
                  </a:lnTo>
                  <a:lnTo>
                    <a:pt x="6324600" y="511810"/>
                  </a:lnTo>
                  <a:lnTo>
                    <a:pt x="0" y="511810"/>
                  </a:lnTo>
                  <a:lnTo>
                    <a:pt x="0" y="0"/>
                  </a:lnTo>
                  <a:lnTo>
                    <a:pt x="6323330" y="0"/>
                  </a:lnTo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D4CA8DC-976A-9439-A2FC-554A724CF8D7}"/>
                </a:ext>
              </a:extLst>
            </p:cNvPr>
            <p:cNvSpPr/>
            <p:nvPr/>
          </p:nvSpPr>
          <p:spPr>
            <a:xfrm>
              <a:off x="5062220" y="129540"/>
              <a:ext cx="1275080" cy="6207760"/>
            </a:xfrm>
            <a:custGeom>
              <a:avLst/>
              <a:gdLst/>
              <a:ahLst/>
              <a:cxnLst/>
              <a:rect l="l" t="t" r="r" b="b"/>
              <a:pathLst>
                <a:path w="1275080" h="6207760">
                  <a:moveTo>
                    <a:pt x="1275080" y="6207760"/>
                  </a:moveTo>
                  <a:lnTo>
                    <a:pt x="1037590" y="6207760"/>
                  </a:lnTo>
                  <a:lnTo>
                    <a:pt x="1037590" y="394970"/>
                  </a:lnTo>
                  <a:lnTo>
                    <a:pt x="1275080" y="394970"/>
                  </a:lnTo>
                  <a:lnTo>
                    <a:pt x="1275080" y="6207760"/>
                  </a:lnTo>
                  <a:close/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FE03DABD-4161-E03E-9320-FE4570596161}"/>
                </a:ext>
              </a:extLst>
            </p:cNvPr>
            <p:cNvSpPr/>
            <p:nvPr/>
          </p:nvSpPr>
          <p:spPr>
            <a:xfrm>
              <a:off x="6099810" y="1642110"/>
              <a:ext cx="237490" cy="2237740"/>
            </a:xfrm>
            <a:custGeom>
              <a:avLst/>
              <a:gdLst/>
              <a:ahLst/>
              <a:cxnLst/>
              <a:rect l="l" t="t" r="r" b="b"/>
              <a:pathLst>
                <a:path w="237490" h="2237740">
                  <a:moveTo>
                    <a:pt x="237490" y="0"/>
                  </a:moveTo>
                  <a:lnTo>
                    <a:pt x="237490" y="2237740"/>
                  </a:lnTo>
                  <a:lnTo>
                    <a:pt x="0" y="223774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237490" y="0"/>
                  </a:lnTo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255E5DA-0633-9E70-4958-C4613C015F4F}"/>
                </a:ext>
              </a:extLst>
            </p:cNvPr>
            <p:cNvSpPr/>
            <p:nvPr/>
          </p:nvSpPr>
          <p:spPr>
            <a:xfrm>
              <a:off x="0" y="0"/>
              <a:ext cx="6348730" cy="6350000"/>
            </a:xfrm>
            <a:custGeom>
              <a:avLst/>
              <a:gdLst/>
              <a:ahLst/>
              <a:cxnLst/>
              <a:rect l="l" t="t" r="r" b="b"/>
              <a:pathLst>
                <a:path w="6348730" h="6350000">
                  <a:moveTo>
                    <a:pt x="12700" y="6350000"/>
                  </a:moveTo>
                  <a:cubicBezTo>
                    <a:pt x="6350" y="6350000"/>
                    <a:pt x="0" y="6344920"/>
                    <a:pt x="0" y="6337300"/>
                  </a:cubicBezTo>
                  <a:lnTo>
                    <a:pt x="0" y="12700"/>
                  </a:lnTo>
                  <a:cubicBezTo>
                    <a:pt x="0" y="6350"/>
                    <a:pt x="6350" y="0"/>
                    <a:pt x="12700" y="0"/>
                  </a:cubicBezTo>
                  <a:lnTo>
                    <a:pt x="6337300" y="0"/>
                  </a:lnTo>
                  <a:cubicBezTo>
                    <a:pt x="6341110" y="0"/>
                    <a:pt x="6344920" y="1270"/>
                    <a:pt x="6346190" y="5080"/>
                  </a:cubicBezTo>
                  <a:cubicBezTo>
                    <a:pt x="6348730" y="7620"/>
                    <a:pt x="6348730" y="10160"/>
                    <a:pt x="6348730" y="13970"/>
                  </a:cubicBezTo>
                  <a:lnTo>
                    <a:pt x="6348730" y="524510"/>
                  </a:lnTo>
                  <a:lnTo>
                    <a:pt x="6348730" y="6337300"/>
                  </a:lnTo>
                  <a:cubicBezTo>
                    <a:pt x="6348730" y="6343650"/>
                    <a:pt x="6343650" y="6350000"/>
                    <a:pt x="6336030" y="6350000"/>
                  </a:cubicBezTo>
                  <a:lnTo>
                    <a:pt x="12700" y="6350000"/>
                  </a:lnTo>
                  <a:close/>
                  <a:moveTo>
                    <a:pt x="6323330" y="6323330"/>
                  </a:moveTo>
                  <a:lnTo>
                    <a:pt x="6323330" y="3892550"/>
                  </a:lnTo>
                  <a:lnTo>
                    <a:pt x="6112510" y="3892550"/>
                  </a:lnTo>
                  <a:lnTo>
                    <a:pt x="6112510" y="6323330"/>
                  </a:lnTo>
                  <a:lnTo>
                    <a:pt x="6323330" y="6323330"/>
                  </a:lnTo>
                  <a:close/>
                  <a:moveTo>
                    <a:pt x="6085840" y="6323330"/>
                  </a:moveTo>
                  <a:lnTo>
                    <a:pt x="6085840" y="537210"/>
                  </a:lnTo>
                  <a:lnTo>
                    <a:pt x="26670" y="537210"/>
                  </a:lnTo>
                  <a:lnTo>
                    <a:pt x="26670" y="6323330"/>
                  </a:lnTo>
                  <a:lnTo>
                    <a:pt x="6085840" y="6323330"/>
                  </a:lnTo>
                  <a:close/>
                  <a:moveTo>
                    <a:pt x="6323330" y="3865880"/>
                  </a:moveTo>
                  <a:lnTo>
                    <a:pt x="6323330" y="1656080"/>
                  </a:lnTo>
                  <a:lnTo>
                    <a:pt x="6112510" y="1656080"/>
                  </a:lnTo>
                  <a:lnTo>
                    <a:pt x="6112510" y="3865880"/>
                  </a:lnTo>
                  <a:lnTo>
                    <a:pt x="6323330" y="3865880"/>
                  </a:lnTo>
                  <a:close/>
                  <a:moveTo>
                    <a:pt x="6323330" y="1629410"/>
                  </a:moveTo>
                  <a:lnTo>
                    <a:pt x="6323330" y="537210"/>
                  </a:lnTo>
                  <a:lnTo>
                    <a:pt x="6112510" y="537210"/>
                  </a:lnTo>
                  <a:lnTo>
                    <a:pt x="6112510" y="1629410"/>
                  </a:lnTo>
                  <a:lnTo>
                    <a:pt x="6323330" y="1629410"/>
                  </a:lnTo>
                  <a:close/>
                  <a:moveTo>
                    <a:pt x="6324600" y="511810"/>
                  </a:moveTo>
                  <a:lnTo>
                    <a:pt x="6324600" y="26670"/>
                  </a:lnTo>
                  <a:lnTo>
                    <a:pt x="26670" y="26670"/>
                  </a:lnTo>
                  <a:lnTo>
                    <a:pt x="26670" y="511810"/>
                  </a:lnTo>
                  <a:lnTo>
                    <a:pt x="6324600" y="511810"/>
                  </a:lnTo>
                  <a:close/>
                  <a:moveTo>
                    <a:pt x="5888990" y="421640"/>
                  </a:moveTo>
                  <a:cubicBezTo>
                    <a:pt x="5882640" y="421640"/>
                    <a:pt x="5876290" y="416560"/>
                    <a:pt x="5876290" y="408940"/>
                  </a:cubicBezTo>
                  <a:lnTo>
                    <a:pt x="5876290" y="129540"/>
                  </a:lnTo>
                  <a:cubicBezTo>
                    <a:pt x="5876290" y="121920"/>
                    <a:pt x="5882640" y="116840"/>
                    <a:pt x="5888990" y="116840"/>
                  </a:cubicBezTo>
                  <a:lnTo>
                    <a:pt x="6168390" y="116840"/>
                  </a:lnTo>
                  <a:cubicBezTo>
                    <a:pt x="6174740" y="116840"/>
                    <a:pt x="6181090" y="121920"/>
                    <a:pt x="6181090" y="129540"/>
                  </a:cubicBezTo>
                  <a:lnTo>
                    <a:pt x="6181090" y="408940"/>
                  </a:lnTo>
                  <a:cubicBezTo>
                    <a:pt x="6181090" y="415290"/>
                    <a:pt x="6176010" y="421640"/>
                    <a:pt x="6168390" y="421640"/>
                  </a:cubicBezTo>
                  <a:lnTo>
                    <a:pt x="5888990" y="421640"/>
                  </a:lnTo>
                  <a:close/>
                  <a:moveTo>
                    <a:pt x="6155690" y="394970"/>
                  </a:moveTo>
                  <a:lnTo>
                    <a:pt x="6155690" y="142240"/>
                  </a:lnTo>
                  <a:lnTo>
                    <a:pt x="5902960" y="142240"/>
                  </a:lnTo>
                  <a:lnTo>
                    <a:pt x="5902960" y="394970"/>
                  </a:lnTo>
                  <a:cubicBezTo>
                    <a:pt x="5902960" y="394970"/>
                    <a:pt x="6155690" y="394970"/>
                    <a:pt x="6155690" y="394970"/>
                  </a:cubicBezTo>
                  <a:close/>
                  <a:moveTo>
                    <a:pt x="5476240" y="421640"/>
                  </a:moveTo>
                  <a:cubicBezTo>
                    <a:pt x="5469890" y="421640"/>
                    <a:pt x="5463540" y="416560"/>
                    <a:pt x="5463540" y="408940"/>
                  </a:cubicBezTo>
                  <a:lnTo>
                    <a:pt x="5463540" y="129540"/>
                  </a:lnTo>
                  <a:cubicBezTo>
                    <a:pt x="5463540" y="123190"/>
                    <a:pt x="5468620" y="116840"/>
                    <a:pt x="5476240" y="116840"/>
                  </a:cubicBezTo>
                  <a:lnTo>
                    <a:pt x="5755640" y="116840"/>
                  </a:lnTo>
                  <a:cubicBezTo>
                    <a:pt x="5760720" y="116840"/>
                    <a:pt x="5764530" y="118110"/>
                    <a:pt x="5765800" y="120650"/>
                  </a:cubicBezTo>
                  <a:cubicBezTo>
                    <a:pt x="5768340" y="123190"/>
                    <a:pt x="5768340" y="125730"/>
                    <a:pt x="5768340" y="129540"/>
                  </a:cubicBezTo>
                  <a:lnTo>
                    <a:pt x="5768340" y="407670"/>
                  </a:lnTo>
                  <a:cubicBezTo>
                    <a:pt x="5768340" y="414020"/>
                    <a:pt x="5763260" y="420370"/>
                    <a:pt x="5755640" y="420370"/>
                  </a:cubicBezTo>
                  <a:lnTo>
                    <a:pt x="5476240" y="420370"/>
                  </a:lnTo>
                  <a:lnTo>
                    <a:pt x="5476240" y="421640"/>
                  </a:lnTo>
                  <a:close/>
                  <a:moveTo>
                    <a:pt x="5741670" y="394970"/>
                  </a:moveTo>
                  <a:lnTo>
                    <a:pt x="5741670" y="142240"/>
                  </a:lnTo>
                  <a:lnTo>
                    <a:pt x="5488940" y="142240"/>
                  </a:lnTo>
                  <a:lnTo>
                    <a:pt x="5488940" y="394970"/>
                  </a:lnTo>
                  <a:cubicBezTo>
                    <a:pt x="5488940" y="394970"/>
                    <a:pt x="5741670" y="394970"/>
                    <a:pt x="5741670" y="394970"/>
                  </a:cubicBezTo>
                  <a:close/>
                  <a:moveTo>
                    <a:pt x="5062220" y="421640"/>
                  </a:moveTo>
                  <a:cubicBezTo>
                    <a:pt x="5055870" y="421640"/>
                    <a:pt x="5049520" y="416560"/>
                    <a:pt x="5049520" y="408940"/>
                  </a:cubicBezTo>
                  <a:lnTo>
                    <a:pt x="5049520" y="129540"/>
                  </a:lnTo>
                  <a:cubicBezTo>
                    <a:pt x="5049520" y="123190"/>
                    <a:pt x="5054600" y="116840"/>
                    <a:pt x="5062220" y="116840"/>
                  </a:cubicBezTo>
                  <a:lnTo>
                    <a:pt x="5341620" y="116840"/>
                  </a:lnTo>
                  <a:cubicBezTo>
                    <a:pt x="5346700" y="116840"/>
                    <a:pt x="5350510" y="118110"/>
                    <a:pt x="5351780" y="120650"/>
                  </a:cubicBezTo>
                  <a:cubicBezTo>
                    <a:pt x="5354320" y="123190"/>
                    <a:pt x="5354320" y="125730"/>
                    <a:pt x="5354320" y="129540"/>
                  </a:cubicBezTo>
                  <a:lnTo>
                    <a:pt x="5354320" y="407670"/>
                  </a:lnTo>
                  <a:cubicBezTo>
                    <a:pt x="5354320" y="414020"/>
                    <a:pt x="5349240" y="420370"/>
                    <a:pt x="5341620" y="420370"/>
                  </a:cubicBezTo>
                  <a:lnTo>
                    <a:pt x="5062220" y="420370"/>
                  </a:lnTo>
                  <a:lnTo>
                    <a:pt x="5062220" y="421640"/>
                  </a:lnTo>
                  <a:close/>
                  <a:moveTo>
                    <a:pt x="5328920" y="394970"/>
                  </a:moveTo>
                  <a:lnTo>
                    <a:pt x="5328920" y="142240"/>
                  </a:lnTo>
                  <a:lnTo>
                    <a:pt x="5076190" y="142240"/>
                  </a:lnTo>
                  <a:lnTo>
                    <a:pt x="5076190" y="394970"/>
                  </a:lnTo>
                  <a:cubicBezTo>
                    <a:pt x="5076190" y="394970"/>
                    <a:pt x="5328920" y="394970"/>
                    <a:pt x="5328920" y="394970"/>
                  </a:cubicBezTo>
                  <a:close/>
                  <a:moveTo>
                    <a:pt x="6098540" y="351790"/>
                  </a:moveTo>
                  <a:cubicBezTo>
                    <a:pt x="6096000" y="351790"/>
                    <a:pt x="6092190" y="350520"/>
                    <a:pt x="6089650" y="349250"/>
                  </a:cubicBezTo>
                  <a:lnTo>
                    <a:pt x="6028690" y="288290"/>
                  </a:lnTo>
                  <a:lnTo>
                    <a:pt x="5967730" y="349250"/>
                  </a:lnTo>
                  <a:cubicBezTo>
                    <a:pt x="5963920" y="353060"/>
                    <a:pt x="5961380" y="353060"/>
                    <a:pt x="5958840" y="353060"/>
                  </a:cubicBezTo>
                  <a:cubicBezTo>
                    <a:pt x="5956300" y="353060"/>
                    <a:pt x="5952490" y="351790"/>
                    <a:pt x="5949950" y="350520"/>
                  </a:cubicBezTo>
                  <a:cubicBezTo>
                    <a:pt x="5944870" y="345440"/>
                    <a:pt x="5944870" y="336550"/>
                    <a:pt x="5948680" y="331470"/>
                  </a:cubicBezTo>
                  <a:lnTo>
                    <a:pt x="6009640" y="270510"/>
                  </a:lnTo>
                  <a:lnTo>
                    <a:pt x="5948680" y="209550"/>
                  </a:lnTo>
                  <a:cubicBezTo>
                    <a:pt x="5943600" y="204470"/>
                    <a:pt x="5943600" y="195580"/>
                    <a:pt x="5948680" y="190500"/>
                  </a:cubicBezTo>
                  <a:cubicBezTo>
                    <a:pt x="5951220" y="187960"/>
                    <a:pt x="5953760" y="186690"/>
                    <a:pt x="5957570" y="186690"/>
                  </a:cubicBezTo>
                  <a:cubicBezTo>
                    <a:pt x="5961380" y="186690"/>
                    <a:pt x="5965190" y="187960"/>
                    <a:pt x="5966460" y="190500"/>
                  </a:cubicBezTo>
                  <a:lnTo>
                    <a:pt x="6027420" y="251460"/>
                  </a:lnTo>
                  <a:lnTo>
                    <a:pt x="6088380" y="190500"/>
                  </a:lnTo>
                  <a:cubicBezTo>
                    <a:pt x="6090920" y="187960"/>
                    <a:pt x="6093460" y="186690"/>
                    <a:pt x="6097270" y="186690"/>
                  </a:cubicBezTo>
                  <a:cubicBezTo>
                    <a:pt x="6101080" y="186690"/>
                    <a:pt x="6104890" y="187960"/>
                    <a:pt x="6106160" y="190500"/>
                  </a:cubicBezTo>
                  <a:cubicBezTo>
                    <a:pt x="6108700" y="193040"/>
                    <a:pt x="6109970" y="196850"/>
                    <a:pt x="6109970" y="201930"/>
                  </a:cubicBezTo>
                  <a:cubicBezTo>
                    <a:pt x="6109970" y="205740"/>
                    <a:pt x="6108700" y="208280"/>
                    <a:pt x="6106160" y="209550"/>
                  </a:cubicBezTo>
                  <a:lnTo>
                    <a:pt x="6046470" y="269240"/>
                  </a:lnTo>
                  <a:lnTo>
                    <a:pt x="6107430" y="330200"/>
                  </a:lnTo>
                  <a:cubicBezTo>
                    <a:pt x="6112510" y="335280"/>
                    <a:pt x="6112510" y="344170"/>
                    <a:pt x="6107430" y="349250"/>
                  </a:cubicBezTo>
                  <a:cubicBezTo>
                    <a:pt x="6104890" y="351790"/>
                    <a:pt x="6101080" y="351790"/>
                    <a:pt x="6098540" y="351790"/>
                  </a:cubicBezTo>
                  <a:close/>
                  <a:moveTo>
                    <a:pt x="5538470" y="351790"/>
                  </a:moveTo>
                  <a:cubicBezTo>
                    <a:pt x="5532120" y="351790"/>
                    <a:pt x="5525770" y="345440"/>
                    <a:pt x="5525770" y="339090"/>
                  </a:cubicBezTo>
                  <a:lnTo>
                    <a:pt x="5525770" y="199390"/>
                  </a:lnTo>
                  <a:cubicBezTo>
                    <a:pt x="5525770" y="193040"/>
                    <a:pt x="5530850" y="186690"/>
                    <a:pt x="5538470" y="186690"/>
                  </a:cubicBezTo>
                  <a:lnTo>
                    <a:pt x="5692140" y="186690"/>
                  </a:lnTo>
                  <a:cubicBezTo>
                    <a:pt x="5698490" y="186690"/>
                    <a:pt x="5704840" y="191770"/>
                    <a:pt x="5704840" y="199390"/>
                  </a:cubicBezTo>
                  <a:lnTo>
                    <a:pt x="5704840" y="339090"/>
                  </a:lnTo>
                  <a:cubicBezTo>
                    <a:pt x="5704840" y="345440"/>
                    <a:pt x="5699760" y="351790"/>
                    <a:pt x="5692140" y="351790"/>
                  </a:cubicBezTo>
                  <a:lnTo>
                    <a:pt x="5538470" y="351790"/>
                  </a:lnTo>
                  <a:close/>
                  <a:moveTo>
                    <a:pt x="5679440" y="325120"/>
                  </a:moveTo>
                  <a:lnTo>
                    <a:pt x="5679440" y="245110"/>
                  </a:lnTo>
                  <a:lnTo>
                    <a:pt x="5551170" y="245110"/>
                  </a:lnTo>
                  <a:lnTo>
                    <a:pt x="5551170" y="325120"/>
                  </a:lnTo>
                  <a:cubicBezTo>
                    <a:pt x="5551170" y="325120"/>
                    <a:pt x="5679440" y="325120"/>
                    <a:pt x="5679440" y="325120"/>
                  </a:cubicBezTo>
                  <a:close/>
                  <a:moveTo>
                    <a:pt x="5116830" y="351790"/>
                  </a:moveTo>
                  <a:cubicBezTo>
                    <a:pt x="5109210" y="351790"/>
                    <a:pt x="5104130" y="345440"/>
                    <a:pt x="5104130" y="339090"/>
                  </a:cubicBezTo>
                  <a:cubicBezTo>
                    <a:pt x="5104130" y="331470"/>
                    <a:pt x="5110480" y="326390"/>
                    <a:pt x="5116830" y="326390"/>
                  </a:cubicBezTo>
                  <a:lnTo>
                    <a:pt x="5288280" y="326390"/>
                  </a:lnTo>
                  <a:cubicBezTo>
                    <a:pt x="5295900" y="326390"/>
                    <a:pt x="5300980" y="332740"/>
                    <a:pt x="5300980" y="339090"/>
                  </a:cubicBezTo>
                  <a:cubicBezTo>
                    <a:pt x="5300980" y="346710"/>
                    <a:pt x="5294630" y="351790"/>
                    <a:pt x="5288280" y="351790"/>
                  </a:cubicBezTo>
                  <a:lnTo>
                    <a:pt x="5116830" y="351790"/>
                  </a:lnTo>
                  <a:close/>
                </a:path>
              </a:pathLst>
            </a:custGeom>
            <a:solidFill>
              <a:srgbClr val="1F80FF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EA46A140-E27F-069C-4B00-FACB4B5CC870}"/>
              </a:ext>
            </a:extLst>
          </p:cNvPr>
          <p:cNvGrpSpPr/>
          <p:nvPr/>
        </p:nvGrpSpPr>
        <p:grpSpPr>
          <a:xfrm>
            <a:off x="3289171" y="5378684"/>
            <a:ext cx="7815853" cy="2424849"/>
            <a:chOff x="0" y="0"/>
            <a:chExt cx="10421138" cy="3233132"/>
          </a:xfrm>
        </p:grpSpPr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0D6D73DE-3F75-70BC-8C1C-AE9A4DC783B3}"/>
                </a:ext>
              </a:extLst>
            </p:cNvPr>
            <p:cNvSpPr txBox="1"/>
            <p:nvPr/>
          </p:nvSpPr>
          <p:spPr>
            <a:xfrm>
              <a:off x="0" y="1997423"/>
              <a:ext cx="10421138" cy="1235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 b="1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Chèn thông điệp kết thúc hoặc</a:t>
              </a:r>
            </a:p>
            <a:p>
              <a:pPr algn="ctr">
                <a:lnSpc>
                  <a:spcPts val="3780"/>
                </a:lnSpc>
              </a:pPr>
              <a:r>
                <a:rPr lang="en-US" sz="2700" b="1">
                  <a:solidFill>
                    <a:srgbClr val="1F80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lời kêu gọi hành động tại đây.</a:t>
              </a: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786BFE39-EE3E-DA29-FF2E-7323C39FD7AB}"/>
                </a:ext>
              </a:extLst>
            </p:cNvPr>
            <p:cNvSpPr txBox="1"/>
            <p:nvPr/>
          </p:nvSpPr>
          <p:spPr>
            <a:xfrm>
              <a:off x="0" y="9"/>
              <a:ext cx="10421138" cy="1574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60"/>
                </a:lnSpc>
                <a:spcBef>
                  <a:spcPct val="0"/>
                </a:spcBef>
              </a:pPr>
              <a:r>
                <a:rPr lang="en-US" sz="7800" b="1">
                  <a:solidFill>
                    <a:srgbClr val="1F80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Xin cảm ơn!</a:t>
              </a:r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9892CFCE-61AC-25C3-ACBC-215301DCFE16}"/>
              </a:ext>
            </a:extLst>
          </p:cNvPr>
          <p:cNvSpPr txBox="1"/>
          <p:nvPr/>
        </p:nvSpPr>
        <p:spPr>
          <a:xfrm>
            <a:off x="12858857" y="5218889"/>
            <a:ext cx="3352800" cy="442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780"/>
              </a:lnSpc>
              <a:spcBef>
                <a:spcPct val="0"/>
              </a:spcBef>
            </a:pP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Chèn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 </a:t>
            </a: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ảnh</a:t>
            </a:r>
            <a:r>
              <a:rPr lang="en-US" sz="2700" b="1" dirty="0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 ở </a:t>
            </a:r>
            <a:r>
              <a:rPr lang="en-US" sz="2700" b="1" dirty="0" err="1">
                <a:solidFill>
                  <a:srgbClr val="1F80FF"/>
                </a:solidFill>
                <a:latin typeface="Asap Medium"/>
                <a:ea typeface="Asap Medium"/>
                <a:cs typeface="Asap Medium"/>
                <a:sym typeface="Asap Medium"/>
              </a:rPr>
              <a:t>đây</a:t>
            </a:r>
            <a:endParaRPr lang="en-US" sz="2700" b="1" dirty="0">
              <a:solidFill>
                <a:srgbClr val="1F80FF"/>
              </a:solidFill>
              <a:latin typeface="Asap Medium"/>
              <a:ea typeface="Asap Medium"/>
              <a:cs typeface="Asap Medium"/>
              <a:sym typeface="Asap Medium"/>
            </a:endParaRPr>
          </a:p>
        </p:txBody>
      </p:sp>
    </p:spTree>
    <p:extLst>
      <p:ext uri="{BB962C8B-B14F-4D97-AF65-F5344CB8AC3E}">
        <p14:creationId xmlns:p14="http://schemas.microsoft.com/office/powerpoint/2010/main" val="72728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ED968B-80AA-9A72-10D3-E884713FD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FF60C5D-5097-10B3-13DA-3FB4AEB97BEC}"/>
              </a:ext>
            </a:extLst>
          </p:cNvPr>
          <p:cNvSpPr/>
          <p:nvPr/>
        </p:nvSpPr>
        <p:spPr>
          <a:xfrm rot="-5400000">
            <a:off x="4006733" y="-3801441"/>
            <a:ext cx="10274531" cy="18288000"/>
          </a:xfrm>
          <a:custGeom>
            <a:avLst/>
            <a:gdLst/>
            <a:ahLst/>
            <a:cxnLst/>
            <a:rect l="l" t="t" r="r" b="b"/>
            <a:pathLst>
              <a:path w="10274531" h="18288000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1F75489-5244-294D-FD59-42B2BDFDDE87}"/>
              </a:ext>
            </a:extLst>
          </p:cNvPr>
          <p:cNvGrpSpPr/>
          <p:nvPr/>
        </p:nvGrpSpPr>
        <p:grpSpPr>
          <a:xfrm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6C9BF957-D578-9D2D-1345-CEB3B299BFF5}"/>
                </a:ext>
              </a:extLst>
            </p:cNvPr>
            <p:cNvGrpSpPr/>
            <p:nvPr/>
          </p:nvGrpSpPr>
          <p:grpSpPr>
            <a:xfrm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5E7DB301-B893-830F-28E0-9385B6189985}"/>
                  </a:ext>
                </a:extLst>
              </p:cNvPr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420621" h="1913890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vi-VN" dirty="0"/>
              </a:p>
            </p:txBody>
          </p:sp>
        </p:grp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D5296F7-C703-7DE0-5DF9-8875CFC64B8C}"/>
                </a:ext>
              </a:extLst>
            </p:cNvPr>
            <p:cNvSpPr/>
            <p:nvPr/>
          </p:nvSpPr>
          <p:spPr>
            <a:xfrm>
              <a:off x="0" y="0"/>
              <a:ext cx="18229267" cy="11965028"/>
            </a:xfrm>
            <a:custGeom>
              <a:avLst/>
              <a:gdLst/>
              <a:ahLst/>
              <a:cxnLst/>
              <a:rect l="l" t="t" r="r" b="b"/>
              <a:pathLst>
                <a:path w="18229267" h="11965028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CB69E41-4A7E-D07C-40D7-0C7C9C8254AF}"/>
              </a:ext>
            </a:extLst>
          </p:cNvPr>
          <p:cNvGrpSpPr/>
          <p:nvPr/>
        </p:nvGrpSpPr>
        <p:grpSpPr>
          <a:xfrm>
            <a:off x="12725400" y="4245706"/>
            <a:ext cx="2844000" cy="2124000"/>
            <a:chOff x="0" y="0"/>
            <a:chExt cx="3369998" cy="2487671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3961323-7119-F22F-6041-22A188BA5481}"/>
                </a:ext>
              </a:extLst>
            </p:cNvPr>
            <p:cNvSpPr/>
            <p:nvPr/>
          </p:nvSpPr>
          <p:spPr>
            <a:xfrm>
              <a:off x="0" y="0"/>
              <a:ext cx="3369998" cy="2487671"/>
            </a:xfrm>
            <a:custGeom>
              <a:avLst/>
              <a:gdLst/>
              <a:ahLst/>
              <a:cxnLst/>
              <a:rect l="l" t="t" r="r" b="b"/>
              <a:pathLst>
                <a:path w="3369998" h="2487671">
                  <a:moveTo>
                    <a:pt x="0" y="0"/>
                  </a:moveTo>
                  <a:lnTo>
                    <a:pt x="3369998" y="0"/>
                  </a:lnTo>
                  <a:lnTo>
                    <a:pt x="3369998" y="2487671"/>
                  </a:lnTo>
                  <a:lnTo>
                    <a:pt x="0" y="2487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 dirty="0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69E80E2C-6397-A4B0-4AEB-87F7B51E30E2}"/>
                </a:ext>
              </a:extLst>
            </p:cNvPr>
            <p:cNvSpPr txBox="1"/>
            <p:nvPr/>
          </p:nvSpPr>
          <p:spPr>
            <a:xfrm>
              <a:off x="361173" y="516032"/>
              <a:ext cx="2490430" cy="16595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4.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Bảng</a:t>
              </a: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phân</a:t>
              </a: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công</a:t>
              </a: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công</a:t>
              </a: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việc</a:t>
              </a:r>
              <a:endParaRPr lang="en-US" sz="2699" b="1" dirty="0">
                <a:solidFill>
                  <a:schemeClr val="bg1"/>
                </a:solidFill>
                <a:latin typeface="Asap Medium"/>
                <a:ea typeface="Asap Medium"/>
                <a:cs typeface="Asap Medium"/>
                <a:sym typeface="Asap Medium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984497C4-86FF-961B-62C5-A74A1BAC2B73}"/>
              </a:ext>
            </a:extLst>
          </p:cNvPr>
          <p:cNvGrpSpPr/>
          <p:nvPr/>
        </p:nvGrpSpPr>
        <p:grpSpPr>
          <a:xfrm>
            <a:off x="9448800" y="4201876"/>
            <a:ext cx="2844000" cy="2124000"/>
            <a:chOff x="0" y="0"/>
            <a:chExt cx="3369998" cy="2487671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426B9BE-DDE3-0F9D-0356-876DE08D476E}"/>
                </a:ext>
              </a:extLst>
            </p:cNvPr>
            <p:cNvSpPr/>
            <p:nvPr/>
          </p:nvSpPr>
          <p:spPr>
            <a:xfrm>
              <a:off x="0" y="0"/>
              <a:ext cx="3369998" cy="2487671"/>
            </a:xfrm>
            <a:custGeom>
              <a:avLst/>
              <a:gdLst/>
              <a:ahLst/>
              <a:cxnLst/>
              <a:rect l="l" t="t" r="r" b="b"/>
              <a:pathLst>
                <a:path w="3369998" h="2487671">
                  <a:moveTo>
                    <a:pt x="0" y="0"/>
                  </a:moveTo>
                  <a:lnTo>
                    <a:pt x="3369998" y="0"/>
                  </a:lnTo>
                  <a:lnTo>
                    <a:pt x="3369998" y="2487671"/>
                  </a:lnTo>
                  <a:lnTo>
                    <a:pt x="0" y="2487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 dirty="0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0B4D4C5A-C955-0149-6CF2-702911A2D779}"/>
                </a:ext>
              </a:extLst>
            </p:cNvPr>
            <p:cNvSpPr txBox="1"/>
            <p:nvPr/>
          </p:nvSpPr>
          <p:spPr>
            <a:xfrm>
              <a:off x="484300" y="782086"/>
              <a:ext cx="2173757" cy="10887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3.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Kỹ</a:t>
              </a: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thuật</a:t>
              </a: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xử</a:t>
              </a: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lý</a:t>
              </a:r>
              <a:endParaRPr lang="en-US" sz="2699" b="1" dirty="0">
                <a:solidFill>
                  <a:schemeClr val="bg1"/>
                </a:solidFill>
                <a:latin typeface="Asap Medium"/>
                <a:ea typeface="Asap Medium"/>
                <a:cs typeface="Asap Medium"/>
                <a:sym typeface="Asap Medium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72B5A89C-CB5F-C66A-0F63-356CD91089C3}"/>
              </a:ext>
            </a:extLst>
          </p:cNvPr>
          <p:cNvGrpSpPr/>
          <p:nvPr/>
        </p:nvGrpSpPr>
        <p:grpSpPr>
          <a:xfrm>
            <a:off x="2819400" y="4152900"/>
            <a:ext cx="2844000" cy="2124000"/>
            <a:chOff x="0" y="0"/>
            <a:chExt cx="3207832" cy="2391571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4B81C98A-0681-AA5F-2E48-90C7F0B213A5}"/>
                </a:ext>
              </a:extLst>
            </p:cNvPr>
            <p:cNvSpPr/>
            <p:nvPr/>
          </p:nvSpPr>
          <p:spPr>
            <a:xfrm>
              <a:off x="0" y="0"/>
              <a:ext cx="3207832" cy="2391571"/>
            </a:xfrm>
            <a:custGeom>
              <a:avLst/>
              <a:gdLst/>
              <a:ahLst/>
              <a:cxnLst/>
              <a:rect l="l" t="t" r="r" b="b"/>
              <a:pathLst>
                <a:path w="3369998" h="2553711">
                  <a:moveTo>
                    <a:pt x="0" y="0"/>
                  </a:moveTo>
                  <a:lnTo>
                    <a:pt x="3369998" y="0"/>
                  </a:lnTo>
                  <a:lnTo>
                    <a:pt x="3369998" y="2553711"/>
                  </a:lnTo>
                  <a:lnTo>
                    <a:pt x="0" y="2553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327" r="-1327"/>
              </a:stretch>
            </a:blipFill>
          </p:spPr>
          <p:txBody>
            <a:bodyPr/>
            <a:lstStyle/>
            <a:p>
              <a:endParaRPr lang="vi-VN" dirty="0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966FE4C-F3D2-029B-338D-B7138CB74961}"/>
                </a:ext>
              </a:extLst>
            </p:cNvPr>
            <p:cNvSpPr txBox="1"/>
            <p:nvPr/>
          </p:nvSpPr>
          <p:spPr>
            <a:xfrm>
              <a:off x="468752" y="790742"/>
              <a:ext cx="2086700" cy="10467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1.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Giới</a:t>
              </a: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thiệu</a:t>
              </a: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đề</a:t>
              </a: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tài</a:t>
              </a:r>
              <a:endParaRPr lang="en-US" sz="2699" b="1" dirty="0">
                <a:solidFill>
                  <a:schemeClr val="bg1"/>
                </a:solidFill>
                <a:latin typeface="Asap Medium"/>
                <a:ea typeface="Asap Medium"/>
                <a:cs typeface="Asap Medium"/>
                <a:sym typeface="Asap Medium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39597A34-CB0C-FB2F-CBC6-2FF1AAB8B4E7}"/>
              </a:ext>
            </a:extLst>
          </p:cNvPr>
          <p:cNvGrpSpPr/>
          <p:nvPr/>
        </p:nvGrpSpPr>
        <p:grpSpPr>
          <a:xfrm>
            <a:off x="6096000" y="4185980"/>
            <a:ext cx="2844000" cy="2124000"/>
            <a:chOff x="0" y="0"/>
            <a:chExt cx="3369998" cy="2487671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DE2A0B7A-0A30-9246-7B24-6C9E20C50B14}"/>
                </a:ext>
              </a:extLst>
            </p:cNvPr>
            <p:cNvSpPr/>
            <p:nvPr/>
          </p:nvSpPr>
          <p:spPr>
            <a:xfrm>
              <a:off x="0" y="0"/>
              <a:ext cx="3369998" cy="2487671"/>
            </a:xfrm>
            <a:custGeom>
              <a:avLst/>
              <a:gdLst/>
              <a:ahLst/>
              <a:cxnLst/>
              <a:rect l="l" t="t" r="r" b="b"/>
              <a:pathLst>
                <a:path w="3369998" h="2487671">
                  <a:moveTo>
                    <a:pt x="0" y="0"/>
                  </a:moveTo>
                  <a:lnTo>
                    <a:pt x="3369998" y="0"/>
                  </a:lnTo>
                  <a:lnTo>
                    <a:pt x="3369998" y="2487671"/>
                  </a:lnTo>
                  <a:lnTo>
                    <a:pt x="0" y="2487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 dirty="0"/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33C5CD34-78C4-11B0-5431-70AEB9EE3822}"/>
                </a:ext>
              </a:extLst>
            </p:cNvPr>
            <p:cNvSpPr txBox="1"/>
            <p:nvPr/>
          </p:nvSpPr>
          <p:spPr>
            <a:xfrm>
              <a:off x="133132" y="782834"/>
              <a:ext cx="2867159" cy="10887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2.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Phân</a:t>
              </a: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tích</a:t>
              </a: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yêu</a:t>
              </a: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cầu</a:t>
              </a: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phần</a:t>
              </a:r>
              <a:r>
                <a:rPr lang="en-US" sz="2699" b="1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 </a:t>
              </a:r>
              <a:r>
                <a:rPr lang="en-US" sz="2699" b="1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mềm</a:t>
              </a:r>
              <a:endParaRPr lang="en-US" sz="2699" b="1" dirty="0">
                <a:solidFill>
                  <a:schemeClr val="bg1"/>
                </a:solidFill>
                <a:latin typeface="Asap Medium"/>
                <a:ea typeface="Asap Medium"/>
                <a:cs typeface="Asap Medium"/>
                <a:sym typeface="Asap Medium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sp>
        <p:nvSpPr>
          <p:cNvPr id="27" name="TextBox 27">
            <a:extLst>
              <a:ext uri="{FF2B5EF4-FFF2-40B4-BE49-F238E27FC236}">
                <a16:creationId xmlns:a16="http://schemas.microsoft.com/office/drawing/2014/main" id="{C8AA4E20-7641-5AAE-96F7-8F8F832092BD}"/>
              </a:ext>
            </a:extLst>
          </p:cNvPr>
          <p:cNvSpPr txBox="1"/>
          <p:nvPr/>
        </p:nvSpPr>
        <p:spPr>
          <a:xfrm>
            <a:off x="3329957" y="2334597"/>
            <a:ext cx="11671385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960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Mục</a:t>
            </a:r>
            <a:r>
              <a:rPr lang="en-US" sz="960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960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lục</a:t>
            </a:r>
            <a:endParaRPr lang="en-US" sz="9600" b="1" dirty="0">
              <a:solidFill>
                <a:srgbClr val="1F80FF"/>
              </a:solidFill>
              <a:latin typeface="Saira Bold"/>
              <a:ea typeface="Saira Bold"/>
              <a:cs typeface="Saira Bold"/>
              <a:sym typeface="Saira Bold"/>
            </a:endParaRPr>
          </a:p>
        </p:txBody>
      </p:sp>
    </p:spTree>
    <p:extLst>
      <p:ext uri="{BB962C8B-B14F-4D97-AF65-F5344CB8AC3E}">
        <p14:creationId xmlns:p14="http://schemas.microsoft.com/office/powerpoint/2010/main" val="335383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6735" y="-4006735"/>
            <a:ext cx="10274531" cy="18288000"/>
          </a:xfrm>
          <a:custGeom>
            <a:avLst/>
            <a:gdLst/>
            <a:ahLst/>
            <a:cxnLst/>
            <a:rect l="l" t="t" r="r" b="b"/>
            <a:pathLst>
              <a:path w="10274531" h="18288000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3" name="Group 3"/>
          <p:cNvGrpSpPr/>
          <p:nvPr/>
        </p:nvGrpSpPr>
        <p:grpSpPr>
          <a:xfrm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id="4" name="Group 4"/>
            <p:cNvGrpSpPr/>
            <p:nvPr/>
          </p:nvGrpSpPr>
          <p:grpSpPr>
            <a:xfrm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420621" h="1913890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vi-VN" dirty="0"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0" y="0"/>
              <a:ext cx="18229267" cy="11965028"/>
            </a:xfrm>
            <a:custGeom>
              <a:avLst/>
              <a:gdLst/>
              <a:ahLst/>
              <a:cxnLst/>
              <a:rect l="l" t="t" r="r" b="b"/>
              <a:pathLst>
                <a:path w="18229267" h="11965028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368830" y="2095500"/>
            <a:ext cx="11597964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80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Tài </a:t>
            </a:r>
            <a:r>
              <a:rPr lang="en-US" sz="780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liệu</a:t>
            </a:r>
            <a:r>
              <a:rPr lang="en-US" sz="780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780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tham</a:t>
            </a:r>
            <a:r>
              <a:rPr lang="en-US" sz="780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780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khảo</a:t>
            </a:r>
            <a:endParaRPr lang="en-US" sz="7800" b="1" dirty="0">
              <a:solidFill>
                <a:srgbClr val="1F80FF"/>
              </a:solidFill>
              <a:latin typeface="Saira Bold"/>
              <a:ea typeface="Saira Bold"/>
              <a:cs typeface="Saira Bold"/>
              <a:sym typeface="Saira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9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C8827A-9B91-CA3A-822A-242FBA306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B1B09E0-6448-D70B-A8F1-17E5BDB10F25}"/>
              </a:ext>
            </a:extLst>
          </p:cNvPr>
          <p:cNvSpPr/>
          <p:nvPr/>
        </p:nvSpPr>
        <p:spPr>
          <a:xfrm rot="-5400000">
            <a:off x="4006735" y="-4006735"/>
            <a:ext cx="10274531" cy="18288000"/>
          </a:xfrm>
          <a:custGeom>
            <a:avLst/>
            <a:gdLst/>
            <a:ahLst/>
            <a:cxnLst/>
            <a:rect l="l" t="t" r="r" b="b"/>
            <a:pathLst>
              <a:path w="10274531" h="18288000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459F919-A699-29F4-B743-1E3295D44841}"/>
              </a:ext>
            </a:extLst>
          </p:cNvPr>
          <p:cNvGrpSpPr/>
          <p:nvPr/>
        </p:nvGrpSpPr>
        <p:grpSpPr>
          <a:xfrm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2B9E04D-8F65-4360-7A24-9D175503CE72}"/>
                </a:ext>
              </a:extLst>
            </p:cNvPr>
            <p:cNvGrpSpPr/>
            <p:nvPr/>
          </p:nvGrpSpPr>
          <p:grpSpPr>
            <a:xfrm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D9A4556-CE62-EED1-3207-ADF01BB274E5}"/>
                  </a:ext>
                </a:extLst>
              </p:cNvPr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420621" h="1913890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vi-VN" dirty="0"/>
              </a:p>
            </p:txBody>
          </p:sp>
        </p:grp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3632FBA-7A83-3E51-03D9-D19F4C921370}"/>
                </a:ext>
              </a:extLst>
            </p:cNvPr>
            <p:cNvSpPr/>
            <p:nvPr/>
          </p:nvSpPr>
          <p:spPr>
            <a:xfrm>
              <a:off x="0" y="0"/>
              <a:ext cx="18229267" cy="11965028"/>
            </a:xfrm>
            <a:custGeom>
              <a:avLst/>
              <a:gdLst/>
              <a:ahLst/>
              <a:cxnLst/>
              <a:rect l="l" t="t" r="r" b="b"/>
              <a:pathLst>
                <a:path w="18229267" h="11965028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DB4E6D14-3001-DF8F-7636-B61AE9039DDF}"/>
              </a:ext>
            </a:extLst>
          </p:cNvPr>
          <p:cNvGrpSpPr/>
          <p:nvPr/>
        </p:nvGrpSpPr>
        <p:grpSpPr>
          <a:xfrm>
            <a:off x="3950400" y="6818403"/>
            <a:ext cx="3060000" cy="2268000"/>
            <a:chOff x="0" y="0"/>
            <a:chExt cx="3369998" cy="2487671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C71FA99-89FC-085F-41C4-8EF326A9930A}"/>
                </a:ext>
              </a:extLst>
            </p:cNvPr>
            <p:cNvSpPr/>
            <p:nvPr/>
          </p:nvSpPr>
          <p:spPr>
            <a:xfrm>
              <a:off x="0" y="0"/>
              <a:ext cx="3369998" cy="2487671"/>
            </a:xfrm>
            <a:custGeom>
              <a:avLst/>
              <a:gdLst/>
              <a:ahLst/>
              <a:cxnLst/>
              <a:rect l="l" t="t" r="r" b="b"/>
              <a:pathLst>
                <a:path w="3369998" h="2487671">
                  <a:moveTo>
                    <a:pt x="0" y="0"/>
                  </a:moveTo>
                  <a:lnTo>
                    <a:pt x="3369998" y="0"/>
                  </a:lnTo>
                  <a:lnTo>
                    <a:pt x="3369998" y="2487671"/>
                  </a:lnTo>
                  <a:lnTo>
                    <a:pt x="0" y="2487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2219CC03-E7E8-BB7A-2FE1-E722DC603D0E}"/>
                </a:ext>
              </a:extLst>
            </p:cNvPr>
            <p:cNvSpPr txBox="1"/>
            <p:nvPr/>
          </p:nvSpPr>
          <p:spPr>
            <a:xfrm>
              <a:off x="681661" y="914905"/>
              <a:ext cx="1778076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b="1" u="sng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Chủ</a:t>
              </a:r>
              <a:r>
                <a:rPr lang="en-US" sz="2699" b="1" u="sng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sz="2699" b="1" u="sng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đề</a:t>
              </a:r>
              <a:r>
                <a:rPr lang="en-US" sz="2699" b="1" u="sng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762ED5B-EAE1-CF5E-7B40-4EB2F90A3534}"/>
              </a:ext>
            </a:extLst>
          </p:cNvPr>
          <p:cNvGrpSpPr/>
          <p:nvPr/>
        </p:nvGrpSpPr>
        <p:grpSpPr>
          <a:xfrm>
            <a:off x="11733626" y="4201876"/>
            <a:ext cx="2988000" cy="2268000"/>
            <a:chOff x="0" y="0"/>
            <a:chExt cx="3369998" cy="2487671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772B548-83E1-9ABF-46C3-E0021FB85864}"/>
                </a:ext>
              </a:extLst>
            </p:cNvPr>
            <p:cNvSpPr/>
            <p:nvPr/>
          </p:nvSpPr>
          <p:spPr>
            <a:xfrm>
              <a:off x="0" y="0"/>
              <a:ext cx="3369998" cy="2487671"/>
            </a:xfrm>
            <a:custGeom>
              <a:avLst/>
              <a:gdLst/>
              <a:ahLst/>
              <a:cxnLst/>
              <a:rect l="l" t="t" r="r" b="b"/>
              <a:pathLst>
                <a:path w="3369998" h="2487671">
                  <a:moveTo>
                    <a:pt x="0" y="0"/>
                  </a:moveTo>
                  <a:lnTo>
                    <a:pt x="3369998" y="0"/>
                  </a:lnTo>
                  <a:lnTo>
                    <a:pt x="3369998" y="2487671"/>
                  </a:lnTo>
                  <a:lnTo>
                    <a:pt x="0" y="2487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E957D889-C7E1-48BD-4F6B-BD4D5B0E4F02}"/>
                </a:ext>
              </a:extLst>
            </p:cNvPr>
            <p:cNvSpPr txBox="1"/>
            <p:nvPr/>
          </p:nvSpPr>
          <p:spPr>
            <a:xfrm>
              <a:off x="681661" y="914905"/>
              <a:ext cx="1778076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b="1" u="sng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Chủ</a:t>
              </a:r>
              <a:r>
                <a:rPr lang="en-US" sz="2699" b="1" u="sng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sz="2699" b="1" u="sng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đề</a:t>
              </a:r>
              <a:r>
                <a:rPr lang="en-US" sz="2699" b="1" u="sng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3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C77FA915-1E81-6D0F-D590-10978732EFA9}"/>
              </a:ext>
            </a:extLst>
          </p:cNvPr>
          <p:cNvGrpSpPr/>
          <p:nvPr/>
        </p:nvGrpSpPr>
        <p:grpSpPr>
          <a:xfrm>
            <a:off x="4022626" y="4208560"/>
            <a:ext cx="2987774" cy="2268000"/>
            <a:chOff x="0" y="0"/>
            <a:chExt cx="3369998" cy="2553711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36674BAD-9C7C-E8D3-25F4-43190452CA02}"/>
                </a:ext>
              </a:extLst>
            </p:cNvPr>
            <p:cNvSpPr/>
            <p:nvPr/>
          </p:nvSpPr>
          <p:spPr>
            <a:xfrm>
              <a:off x="0" y="0"/>
              <a:ext cx="3369998" cy="2553711"/>
            </a:xfrm>
            <a:custGeom>
              <a:avLst/>
              <a:gdLst/>
              <a:ahLst/>
              <a:cxnLst/>
              <a:rect l="l" t="t" r="r" b="b"/>
              <a:pathLst>
                <a:path w="3369998" h="2553711">
                  <a:moveTo>
                    <a:pt x="0" y="0"/>
                  </a:moveTo>
                  <a:lnTo>
                    <a:pt x="3369998" y="0"/>
                  </a:lnTo>
                  <a:lnTo>
                    <a:pt x="3369998" y="2553711"/>
                  </a:lnTo>
                  <a:lnTo>
                    <a:pt x="0" y="2553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327" r="-1327"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83AD267D-44D0-5098-80FF-77725D153F2B}"/>
                </a:ext>
              </a:extLst>
            </p:cNvPr>
            <p:cNvSpPr txBox="1"/>
            <p:nvPr/>
          </p:nvSpPr>
          <p:spPr>
            <a:xfrm>
              <a:off x="681661" y="947926"/>
              <a:ext cx="1778076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b="1" u="sng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Chủ</a:t>
              </a:r>
              <a:r>
                <a:rPr lang="en-US" sz="2699" b="1" u="sng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sz="2699" b="1" u="sng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đề</a:t>
              </a:r>
              <a:r>
                <a:rPr lang="en-US" sz="2699" b="1" u="sng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1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69D58DC-910F-4EDE-B049-21D4D17B3CB6}"/>
              </a:ext>
            </a:extLst>
          </p:cNvPr>
          <p:cNvGrpSpPr/>
          <p:nvPr/>
        </p:nvGrpSpPr>
        <p:grpSpPr>
          <a:xfrm>
            <a:off x="7931601" y="6801134"/>
            <a:ext cx="2988000" cy="2268000"/>
            <a:chOff x="0" y="0"/>
            <a:chExt cx="3369998" cy="2487671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0BAB042-0E67-2413-53D2-12B5C0657159}"/>
                </a:ext>
              </a:extLst>
            </p:cNvPr>
            <p:cNvSpPr/>
            <p:nvPr/>
          </p:nvSpPr>
          <p:spPr>
            <a:xfrm>
              <a:off x="0" y="0"/>
              <a:ext cx="3369998" cy="2487671"/>
            </a:xfrm>
            <a:custGeom>
              <a:avLst/>
              <a:gdLst/>
              <a:ahLst/>
              <a:cxnLst/>
              <a:rect l="l" t="t" r="r" b="b"/>
              <a:pathLst>
                <a:path w="3369998" h="2487671">
                  <a:moveTo>
                    <a:pt x="0" y="0"/>
                  </a:moveTo>
                  <a:lnTo>
                    <a:pt x="3369998" y="0"/>
                  </a:lnTo>
                  <a:lnTo>
                    <a:pt x="3369998" y="2487671"/>
                  </a:lnTo>
                  <a:lnTo>
                    <a:pt x="0" y="2487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571ECBA0-FA48-F991-DAB2-CDB6E491F02F}"/>
                </a:ext>
              </a:extLst>
            </p:cNvPr>
            <p:cNvSpPr txBox="1"/>
            <p:nvPr/>
          </p:nvSpPr>
          <p:spPr>
            <a:xfrm>
              <a:off x="652795" y="914905"/>
              <a:ext cx="1778076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b="1" u="sng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11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Chủ</a:t>
              </a:r>
              <a:r>
                <a:rPr lang="en-US" sz="2699" b="1" u="sng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11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sz="2699" b="1" u="sng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11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đề</a:t>
              </a:r>
              <a:r>
                <a:rPr lang="en-US" sz="2699" b="1" u="sng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11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5</a:t>
              </a: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3198D36B-0F79-8817-1E23-3699BC5965FF}"/>
              </a:ext>
            </a:extLst>
          </p:cNvPr>
          <p:cNvGrpSpPr/>
          <p:nvPr/>
        </p:nvGrpSpPr>
        <p:grpSpPr>
          <a:xfrm>
            <a:off x="11734051" y="6818403"/>
            <a:ext cx="2988000" cy="2268000"/>
            <a:chOff x="0" y="0"/>
            <a:chExt cx="3369998" cy="2487671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72B725D2-10C2-D9E0-AD84-8136EC8C0504}"/>
                </a:ext>
              </a:extLst>
            </p:cNvPr>
            <p:cNvSpPr/>
            <p:nvPr/>
          </p:nvSpPr>
          <p:spPr>
            <a:xfrm>
              <a:off x="0" y="0"/>
              <a:ext cx="3369998" cy="2487671"/>
            </a:xfrm>
            <a:custGeom>
              <a:avLst/>
              <a:gdLst/>
              <a:ahLst/>
              <a:cxnLst/>
              <a:rect l="l" t="t" r="r" b="b"/>
              <a:pathLst>
                <a:path w="3369998" h="2487671">
                  <a:moveTo>
                    <a:pt x="0" y="0"/>
                  </a:moveTo>
                  <a:lnTo>
                    <a:pt x="3369998" y="0"/>
                  </a:lnTo>
                  <a:lnTo>
                    <a:pt x="3369998" y="2487671"/>
                  </a:lnTo>
                  <a:lnTo>
                    <a:pt x="0" y="2487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0CCF63AE-A23D-9C2C-AA26-01C8EC8DF954}"/>
                </a:ext>
              </a:extLst>
            </p:cNvPr>
            <p:cNvSpPr txBox="1"/>
            <p:nvPr/>
          </p:nvSpPr>
          <p:spPr>
            <a:xfrm>
              <a:off x="681661" y="914905"/>
              <a:ext cx="1778076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b="1" u="sng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1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Chủ</a:t>
              </a:r>
              <a:r>
                <a:rPr lang="en-US" sz="2699" b="1" u="sng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1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sz="2699" b="1" u="sng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1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đề</a:t>
              </a:r>
              <a:r>
                <a:rPr lang="en-US" sz="2699" b="1" u="sng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12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6</a:t>
              </a: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3E462EE8-A917-9964-DDB2-C8846600939E}"/>
              </a:ext>
            </a:extLst>
          </p:cNvPr>
          <p:cNvGrpSpPr/>
          <p:nvPr/>
        </p:nvGrpSpPr>
        <p:grpSpPr>
          <a:xfrm>
            <a:off x="7931601" y="4185980"/>
            <a:ext cx="2988000" cy="2268000"/>
            <a:chOff x="0" y="0"/>
            <a:chExt cx="3369998" cy="2487671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49202248-94E1-A28A-7FD4-FF5834E0029B}"/>
                </a:ext>
              </a:extLst>
            </p:cNvPr>
            <p:cNvSpPr/>
            <p:nvPr/>
          </p:nvSpPr>
          <p:spPr>
            <a:xfrm>
              <a:off x="0" y="0"/>
              <a:ext cx="3369998" cy="2487671"/>
            </a:xfrm>
            <a:custGeom>
              <a:avLst/>
              <a:gdLst/>
              <a:ahLst/>
              <a:cxnLst/>
              <a:rect l="l" t="t" r="r" b="b"/>
              <a:pathLst>
                <a:path w="3369998" h="2487671">
                  <a:moveTo>
                    <a:pt x="0" y="0"/>
                  </a:moveTo>
                  <a:lnTo>
                    <a:pt x="3369998" y="0"/>
                  </a:lnTo>
                  <a:lnTo>
                    <a:pt x="3369998" y="2487671"/>
                  </a:lnTo>
                  <a:lnTo>
                    <a:pt x="0" y="2487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3896D760-0EF7-8ECF-A06C-C4ED0105A844}"/>
                </a:ext>
              </a:extLst>
            </p:cNvPr>
            <p:cNvSpPr txBox="1"/>
            <p:nvPr/>
          </p:nvSpPr>
          <p:spPr>
            <a:xfrm>
              <a:off x="703595" y="914905"/>
              <a:ext cx="1778076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b="1" u="sng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Chủ</a:t>
              </a:r>
              <a:r>
                <a:rPr lang="en-US" sz="2699" b="1" u="sng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US" sz="2699" b="1" u="sng" dirty="0" err="1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đề</a:t>
              </a:r>
              <a:r>
                <a:rPr lang="en-US" sz="2699" b="1" u="sng" dirty="0">
                  <a:solidFill>
                    <a:schemeClr val="bg1"/>
                  </a:solidFill>
                  <a:latin typeface="Asap Medium"/>
                  <a:ea typeface="Asap Medium"/>
                  <a:cs typeface="Asap Medium"/>
                  <a:sym typeface="Asap Medium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2</a:t>
              </a:r>
            </a:p>
          </p:txBody>
        </p:sp>
      </p:grpSp>
      <p:sp>
        <p:nvSpPr>
          <p:cNvPr id="27" name="TextBox 27">
            <a:extLst>
              <a:ext uri="{FF2B5EF4-FFF2-40B4-BE49-F238E27FC236}">
                <a16:creationId xmlns:a16="http://schemas.microsoft.com/office/drawing/2014/main" id="{56D66C72-D297-1049-11D2-2590BA087D9A}"/>
              </a:ext>
            </a:extLst>
          </p:cNvPr>
          <p:cNvSpPr txBox="1"/>
          <p:nvPr/>
        </p:nvSpPr>
        <p:spPr>
          <a:xfrm>
            <a:off x="3329957" y="2334597"/>
            <a:ext cx="11671385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60"/>
              </a:lnSpc>
              <a:spcBef>
                <a:spcPct val="0"/>
              </a:spcBef>
            </a:pPr>
            <a:r>
              <a:rPr lang="en-US" sz="780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Mục</a:t>
            </a:r>
            <a:r>
              <a:rPr lang="en-US" sz="780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780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lục</a:t>
            </a:r>
            <a:endParaRPr lang="en-US" sz="7800" b="1" dirty="0">
              <a:solidFill>
                <a:srgbClr val="1F80FF"/>
              </a:solidFill>
              <a:latin typeface="Saira Bold"/>
              <a:ea typeface="Saira Bold"/>
              <a:cs typeface="Saira Bold"/>
              <a:sym typeface="Saira Bold"/>
            </a:endParaRPr>
          </a:p>
        </p:txBody>
      </p:sp>
    </p:spTree>
    <p:extLst>
      <p:ext uri="{BB962C8B-B14F-4D97-AF65-F5344CB8AC3E}">
        <p14:creationId xmlns:p14="http://schemas.microsoft.com/office/powerpoint/2010/main" val="105795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9371" y="1562100"/>
            <a:ext cx="16138029" cy="6703087"/>
            <a:chOff x="0" y="0"/>
            <a:chExt cx="20280147" cy="8775772"/>
          </a:xfrm>
        </p:grpSpPr>
        <p:grpSp>
          <p:nvGrpSpPr>
            <p:cNvPr id="3" name="Group 3"/>
            <p:cNvGrpSpPr/>
            <p:nvPr/>
          </p:nvGrpSpPr>
          <p:grpSpPr>
            <a:xfrm>
              <a:off x="157658" y="2500616"/>
              <a:ext cx="19981265" cy="6020568"/>
              <a:chOff x="0" y="0"/>
              <a:chExt cx="1844847" cy="55587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844847" cy="555872"/>
              </a:xfrm>
              <a:custGeom>
                <a:avLst/>
                <a:gdLst/>
                <a:ahLst/>
                <a:cxnLst/>
                <a:rect l="l" t="t" r="r" b="b"/>
                <a:pathLst>
                  <a:path w="1844847" h="555872">
                    <a:moveTo>
                      <a:pt x="0" y="0"/>
                    </a:moveTo>
                    <a:lnTo>
                      <a:pt x="1844847" y="0"/>
                    </a:lnTo>
                    <a:lnTo>
                      <a:pt x="1844847" y="555872"/>
                    </a:lnTo>
                    <a:lnTo>
                      <a:pt x="0" y="5558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0" y="0"/>
              <a:ext cx="20280147" cy="8775772"/>
            </a:xfrm>
            <a:custGeom>
              <a:avLst/>
              <a:gdLst/>
              <a:ahLst/>
              <a:cxnLst/>
              <a:rect l="l" t="t" r="r" b="b"/>
              <a:pathLst>
                <a:path w="20280147" h="8775772">
                  <a:moveTo>
                    <a:pt x="0" y="0"/>
                  </a:moveTo>
                  <a:lnTo>
                    <a:pt x="20280147" y="0"/>
                  </a:lnTo>
                  <a:lnTo>
                    <a:pt x="20280147" y="8775772"/>
                  </a:lnTo>
                  <a:lnTo>
                    <a:pt x="0" y="87757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" name="Freeform 6"/>
          <p:cNvSpPr/>
          <p:nvPr/>
        </p:nvSpPr>
        <p:spPr>
          <a:xfrm rot="900993">
            <a:off x="16334132" y="3986407"/>
            <a:ext cx="1691088" cy="2786634"/>
          </a:xfrm>
          <a:custGeom>
            <a:avLst/>
            <a:gdLst/>
            <a:ahLst/>
            <a:cxnLst/>
            <a:rect l="l" t="t" r="r" b="b"/>
            <a:pathLst>
              <a:path w="1593851" h="2736224">
                <a:moveTo>
                  <a:pt x="0" y="0"/>
                </a:moveTo>
                <a:lnTo>
                  <a:pt x="1593851" y="0"/>
                </a:lnTo>
                <a:lnTo>
                  <a:pt x="1593851" y="2736224"/>
                </a:lnTo>
                <a:lnTo>
                  <a:pt x="0" y="2736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TextBox 7"/>
          <p:cNvSpPr txBox="1"/>
          <p:nvPr/>
        </p:nvSpPr>
        <p:spPr>
          <a:xfrm>
            <a:off x="3509449" y="4879423"/>
            <a:ext cx="11269103" cy="1708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Giới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thiệu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đề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tài</a:t>
            </a:r>
            <a:endParaRPr lang="en-US" sz="11090" b="1" dirty="0">
              <a:solidFill>
                <a:srgbClr val="1F80FF"/>
              </a:solidFill>
              <a:latin typeface="Saira Bold"/>
              <a:ea typeface="Saira Bold"/>
              <a:cs typeface="Saira Bold"/>
              <a:sym typeface="Saira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381000" y="6006596"/>
            <a:ext cx="2055957" cy="1546460"/>
          </a:xfrm>
          <a:custGeom>
            <a:avLst/>
            <a:gdLst/>
            <a:ahLst/>
            <a:cxnLst/>
            <a:rect l="l" t="t" r="r" b="b"/>
            <a:pathLst>
              <a:path w="1937742" h="1518485">
                <a:moveTo>
                  <a:pt x="0" y="0"/>
                </a:moveTo>
                <a:lnTo>
                  <a:pt x="1937742" y="0"/>
                </a:lnTo>
                <a:lnTo>
                  <a:pt x="1937742" y="1518485"/>
                </a:lnTo>
                <a:lnTo>
                  <a:pt x="0" y="15184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E73D0-665D-BB24-0782-54D0F44B2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E69D6AA-2FD0-1F8F-FCD5-9DCB4A820CB2}"/>
              </a:ext>
            </a:extLst>
          </p:cNvPr>
          <p:cNvSpPr/>
          <p:nvPr/>
        </p:nvSpPr>
        <p:spPr>
          <a:xfrm rot="-5400000">
            <a:off x="4006735" y="-4006735"/>
            <a:ext cx="10274531" cy="18288000"/>
          </a:xfrm>
          <a:custGeom>
            <a:avLst/>
            <a:gdLst/>
            <a:ahLst/>
            <a:cxnLst/>
            <a:rect l="l" t="t" r="r" b="b"/>
            <a:pathLst>
              <a:path w="10274531" h="18288000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D3BC3D3-3456-F963-746E-25A34EB7DEF2}"/>
              </a:ext>
            </a:extLst>
          </p:cNvPr>
          <p:cNvGrpSpPr/>
          <p:nvPr/>
        </p:nvGrpSpPr>
        <p:grpSpPr>
          <a:xfrm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7D96BB90-B66D-C455-16B3-10D9C1CB57B0}"/>
                </a:ext>
              </a:extLst>
            </p:cNvPr>
            <p:cNvGrpSpPr/>
            <p:nvPr/>
          </p:nvGrpSpPr>
          <p:grpSpPr>
            <a:xfrm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7FA1AC37-C82F-ECA9-18AE-6CB680254ADE}"/>
                  </a:ext>
                </a:extLst>
              </p:cNvPr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420621" h="1913890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vi-VN" dirty="0"/>
              </a:p>
            </p:txBody>
          </p:sp>
        </p:grp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AC1D8D8-AC98-500D-0346-E5D4F16A4EA5}"/>
                </a:ext>
              </a:extLst>
            </p:cNvPr>
            <p:cNvSpPr/>
            <p:nvPr/>
          </p:nvSpPr>
          <p:spPr>
            <a:xfrm>
              <a:off x="0" y="0"/>
              <a:ext cx="18229267" cy="11965028"/>
            </a:xfrm>
            <a:custGeom>
              <a:avLst/>
              <a:gdLst/>
              <a:ahLst/>
              <a:cxnLst/>
              <a:rect l="l" t="t" r="r" b="b"/>
              <a:pathLst>
                <a:path w="18229267" h="11965028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427432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6B246-DFBF-D230-2138-0D4BACFE6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4C8B953-C6E6-9D39-6FD1-146173A9D641}"/>
              </a:ext>
            </a:extLst>
          </p:cNvPr>
          <p:cNvGrpSpPr/>
          <p:nvPr/>
        </p:nvGrpSpPr>
        <p:grpSpPr>
          <a:xfrm>
            <a:off x="1159371" y="1562100"/>
            <a:ext cx="16138029" cy="6703087"/>
            <a:chOff x="0" y="0"/>
            <a:chExt cx="20280147" cy="8775772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7AA2A6CC-C608-BF9B-A60B-AF389905F3FB}"/>
                </a:ext>
              </a:extLst>
            </p:cNvPr>
            <p:cNvGrpSpPr/>
            <p:nvPr/>
          </p:nvGrpSpPr>
          <p:grpSpPr>
            <a:xfrm>
              <a:off x="157658" y="2500616"/>
              <a:ext cx="19981265" cy="6020568"/>
              <a:chOff x="0" y="0"/>
              <a:chExt cx="1844847" cy="555872"/>
            </a:xfrm>
          </p:grpSpPr>
          <p:sp>
            <p:nvSpPr>
              <p:cNvPr id="4" name="Freeform 4">
                <a:extLst>
                  <a:ext uri="{FF2B5EF4-FFF2-40B4-BE49-F238E27FC236}">
                    <a16:creationId xmlns:a16="http://schemas.microsoft.com/office/drawing/2014/main" id="{5CF7A831-7E90-5E68-559E-F52A7B0891BD}"/>
                  </a:ext>
                </a:extLst>
              </p:cNvPr>
              <p:cNvSpPr/>
              <p:nvPr/>
            </p:nvSpPr>
            <p:spPr>
              <a:xfrm>
                <a:off x="0" y="0"/>
                <a:ext cx="1844847" cy="555872"/>
              </a:xfrm>
              <a:custGeom>
                <a:avLst/>
                <a:gdLst/>
                <a:ahLst/>
                <a:cxnLst/>
                <a:rect l="l" t="t" r="r" b="b"/>
                <a:pathLst>
                  <a:path w="1844847" h="555872">
                    <a:moveTo>
                      <a:pt x="0" y="0"/>
                    </a:moveTo>
                    <a:lnTo>
                      <a:pt x="1844847" y="0"/>
                    </a:lnTo>
                    <a:lnTo>
                      <a:pt x="1844847" y="555872"/>
                    </a:lnTo>
                    <a:lnTo>
                      <a:pt x="0" y="5558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1E18458-BD5E-AD2C-5193-9CB067333DBB}"/>
                </a:ext>
              </a:extLst>
            </p:cNvPr>
            <p:cNvSpPr/>
            <p:nvPr/>
          </p:nvSpPr>
          <p:spPr>
            <a:xfrm>
              <a:off x="0" y="0"/>
              <a:ext cx="20280147" cy="8775772"/>
            </a:xfrm>
            <a:custGeom>
              <a:avLst/>
              <a:gdLst/>
              <a:ahLst/>
              <a:cxnLst/>
              <a:rect l="l" t="t" r="r" b="b"/>
              <a:pathLst>
                <a:path w="20280147" h="8775772">
                  <a:moveTo>
                    <a:pt x="0" y="0"/>
                  </a:moveTo>
                  <a:lnTo>
                    <a:pt x="20280147" y="0"/>
                  </a:lnTo>
                  <a:lnTo>
                    <a:pt x="20280147" y="8775772"/>
                  </a:lnTo>
                  <a:lnTo>
                    <a:pt x="0" y="87757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11C911E1-5B04-8A28-9F29-01AC53999313}"/>
              </a:ext>
            </a:extLst>
          </p:cNvPr>
          <p:cNvSpPr/>
          <p:nvPr/>
        </p:nvSpPr>
        <p:spPr>
          <a:xfrm rot="900993">
            <a:off x="16334132" y="3986407"/>
            <a:ext cx="1691088" cy="2786634"/>
          </a:xfrm>
          <a:custGeom>
            <a:avLst/>
            <a:gdLst/>
            <a:ahLst/>
            <a:cxnLst/>
            <a:rect l="l" t="t" r="r" b="b"/>
            <a:pathLst>
              <a:path w="1593851" h="2736224">
                <a:moveTo>
                  <a:pt x="0" y="0"/>
                </a:moveTo>
                <a:lnTo>
                  <a:pt x="1593851" y="0"/>
                </a:lnTo>
                <a:lnTo>
                  <a:pt x="1593851" y="2736224"/>
                </a:lnTo>
                <a:lnTo>
                  <a:pt x="0" y="2736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ED8A2C8-C186-1B6B-39BA-0D00B4020B26}"/>
              </a:ext>
            </a:extLst>
          </p:cNvPr>
          <p:cNvSpPr txBox="1"/>
          <p:nvPr/>
        </p:nvSpPr>
        <p:spPr>
          <a:xfrm>
            <a:off x="3429000" y="4061527"/>
            <a:ext cx="11269103" cy="34132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Phân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tích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yêu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cầu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phần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mềm</a:t>
            </a:r>
            <a:endParaRPr lang="en-US" sz="11090" b="1" dirty="0">
              <a:solidFill>
                <a:srgbClr val="1F80FF"/>
              </a:solidFill>
              <a:latin typeface="Saira Bold"/>
              <a:ea typeface="Saira Bold"/>
              <a:cs typeface="Saira Bold"/>
              <a:sym typeface="Saira Bold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DC3CFCE-19CC-93E1-BBD0-0665BC3D9DE4}"/>
              </a:ext>
            </a:extLst>
          </p:cNvPr>
          <p:cNvSpPr/>
          <p:nvPr/>
        </p:nvSpPr>
        <p:spPr>
          <a:xfrm>
            <a:off x="381000" y="6006596"/>
            <a:ext cx="2055957" cy="1546460"/>
          </a:xfrm>
          <a:custGeom>
            <a:avLst/>
            <a:gdLst/>
            <a:ahLst/>
            <a:cxnLst/>
            <a:rect l="l" t="t" r="r" b="b"/>
            <a:pathLst>
              <a:path w="1937742" h="1518485">
                <a:moveTo>
                  <a:pt x="0" y="0"/>
                </a:moveTo>
                <a:lnTo>
                  <a:pt x="1937742" y="0"/>
                </a:lnTo>
                <a:lnTo>
                  <a:pt x="1937742" y="1518485"/>
                </a:lnTo>
                <a:lnTo>
                  <a:pt x="0" y="15184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985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A0065-1982-3F44-0E00-B30BA1466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DF370A3-118E-0FCB-9839-7546C5E56207}"/>
              </a:ext>
            </a:extLst>
          </p:cNvPr>
          <p:cNvSpPr/>
          <p:nvPr/>
        </p:nvSpPr>
        <p:spPr>
          <a:xfrm rot="-5400000">
            <a:off x="4006735" y="-4006735"/>
            <a:ext cx="10274531" cy="18288000"/>
          </a:xfrm>
          <a:custGeom>
            <a:avLst/>
            <a:gdLst/>
            <a:ahLst/>
            <a:cxnLst/>
            <a:rect l="l" t="t" r="r" b="b"/>
            <a:pathLst>
              <a:path w="10274531" h="18288000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EEC6EB8-6F34-B388-DB30-5208404B82D8}"/>
              </a:ext>
            </a:extLst>
          </p:cNvPr>
          <p:cNvGrpSpPr/>
          <p:nvPr/>
        </p:nvGrpSpPr>
        <p:grpSpPr>
          <a:xfrm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A7D18A76-964E-51D0-DC97-48AF46132A4A}"/>
                </a:ext>
              </a:extLst>
            </p:cNvPr>
            <p:cNvGrpSpPr/>
            <p:nvPr/>
          </p:nvGrpSpPr>
          <p:grpSpPr>
            <a:xfrm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E8164AAC-E3F0-9198-D03B-347A8FCA0A3B}"/>
                  </a:ext>
                </a:extLst>
              </p:cNvPr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420621" h="1913890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vi-VN" dirty="0"/>
              </a:p>
            </p:txBody>
          </p:sp>
        </p:grp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EFE3378-275E-BCC4-C0B6-4F08DF699AC7}"/>
                </a:ext>
              </a:extLst>
            </p:cNvPr>
            <p:cNvSpPr/>
            <p:nvPr/>
          </p:nvSpPr>
          <p:spPr>
            <a:xfrm>
              <a:off x="0" y="0"/>
              <a:ext cx="18229267" cy="11965028"/>
            </a:xfrm>
            <a:custGeom>
              <a:avLst/>
              <a:gdLst/>
              <a:ahLst/>
              <a:cxnLst/>
              <a:rect l="l" t="t" r="r" b="b"/>
              <a:pathLst>
                <a:path w="18229267" h="11965028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139698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3D8DF1-383A-B671-EBD9-8C970E8C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C49E8CA-583A-ACA4-525E-7629CF468B8D}"/>
              </a:ext>
            </a:extLst>
          </p:cNvPr>
          <p:cNvGrpSpPr/>
          <p:nvPr/>
        </p:nvGrpSpPr>
        <p:grpSpPr>
          <a:xfrm>
            <a:off x="1159371" y="1562100"/>
            <a:ext cx="16138029" cy="6703087"/>
            <a:chOff x="0" y="0"/>
            <a:chExt cx="20280147" cy="8775772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F18D46CB-7ADE-EBE5-2A6B-48E705A9A019}"/>
                </a:ext>
              </a:extLst>
            </p:cNvPr>
            <p:cNvGrpSpPr/>
            <p:nvPr/>
          </p:nvGrpSpPr>
          <p:grpSpPr>
            <a:xfrm>
              <a:off x="157658" y="2500616"/>
              <a:ext cx="19981265" cy="6020568"/>
              <a:chOff x="0" y="0"/>
              <a:chExt cx="1844847" cy="555872"/>
            </a:xfrm>
          </p:grpSpPr>
          <p:sp>
            <p:nvSpPr>
              <p:cNvPr id="4" name="Freeform 4">
                <a:extLst>
                  <a:ext uri="{FF2B5EF4-FFF2-40B4-BE49-F238E27FC236}">
                    <a16:creationId xmlns:a16="http://schemas.microsoft.com/office/drawing/2014/main" id="{5C29BC3D-2CBF-1706-A7B9-0F0FDA1522D9}"/>
                  </a:ext>
                </a:extLst>
              </p:cNvPr>
              <p:cNvSpPr/>
              <p:nvPr/>
            </p:nvSpPr>
            <p:spPr>
              <a:xfrm>
                <a:off x="0" y="0"/>
                <a:ext cx="1844847" cy="555872"/>
              </a:xfrm>
              <a:custGeom>
                <a:avLst/>
                <a:gdLst/>
                <a:ahLst/>
                <a:cxnLst/>
                <a:rect l="l" t="t" r="r" b="b"/>
                <a:pathLst>
                  <a:path w="1844847" h="555872">
                    <a:moveTo>
                      <a:pt x="0" y="0"/>
                    </a:moveTo>
                    <a:lnTo>
                      <a:pt x="1844847" y="0"/>
                    </a:lnTo>
                    <a:lnTo>
                      <a:pt x="1844847" y="555872"/>
                    </a:lnTo>
                    <a:lnTo>
                      <a:pt x="0" y="55587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vi-VN"/>
              </a:p>
            </p:txBody>
          </p:sp>
        </p:grp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F138243-A5C0-C634-5427-21106E1C33A8}"/>
                </a:ext>
              </a:extLst>
            </p:cNvPr>
            <p:cNvSpPr/>
            <p:nvPr/>
          </p:nvSpPr>
          <p:spPr>
            <a:xfrm>
              <a:off x="0" y="0"/>
              <a:ext cx="20280147" cy="8775772"/>
            </a:xfrm>
            <a:custGeom>
              <a:avLst/>
              <a:gdLst/>
              <a:ahLst/>
              <a:cxnLst/>
              <a:rect l="l" t="t" r="r" b="b"/>
              <a:pathLst>
                <a:path w="20280147" h="8775772">
                  <a:moveTo>
                    <a:pt x="0" y="0"/>
                  </a:moveTo>
                  <a:lnTo>
                    <a:pt x="20280147" y="0"/>
                  </a:lnTo>
                  <a:lnTo>
                    <a:pt x="20280147" y="8775772"/>
                  </a:lnTo>
                  <a:lnTo>
                    <a:pt x="0" y="87757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EB81C010-2A07-A56D-54A8-D2BA6ED241F1}"/>
              </a:ext>
            </a:extLst>
          </p:cNvPr>
          <p:cNvSpPr/>
          <p:nvPr/>
        </p:nvSpPr>
        <p:spPr>
          <a:xfrm rot="900993">
            <a:off x="16334132" y="3986407"/>
            <a:ext cx="1691088" cy="2786634"/>
          </a:xfrm>
          <a:custGeom>
            <a:avLst/>
            <a:gdLst/>
            <a:ahLst/>
            <a:cxnLst/>
            <a:rect l="l" t="t" r="r" b="b"/>
            <a:pathLst>
              <a:path w="1593851" h="2736224">
                <a:moveTo>
                  <a:pt x="0" y="0"/>
                </a:moveTo>
                <a:lnTo>
                  <a:pt x="1593851" y="0"/>
                </a:lnTo>
                <a:lnTo>
                  <a:pt x="1593851" y="2736224"/>
                </a:lnTo>
                <a:lnTo>
                  <a:pt x="0" y="2736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3B0301E-EE86-2DDB-719C-A16575E33467}"/>
              </a:ext>
            </a:extLst>
          </p:cNvPr>
          <p:cNvSpPr txBox="1"/>
          <p:nvPr/>
        </p:nvSpPr>
        <p:spPr>
          <a:xfrm>
            <a:off x="3509449" y="4879423"/>
            <a:ext cx="11269103" cy="17118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Kỹ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thuật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xử</a:t>
            </a:r>
            <a:r>
              <a:rPr lang="en-US" sz="11090" b="1" dirty="0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11090" b="1" dirty="0" err="1">
                <a:solidFill>
                  <a:srgbClr val="1F80FF"/>
                </a:solidFill>
                <a:latin typeface="Saira Bold"/>
                <a:ea typeface="Saira Bold"/>
                <a:cs typeface="Saira Bold"/>
                <a:sym typeface="Saira Bold"/>
              </a:rPr>
              <a:t>lý</a:t>
            </a:r>
            <a:endParaRPr lang="en-US" sz="11090" b="1" dirty="0">
              <a:solidFill>
                <a:srgbClr val="1F80FF"/>
              </a:solidFill>
              <a:latin typeface="Saira Bold"/>
              <a:ea typeface="Saira Bold"/>
              <a:cs typeface="Saira Bold"/>
              <a:sym typeface="Saira Bold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D5BFA0E-7591-2066-B675-CE76A2052B83}"/>
              </a:ext>
            </a:extLst>
          </p:cNvPr>
          <p:cNvSpPr/>
          <p:nvPr/>
        </p:nvSpPr>
        <p:spPr>
          <a:xfrm>
            <a:off x="381000" y="6006596"/>
            <a:ext cx="2055957" cy="1546460"/>
          </a:xfrm>
          <a:custGeom>
            <a:avLst/>
            <a:gdLst/>
            <a:ahLst/>
            <a:cxnLst/>
            <a:rect l="l" t="t" r="r" b="b"/>
            <a:pathLst>
              <a:path w="1937742" h="1518485">
                <a:moveTo>
                  <a:pt x="0" y="0"/>
                </a:moveTo>
                <a:lnTo>
                  <a:pt x="1937742" y="0"/>
                </a:lnTo>
                <a:lnTo>
                  <a:pt x="1937742" y="1518485"/>
                </a:lnTo>
                <a:lnTo>
                  <a:pt x="0" y="15184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48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59CF7-0F72-81E6-8B78-7D48A2C3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814F1F0-86DD-42DB-7EC2-F43E06B4F074}"/>
              </a:ext>
            </a:extLst>
          </p:cNvPr>
          <p:cNvSpPr/>
          <p:nvPr/>
        </p:nvSpPr>
        <p:spPr>
          <a:xfrm rot="-5400000">
            <a:off x="4006735" y="-4006735"/>
            <a:ext cx="10274531" cy="18288000"/>
          </a:xfrm>
          <a:custGeom>
            <a:avLst/>
            <a:gdLst/>
            <a:ahLst/>
            <a:cxnLst/>
            <a:rect l="l" t="t" r="r" b="b"/>
            <a:pathLst>
              <a:path w="10274531" h="18288000">
                <a:moveTo>
                  <a:pt x="0" y="0"/>
                </a:moveTo>
                <a:lnTo>
                  <a:pt x="10274530" y="0"/>
                </a:lnTo>
                <a:lnTo>
                  <a:pt x="1027453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EE571D6-31E0-620B-1D63-C4A1D1E58EAC}"/>
              </a:ext>
            </a:extLst>
          </p:cNvPr>
          <p:cNvGrpSpPr/>
          <p:nvPr/>
        </p:nvGrpSpPr>
        <p:grpSpPr>
          <a:xfrm>
            <a:off x="2308025" y="656615"/>
            <a:ext cx="13671950" cy="8973771"/>
            <a:chOff x="0" y="0"/>
            <a:chExt cx="18229267" cy="1196502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F907BEFB-27CA-A023-FA61-9A083407639D}"/>
                </a:ext>
              </a:extLst>
            </p:cNvPr>
            <p:cNvGrpSpPr/>
            <p:nvPr/>
          </p:nvGrpSpPr>
          <p:grpSpPr>
            <a:xfrm>
              <a:off x="237334" y="1710065"/>
              <a:ext cx="17818100" cy="9969500"/>
              <a:chOff x="0" y="0"/>
              <a:chExt cx="3420621" cy="191389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EBB76FE6-5911-6AD5-1AAF-224794083C00}"/>
                  </a:ext>
                </a:extLst>
              </p:cNvPr>
              <p:cNvSpPr/>
              <p:nvPr/>
            </p:nvSpPr>
            <p:spPr>
              <a:xfrm>
                <a:off x="0" y="0"/>
                <a:ext cx="34206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3420621" h="1913890">
                    <a:moveTo>
                      <a:pt x="0" y="0"/>
                    </a:moveTo>
                    <a:lnTo>
                      <a:pt x="3420621" y="0"/>
                    </a:lnTo>
                    <a:lnTo>
                      <a:pt x="3420621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vi-VN" dirty="0"/>
              </a:p>
            </p:txBody>
          </p:sp>
        </p:grp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3506708-F4F8-1529-0CF8-0E5133E4D9CA}"/>
                </a:ext>
              </a:extLst>
            </p:cNvPr>
            <p:cNvSpPr/>
            <p:nvPr/>
          </p:nvSpPr>
          <p:spPr>
            <a:xfrm>
              <a:off x="0" y="0"/>
              <a:ext cx="18229267" cy="11965028"/>
            </a:xfrm>
            <a:custGeom>
              <a:avLst/>
              <a:gdLst/>
              <a:ahLst/>
              <a:cxnLst/>
              <a:rect l="l" t="t" r="r" b="b"/>
              <a:pathLst>
                <a:path w="18229267" h="11965028">
                  <a:moveTo>
                    <a:pt x="0" y="0"/>
                  </a:moveTo>
                  <a:lnTo>
                    <a:pt x="18229267" y="0"/>
                  </a:lnTo>
                  <a:lnTo>
                    <a:pt x="18229267" y="11965028"/>
                  </a:lnTo>
                  <a:lnTo>
                    <a:pt x="0" y="11965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80091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362</Words>
  <Application>Microsoft Office PowerPoint</Application>
  <PresentationFormat>Tùy chỉnh</PresentationFormat>
  <Paragraphs>84</Paragraphs>
  <Slides>20</Slides>
  <Notes>0</Notes>
  <HiddenSlides>4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6" baseType="lpstr">
      <vt:lpstr>Asap Medium</vt:lpstr>
      <vt:lpstr>Calibri</vt:lpstr>
      <vt:lpstr>Arial</vt:lpstr>
      <vt:lpstr>Asap Bold</vt:lpstr>
      <vt:lpstr>Saira Bold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rắng</dc:title>
  <cp:lastModifiedBy>Tai Dang Vo Tuan</cp:lastModifiedBy>
  <cp:revision>4</cp:revision>
  <dcterms:created xsi:type="dcterms:W3CDTF">2006-08-16T00:00:00Z</dcterms:created>
  <dcterms:modified xsi:type="dcterms:W3CDTF">2025-09-15T15:27:41Z</dcterms:modified>
  <dc:identifier>DAGzDU_-Yg0</dc:identifier>
</cp:coreProperties>
</file>