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>
      <p:cViewPr varScale="1">
        <p:scale>
          <a:sx n="76" d="100"/>
          <a:sy n="76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7AF0-FF5E-6FD5-0861-DA0D6DDCA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DF832-EA83-29BB-8DDB-53003E0A6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95B5-D849-07C6-EC82-A4474173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34C-6831-6041-895C-A27D59C93D9F}" type="datetimeFigureOut">
              <a:rPr lang="en-VN" smtClean="0"/>
              <a:t>02/01/2024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E5A8-FDA5-F790-C65B-80758C85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04F9-389B-73ED-65E3-007BD603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A111-5164-0346-A380-D8AAB142F8E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2717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C9D-403E-17F2-7D92-119FC47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951A-F094-16B6-F91F-47224FB75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DA9D-4307-9769-73B7-414D267C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34C-6831-6041-895C-A27D59C93D9F}" type="datetimeFigureOut">
              <a:rPr lang="en-VN" smtClean="0"/>
              <a:t>02/01/2024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C014-4BDD-DCA5-7545-B9734ED0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9057-E1A6-4665-590E-D3E3691F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A111-5164-0346-A380-D8AAB142F8E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020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DC44D-E019-B6A8-D7D6-0E23131E2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AFB67-F21D-DCD8-44F8-9F2D419BA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DD05-04F7-8BE0-C292-3322C9D0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34C-6831-6041-895C-A27D59C93D9F}" type="datetimeFigureOut">
              <a:rPr lang="en-VN" smtClean="0"/>
              <a:t>02/01/2024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91DB-F8F2-F458-8987-7A7C999A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9121-93BB-B1D1-C50F-E27CD793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A111-5164-0346-A380-D8AAB142F8E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623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74EB-A92E-AB4D-B9C4-99DD656A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06E9-F3BB-974C-10F8-332FAC83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2F34-A20E-36A4-585A-578AC40A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34C-6831-6041-895C-A27D59C93D9F}" type="datetimeFigureOut">
              <a:rPr lang="en-VN" smtClean="0"/>
              <a:t>02/01/2024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A374-508B-CB37-476C-A36A84C1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E91C-EBAB-DF82-8238-65D266A8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A111-5164-0346-A380-D8AAB142F8E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434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5E3C-1094-876E-2CAC-72230BE9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5925-8E49-41B4-8FF4-E27C081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4C2E-24EB-23A9-47BC-32215E02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34C-6831-6041-895C-A27D59C93D9F}" type="datetimeFigureOut">
              <a:rPr lang="en-VN" smtClean="0"/>
              <a:t>02/01/2024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A7EA1-737F-4BDB-0357-1EB4A79F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40C7-AA0D-578B-0151-C196F438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A111-5164-0346-A380-D8AAB142F8E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780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F22C-ECBD-82FC-0B10-167FFDDA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08BE-3D37-E522-CF54-C98EC923B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6000E-6C25-D72E-A854-E11E23B57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5EF66-4C90-9CCE-49CC-D00F1E43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34C-6831-6041-895C-A27D59C93D9F}" type="datetimeFigureOut">
              <a:rPr lang="en-VN" smtClean="0"/>
              <a:t>02/01/2024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31C2E-80F0-C265-F8A8-C3F73476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E614F-FEB0-A6C9-FAE4-91EA6687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A111-5164-0346-A380-D8AAB142F8E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642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206D-EBE9-5453-C51F-F629B8CA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A4779-9129-1E2F-B251-E8512CF53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43738-FE98-CC9D-6848-7D028E21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EBF69-7080-2D8D-EB5F-14463B3A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33F0D-A627-F2FE-C28A-ACECD5924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92658-9FD6-228C-1545-AEA9DDD6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34C-6831-6041-895C-A27D59C93D9F}" type="datetimeFigureOut">
              <a:rPr lang="en-VN" smtClean="0"/>
              <a:t>02/01/2024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95BA2-CBF3-770D-A327-4156077D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C4D9D-705E-FF84-F802-B337D932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A111-5164-0346-A380-D8AAB142F8E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15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D266-0994-0A66-7492-98D00018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F247C-F108-EBE7-E85A-0D8C891F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34C-6831-6041-895C-A27D59C93D9F}" type="datetimeFigureOut">
              <a:rPr lang="en-VN" smtClean="0"/>
              <a:t>02/01/2024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00CB8-A773-8BAA-F851-31D8EC7F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DAF5E-D898-ACB9-F58C-92A6C75A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A111-5164-0346-A380-D8AAB142F8E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38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84F05-0B31-EA8B-2789-4D7E1854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34C-6831-6041-895C-A27D59C93D9F}" type="datetimeFigureOut">
              <a:rPr lang="en-VN" smtClean="0"/>
              <a:t>02/01/2024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13C90-C9E6-AA81-43CF-25330D68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0C6B2-8496-DDCA-EA8A-F70BEF48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A111-5164-0346-A380-D8AAB142F8E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402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3A6B-27A7-47DB-2447-DE6D8CC9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CE94-201B-51E8-A56B-D66A1F8C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95938-44C3-25E7-80CE-D06E4DFD8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2C148-50CA-9111-E89A-CDA580E3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34C-6831-6041-895C-A27D59C93D9F}" type="datetimeFigureOut">
              <a:rPr lang="en-VN" smtClean="0"/>
              <a:t>02/01/2024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4D808-00EE-D079-2103-08D209A8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F8BAB-0E40-C67E-694C-6CC1AE77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A111-5164-0346-A380-D8AAB142F8E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7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BD30-34A3-49FA-411D-638DFBD4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171EF-1497-FDD1-E770-09AA26428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BB3AF-B9CD-E0EF-03C1-0B224714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C3DF0-93D9-B843-0485-499CA7FD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034C-6831-6041-895C-A27D59C93D9F}" type="datetimeFigureOut">
              <a:rPr lang="en-VN" smtClean="0"/>
              <a:t>02/01/2024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AFFF0-0A91-BA7C-1048-998B6068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1FC8D-2F08-A203-C070-6F320D8E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A111-5164-0346-A380-D8AAB142F8E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731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96DA6-4063-651B-84A2-30CE6AA4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2C31A-5C46-C114-727B-7C5A1BC4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AB66-260D-8C57-5B6F-553E266F5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7034C-6831-6041-895C-A27D59C93D9F}" type="datetimeFigureOut">
              <a:rPr lang="en-VN" smtClean="0"/>
              <a:t>02/01/2024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71D45-5034-C506-B2FA-CEC6C356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9556-FD60-CBCB-5E39-7FA52602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A111-5164-0346-A380-D8AAB142F8E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9487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D89A9-6DAA-24DB-E632-5D40B318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VN" sz="4200"/>
              <a:t>Relative importance of features </a:t>
            </a: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15">
            <a:extLst>
              <a:ext uri="{FF2B5EF4-FFF2-40B4-BE49-F238E27FC236}">
                <a16:creationId xmlns:a16="http://schemas.microsoft.com/office/drawing/2014/main" id="{07F1FD76-8443-B9BE-C1A8-F95BC069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Unit Price was an important in the model, but category was not. Are there more features about products that we can use to include in the model?</a:t>
            </a:r>
          </a:p>
          <a:p>
            <a:r>
              <a:rPr lang="en-US" sz="2200"/>
              <a:t>The current set of data and features produced approximately 50% accuracy. A large dataset is necessary to evaluate this model for production</a:t>
            </a:r>
          </a:p>
        </p:txBody>
      </p:sp>
      <p:pic>
        <p:nvPicPr>
          <p:cNvPr id="5" name="Content Placeholder 4" descr="A blue and white rectangular objec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08B2981-F0DF-24B6-CE94-8C64BCB34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644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796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Relative importance of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importance of features </dc:title>
  <dc:creator>ĐOÀN QUANG NHẬT TÀI</dc:creator>
  <cp:lastModifiedBy>ĐOÀN QUANG NHẬT TÀI</cp:lastModifiedBy>
  <cp:revision>1</cp:revision>
  <dcterms:created xsi:type="dcterms:W3CDTF">2024-01-02T02:41:04Z</dcterms:created>
  <dcterms:modified xsi:type="dcterms:W3CDTF">2024-01-02T02:53:45Z</dcterms:modified>
</cp:coreProperties>
</file>