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17/05/2023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GB" sz="6600"/>
              <a:t>Understanding relational data and framing a 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Tai Doan</a:t>
            </a:r>
            <a:endParaRPr lang="en-GB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D0B21-1D0E-01C3-86AE-7F1989AB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Strategic plan </a:t>
            </a:r>
          </a:p>
        </p:txBody>
      </p:sp>
      <p:pic>
        <p:nvPicPr>
          <p:cNvPr id="17" name="Picture 16" descr="Geometric shapes on a wooden background">
            <a:extLst>
              <a:ext uri="{FF2B5EF4-FFF2-40B4-BE49-F238E27FC236}">
                <a16:creationId xmlns:a16="http://schemas.microsoft.com/office/drawing/2014/main" id="{D4318F9A-60C0-2733-6B3F-5AA4A90B6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11" r="3395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9A7B7-5445-C66D-4BAB-03E9F3FDC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562339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Understanding relational data and framing a problem statement</vt:lpstr>
      <vt:lpstr>Strategic plan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ĐOÀN QUANG NHẬT TÀI</cp:lastModifiedBy>
  <cp:revision>4</cp:revision>
  <dcterms:created xsi:type="dcterms:W3CDTF">2022-12-06T11:13:27Z</dcterms:created>
  <dcterms:modified xsi:type="dcterms:W3CDTF">2023-05-17T11:52:03Z</dcterms:modified>
</cp:coreProperties>
</file>