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scraping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6311" y="3602038"/>
            <a:ext cx="7679377" cy="1005588"/>
          </a:xfrm>
        </p:spPr>
        <p:txBody>
          <a:bodyPr/>
          <a:lstStyle/>
          <a:p>
            <a:r>
              <a:rPr lang="en-GB" dirty="0"/>
              <a:t>Scrape and analyse customer review data to uncover findings for 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0B21-1D0E-01C3-86AE-7F1989A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Result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5F810EF4-0323-A390-8A09-827B42550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6" y="2957665"/>
            <a:ext cx="4562720" cy="3346376"/>
          </a:xfrm>
          <a:prstGeom prst="rect">
            <a:avLst/>
          </a:prstGeo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AD42DDA-927D-295B-9C4B-941761D2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56" y="3080814"/>
            <a:ext cx="4756811" cy="33463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322A4F-FDF7-3901-8E44-874D7D8A0D5E}"/>
              </a:ext>
            </a:extLst>
          </p:cNvPr>
          <p:cNvSpPr txBox="1"/>
          <p:nvPr/>
        </p:nvSpPr>
        <p:spPr>
          <a:xfrm>
            <a:off x="6497356" y="1657211"/>
            <a:ext cx="4926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/>
              <a:t>The frequency chart show that the key topics within the reviews include “service”, “seat”, ”food”, ”crew”… showing that people are actively talking about their experience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84FDA-7406-0453-8D72-B9595D78C79C}"/>
              </a:ext>
            </a:extLst>
          </p:cNvPr>
          <p:cNvSpPr txBox="1"/>
          <p:nvPr/>
        </p:nvSpPr>
        <p:spPr>
          <a:xfrm>
            <a:off x="457431" y="1780322"/>
            <a:ext cx="508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/>
              <a:t>Out of 3538 reviews, 2524 were positive, 992 were negative and 22 neural, that means </a:t>
            </a:r>
            <a:r>
              <a:rPr lang="en-US" sz="1600" dirty="0"/>
              <a:t>customers have quite good reviews about their flights</a:t>
            </a:r>
            <a:endParaRPr lang="en-VN" sz="1600" dirty="0"/>
          </a:p>
        </p:txBody>
      </p:sp>
    </p:spTree>
    <p:extLst>
      <p:ext uri="{BB962C8B-B14F-4D97-AF65-F5344CB8AC3E}">
        <p14:creationId xmlns:p14="http://schemas.microsoft.com/office/powerpoint/2010/main" val="156233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scraping to gain company insights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ĐOÀN QUANG NHẬT TÀI</cp:lastModifiedBy>
  <cp:revision>3</cp:revision>
  <dcterms:created xsi:type="dcterms:W3CDTF">2022-12-06T11:13:27Z</dcterms:created>
  <dcterms:modified xsi:type="dcterms:W3CDTF">2023-05-05T15:03:31Z</dcterms:modified>
</cp:coreProperties>
</file>