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6311" y="3602038"/>
            <a:ext cx="7679377" cy="1005588"/>
          </a:xfrm>
        </p:spPr>
        <p:txBody>
          <a:bodyPr/>
          <a:lstStyle/>
          <a:p>
            <a:r>
              <a:rPr lang="en-GB" dirty="0"/>
              <a:t>Build a predictive model to understand factors that influence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8A98E-549C-5E7D-A4A9-CE89EC86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D49FE-E9E8-2AE6-C415-1E0A61F7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From our feature importance from model that influencing factors for customers to completing their bookings are </a:t>
            </a:r>
            <a:r>
              <a:rPr lang="en-US" sz="1700" dirty="0" err="1"/>
              <a:t>purchase_lead</a:t>
            </a:r>
            <a:r>
              <a:rPr lang="en-US" sz="1700" dirty="0"/>
              <a:t> (namely the time gap between the order time and the flight) and </a:t>
            </a:r>
            <a:r>
              <a:rPr lang="en-US" sz="1700" dirty="0" err="1"/>
              <a:t>length_of_stay</a:t>
            </a:r>
            <a:r>
              <a:rPr lang="en-US" sz="1700" dirty="0"/>
              <a:t> (namely how long the customer will occupy the destination) </a:t>
            </a:r>
          </a:p>
        </p:txBody>
      </p:sp>
      <p:pic>
        <p:nvPicPr>
          <p:cNvPr id="6" name="Picture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4F24ADC-BFD6-8E80-7BF7-EC73D14775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r="5263"/>
          <a:stretch>
            <a:fillRect/>
          </a:stretch>
        </p:blipFill>
        <p:spPr>
          <a:xfrm>
            <a:off x="5025985" y="841248"/>
            <a:ext cx="667240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1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ĐOÀN QUANG NHẬT TÀI</cp:lastModifiedBy>
  <cp:revision>3</cp:revision>
  <dcterms:created xsi:type="dcterms:W3CDTF">2022-12-06T11:13:27Z</dcterms:created>
  <dcterms:modified xsi:type="dcterms:W3CDTF">2023-05-06T14:44:26Z</dcterms:modified>
</cp:coreProperties>
</file>