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15944" y="103147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694145" y="2100851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755044" y="211245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819868" y="211707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 flipV="1">
            <a:off x="6063044" y="2399651"/>
            <a:ext cx="631101" cy="1160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54;p13">
            <a:extLst>
              <a:ext uri="{FF2B5EF4-FFF2-40B4-BE49-F238E27FC236}">
                <a16:creationId xmlns:a16="http://schemas.microsoft.com/office/drawing/2014/main" id="{D4FC1E54-439B-4D2D-8A70-774A31922CB8}"/>
              </a:ext>
            </a:extLst>
          </p:cNvPr>
          <p:cNvSpPr/>
          <p:nvPr/>
        </p:nvSpPr>
        <p:spPr>
          <a:xfrm>
            <a:off x="4755044" y="104417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dirty="0">
                <a:solidFill>
                  <a:srgbClr val="0B0B0B"/>
                </a:solidFill>
                <a:effectLst/>
                <a:latin typeface="+mj-lt"/>
              </a:rPr>
              <a:t>AMI or container image scanning</a:t>
            </a:r>
            <a:endParaRPr sz="1000" dirty="0">
              <a:latin typeface="+mj-lt"/>
            </a:endParaRPr>
          </a:p>
        </p:txBody>
      </p:sp>
      <p:sp>
        <p:nvSpPr>
          <p:cNvPr id="24" name="Google Shape;54;p13">
            <a:extLst>
              <a:ext uri="{FF2B5EF4-FFF2-40B4-BE49-F238E27FC236}">
                <a16:creationId xmlns:a16="http://schemas.microsoft.com/office/drawing/2014/main" id="{58322542-1918-47B0-87EC-29EA7CF309B4}"/>
              </a:ext>
            </a:extLst>
          </p:cNvPr>
          <p:cNvSpPr/>
          <p:nvPr/>
        </p:nvSpPr>
        <p:spPr>
          <a:xfrm>
            <a:off x="819868" y="103147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Application code or OS change</a:t>
            </a:r>
          </a:p>
        </p:txBody>
      </p:sp>
      <p:cxnSp>
        <p:nvCxnSpPr>
          <p:cNvPr id="27" name="Google Shape;62;p13">
            <a:extLst>
              <a:ext uri="{FF2B5EF4-FFF2-40B4-BE49-F238E27FC236}">
                <a16:creationId xmlns:a16="http://schemas.microsoft.com/office/drawing/2014/main" id="{9BE053E1-1544-4251-A31A-4DFE61E579E7}"/>
              </a:ext>
            </a:extLst>
          </p:cNvPr>
          <p:cNvCxnSpPr>
            <a:cxnSpLocks/>
            <a:stCxn id="24" idx="3"/>
            <a:endCxn id="54" idx="1"/>
          </p:cNvCxnSpPr>
          <p:nvPr/>
        </p:nvCxnSpPr>
        <p:spPr>
          <a:xfrm>
            <a:off x="2127868" y="1330275"/>
            <a:ext cx="688076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Google Shape;54;p13">
            <a:extLst>
              <a:ext uri="{FF2B5EF4-FFF2-40B4-BE49-F238E27FC236}">
                <a16:creationId xmlns:a16="http://schemas.microsoft.com/office/drawing/2014/main" id="{1073AD84-0A61-4877-B6C0-CDEB79F7BA6B}"/>
              </a:ext>
            </a:extLst>
          </p:cNvPr>
          <p:cNvSpPr/>
          <p:nvPr/>
        </p:nvSpPr>
        <p:spPr>
          <a:xfrm>
            <a:off x="2815943" y="211707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b="0" i="0" dirty="0">
                <a:solidFill>
                  <a:srgbClr val="0B0B0B"/>
                </a:solidFill>
                <a:effectLst/>
                <a:latin typeface="+mj-lt"/>
              </a:rPr>
              <a:t>Infrastructure as code compliance scanning</a:t>
            </a:r>
          </a:p>
        </p:txBody>
      </p:sp>
      <p:cxnSp>
        <p:nvCxnSpPr>
          <p:cNvPr id="38" name="Google Shape;62;p13">
            <a:extLst>
              <a:ext uri="{FF2B5EF4-FFF2-40B4-BE49-F238E27FC236}">
                <a16:creationId xmlns:a16="http://schemas.microsoft.com/office/drawing/2014/main" id="{B33F3F8F-88A7-44DC-807B-825B3F5B6EB8}"/>
              </a:ext>
            </a:extLst>
          </p:cNvPr>
          <p:cNvCxnSpPr>
            <a:cxnSpLocks/>
            <a:stCxn id="58" idx="3"/>
            <a:endCxn id="36" idx="1"/>
          </p:cNvCxnSpPr>
          <p:nvPr/>
        </p:nvCxnSpPr>
        <p:spPr>
          <a:xfrm>
            <a:off x="2127868" y="2415876"/>
            <a:ext cx="688075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62;p13">
            <a:extLst>
              <a:ext uri="{FF2B5EF4-FFF2-40B4-BE49-F238E27FC236}">
                <a16:creationId xmlns:a16="http://schemas.microsoft.com/office/drawing/2014/main" id="{5B8B4243-3A37-4F70-A5C1-5B8869925601}"/>
              </a:ext>
            </a:extLst>
          </p:cNvPr>
          <p:cNvCxnSpPr>
            <a:cxnSpLocks/>
            <a:stCxn id="54" idx="3"/>
            <a:endCxn id="23" idx="1"/>
          </p:cNvCxnSpPr>
          <p:nvPr/>
        </p:nvCxnSpPr>
        <p:spPr>
          <a:xfrm>
            <a:off x="4123944" y="1330275"/>
            <a:ext cx="631100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Google Shape;62;p13">
            <a:extLst>
              <a:ext uri="{FF2B5EF4-FFF2-40B4-BE49-F238E27FC236}">
                <a16:creationId xmlns:a16="http://schemas.microsoft.com/office/drawing/2014/main" id="{7F58EADF-7FB1-4D30-887F-3F1AE8301155}"/>
              </a:ext>
            </a:extLst>
          </p:cNvPr>
          <p:cNvCxnSpPr>
            <a:cxnSpLocks/>
            <a:stCxn id="36" idx="3"/>
            <a:endCxn id="56" idx="1"/>
          </p:cNvCxnSpPr>
          <p:nvPr/>
        </p:nvCxnSpPr>
        <p:spPr>
          <a:xfrm flipV="1">
            <a:off x="4123943" y="2411258"/>
            <a:ext cx="631101" cy="461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62;p13">
            <a:extLst>
              <a:ext uri="{FF2B5EF4-FFF2-40B4-BE49-F238E27FC236}">
                <a16:creationId xmlns:a16="http://schemas.microsoft.com/office/drawing/2014/main" id="{E83FEF55-998E-4080-885D-CC9BD0C46087}"/>
              </a:ext>
            </a:extLst>
          </p:cNvPr>
          <p:cNvCxnSpPr>
            <a:cxnSpLocks/>
            <a:stCxn id="23" idx="2"/>
            <a:endCxn id="56" idx="0"/>
          </p:cNvCxnSpPr>
          <p:nvPr/>
        </p:nvCxnSpPr>
        <p:spPr>
          <a:xfrm rot="5400000">
            <a:off x="5173703" y="1877116"/>
            <a:ext cx="470683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" name="Google Shape;55;p13">
            <a:extLst>
              <a:ext uri="{FF2B5EF4-FFF2-40B4-BE49-F238E27FC236}">
                <a16:creationId xmlns:a16="http://schemas.microsoft.com/office/drawing/2014/main" id="{98680790-5FE9-4FED-A6F5-5A5CC96E283E}"/>
              </a:ext>
            </a:extLst>
          </p:cNvPr>
          <p:cNvSpPr/>
          <p:nvPr/>
        </p:nvSpPr>
        <p:spPr>
          <a:xfrm>
            <a:off x="6694145" y="3157527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dirty="0">
                <a:solidFill>
                  <a:srgbClr val="0B0B0B"/>
                </a:solidFill>
                <a:effectLst/>
                <a:latin typeface="+mj-lt"/>
              </a:rPr>
              <a:t>Post-deployment compliance scanning</a:t>
            </a:r>
            <a:endParaRPr sz="1000" dirty="0">
              <a:latin typeface="+mj-lt"/>
            </a:endParaRPr>
          </a:p>
        </p:txBody>
      </p:sp>
      <p:cxnSp>
        <p:nvCxnSpPr>
          <p:cNvPr id="52" name="Google Shape;62;p13">
            <a:extLst>
              <a:ext uri="{FF2B5EF4-FFF2-40B4-BE49-F238E27FC236}">
                <a16:creationId xmlns:a16="http://schemas.microsoft.com/office/drawing/2014/main" id="{22318E63-F34E-44BA-A1F8-B8C297DFB13C}"/>
              </a:ext>
            </a:extLst>
          </p:cNvPr>
          <p:cNvCxnSpPr>
            <a:cxnSpLocks/>
            <a:stCxn id="55" idx="2"/>
            <a:endCxn id="51" idx="0"/>
          </p:cNvCxnSpPr>
          <p:nvPr/>
        </p:nvCxnSpPr>
        <p:spPr>
          <a:xfrm rot="5400000">
            <a:off x="7297857" y="2927989"/>
            <a:ext cx="459076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Đào Văn Tiến Tài</dc:creator>
  <cp:lastModifiedBy>Đào Văn Tiến Tài</cp:lastModifiedBy>
  <cp:revision>1</cp:revision>
  <dcterms:modified xsi:type="dcterms:W3CDTF">2023-09-20T10:45:05Z</dcterms:modified>
</cp:coreProperties>
</file>