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63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7" r:id="rId30"/>
    <p:sldId id="286" r:id="rId31"/>
    <p:sldId id="288" r:id="rId32"/>
    <p:sldId id="289" r:id="rId33"/>
    <p:sldId id="305" r:id="rId34"/>
    <p:sldId id="307" r:id="rId35"/>
    <p:sldId id="304" r:id="rId36"/>
    <p:sldId id="308" r:id="rId37"/>
    <p:sldId id="309" r:id="rId38"/>
    <p:sldId id="310" r:id="rId39"/>
    <p:sldId id="311" r:id="rId40"/>
    <p:sldId id="290" r:id="rId41"/>
    <p:sldId id="292" r:id="rId42"/>
    <p:sldId id="291" r:id="rId43"/>
    <p:sldId id="293" r:id="rId44"/>
    <p:sldId id="294" r:id="rId45"/>
    <p:sldId id="295" r:id="rId46"/>
    <p:sldId id="296" r:id="rId47"/>
    <p:sldId id="297" r:id="rId48"/>
    <p:sldId id="299" r:id="rId49"/>
    <p:sldId id="298" r:id="rId50"/>
    <p:sldId id="300" r:id="rId51"/>
    <p:sldId id="301" r:id="rId52"/>
    <p:sldId id="312" r:id="rId53"/>
    <p:sldId id="313" r:id="rId54"/>
    <p:sldId id="314" r:id="rId55"/>
    <p:sldId id="316" r:id="rId56"/>
    <p:sldId id="284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3"/>
    <p:restoredTop sz="94650"/>
  </p:normalViewPr>
  <p:slideViewPr>
    <p:cSldViewPr snapToGrid="0" snapToObjects="1">
      <p:cViewPr>
        <p:scale>
          <a:sx n="95" d="100"/>
          <a:sy n="95" d="100"/>
        </p:scale>
        <p:origin x="112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044DE-FD66-D143-9A6A-F290B4EC43FB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0B787-D7DD-3D4E-9EF5-534FC60B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dmob/android/test-ad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ier/AndroidHelper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Ads and in-app purchases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add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84" y="618518"/>
            <a:ext cx="5832521" cy="5832521"/>
          </a:xfrm>
        </p:spPr>
      </p:pic>
    </p:spTree>
    <p:extLst>
      <p:ext uri="{BB962C8B-B14F-4D97-AF65-F5344CB8AC3E}">
        <p14:creationId xmlns:p14="http://schemas.microsoft.com/office/powerpoint/2010/main" val="19661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Rewarded Video Ads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84" y="2097088"/>
            <a:ext cx="7382256" cy="3914082"/>
          </a:xfrm>
        </p:spPr>
      </p:pic>
    </p:spTree>
    <p:extLst>
      <p:ext uri="{BB962C8B-B14F-4D97-AF65-F5344CB8AC3E}">
        <p14:creationId xmlns:p14="http://schemas.microsoft.com/office/powerpoint/2010/main" val="14642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remember: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DO NOT CLICK ON VALID ADS IN YOUR APP FROM DEVELOPMENT DEVICES!!!! YOU WOULD GET BANNED IN ADMOB!!!! </a:t>
            </a:r>
          </a:p>
          <a:p>
            <a:r>
              <a:rPr lang="en-US" dirty="0" smtClean="0"/>
              <a:t>When developing, use demo IDs in order to get demo ad that does not count 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developers.google.com/admob/android/test-ads</a:t>
            </a:r>
            <a:endParaRPr lang="en-US" dirty="0" smtClean="0"/>
          </a:p>
          <a:p>
            <a:r>
              <a:rPr lang="en-US" dirty="0" smtClean="0"/>
              <a:t>If you did not receive ad to show, free up the space on screen if it was reserved for ad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754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setup 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AdMob</a:t>
            </a:r>
            <a:r>
              <a:rPr lang="en-US" dirty="0" smtClean="0"/>
              <a:t> console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4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for </a:t>
            </a:r>
            <a:r>
              <a:rPr lang="en-US" dirty="0" err="1" smtClean="0"/>
              <a:t>adMob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apps.admob.com</a:t>
            </a:r>
            <a:r>
              <a:rPr lang="en-US" dirty="0"/>
              <a:t>/signup/</a:t>
            </a:r>
          </a:p>
        </p:txBody>
      </p:sp>
    </p:spTree>
    <p:extLst>
      <p:ext uri="{BB962C8B-B14F-4D97-AF65-F5344CB8AC3E}">
        <p14:creationId xmlns:p14="http://schemas.microsoft.com/office/powerpoint/2010/main" val="113644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87" y="191761"/>
            <a:ext cx="5333390" cy="6336886"/>
          </a:xfrm>
        </p:spPr>
      </p:pic>
    </p:spTree>
    <p:extLst>
      <p:ext uri="{BB962C8B-B14F-4D97-AF65-F5344CB8AC3E}">
        <p14:creationId xmlns:p14="http://schemas.microsoft.com/office/powerpoint/2010/main" val="205817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56" y="2249488"/>
            <a:ext cx="8025714" cy="3541712"/>
          </a:xfrm>
        </p:spPr>
      </p:pic>
    </p:spTree>
    <p:extLst>
      <p:ext uri="{BB962C8B-B14F-4D97-AF65-F5344CB8AC3E}">
        <p14:creationId xmlns:p14="http://schemas.microsoft.com/office/powerpoint/2010/main" val="188625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info (package name and platform)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03" y="2249488"/>
            <a:ext cx="8901819" cy="3541712"/>
          </a:xfrm>
        </p:spPr>
      </p:pic>
    </p:spTree>
    <p:extLst>
      <p:ext uri="{BB962C8B-B14F-4D97-AF65-F5344CB8AC3E}">
        <p14:creationId xmlns:p14="http://schemas.microsoft.com/office/powerpoint/2010/main" val="156117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App ID is ready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11" y="2249488"/>
            <a:ext cx="7291204" cy="3541712"/>
          </a:xfrm>
        </p:spPr>
      </p:pic>
    </p:spTree>
    <p:extLst>
      <p:ext uri="{BB962C8B-B14F-4D97-AF65-F5344CB8AC3E}">
        <p14:creationId xmlns:p14="http://schemas.microsoft.com/office/powerpoint/2010/main" val="12255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AdMob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ad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63" y="3105944"/>
            <a:ext cx="8343900" cy="1828800"/>
          </a:xfrm>
        </p:spPr>
      </p:pic>
    </p:spTree>
    <p:extLst>
      <p:ext uri="{BB962C8B-B14F-4D97-AF65-F5344CB8AC3E}">
        <p14:creationId xmlns:p14="http://schemas.microsoft.com/office/powerpoint/2010/main" val="9818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AD variant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27" y="2249488"/>
            <a:ext cx="7518371" cy="3541712"/>
          </a:xfrm>
        </p:spPr>
      </p:pic>
    </p:spTree>
    <p:extLst>
      <p:ext uri="{BB962C8B-B14F-4D97-AF65-F5344CB8AC3E}">
        <p14:creationId xmlns:p14="http://schemas.microsoft.com/office/powerpoint/2010/main" val="82458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Banner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36319"/>
            <a:ext cx="9906000" cy="3168050"/>
          </a:xfrm>
        </p:spPr>
      </p:pic>
    </p:spTree>
    <p:extLst>
      <p:ext uri="{BB962C8B-B14F-4D97-AF65-F5344CB8AC3E}">
        <p14:creationId xmlns:p14="http://schemas.microsoft.com/office/powerpoint/2010/main" val="23296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ready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81" y="1667435"/>
            <a:ext cx="6508861" cy="4908177"/>
          </a:xfrm>
        </p:spPr>
      </p:pic>
    </p:spTree>
    <p:extLst>
      <p:ext uri="{BB962C8B-B14F-4D97-AF65-F5344CB8AC3E}">
        <p14:creationId xmlns:p14="http://schemas.microsoft.com/office/powerpoint/2010/main" val="59102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 ad mob in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use my library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github.com/taier/AndroidHelpers</a:t>
            </a:r>
            <a:endParaRPr lang="en-US" dirty="0" smtClean="0"/>
          </a:p>
          <a:p>
            <a:r>
              <a:rPr lang="en-US" dirty="0"/>
              <a:t>Allows to </a:t>
            </a:r>
            <a:r>
              <a:rPr lang="en-US" dirty="0" smtClean="0"/>
              <a:t>dynamically set Test Ad for development purpose</a:t>
            </a:r>
          </a:p>
          <a:p>
            <a:r>
              <a:rPr lang="en-US" dirty="0" smtClean="0"/>
              <a:t>Removes Ad from UI if no Ad available</a:t>
            </a:r>
          </a:p>
          <a:p>
            <a:endParaRPr lang="en-US" dirty="0"/>
          </a:p>
          <a:p>
            <a:r>
              <a:rPr lang="en-US" dirty="0" smtClean="0"/>
              <a:t>** If you would have problems installing/using it, ping me!</a:t>
            </a:r>
          </a:p>
        </p:txBody>
      </p:sp>
    </p:spTree>
    <p:extLst>
      <p:ext uri="{BB962C8B-B14F-4D97-AF65-F5344CB8AC3E}">
        <p14:creationId xmlns:p14="http://schemas.microsoft.com/office/powerpoint/2010/main" val="1672099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20" y="2097088"/>
            <a:ext cx="7975600" cy="1803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20" y="4289612"/>
            <a:ext cx="7670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01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45" y="2097088"/>
            <a:ext cx="7986134" cy="3671046"/>
          </a:xfrm>
        </p:spPr>
      </p:pic>
    </p:spTree>
    <p:extLst>
      <p:ext uri="{BB962C8B-B14F-4D97-AF65-F5344CB8AC3E}">
        <p14:creationId xmlns:p14="http://schemas.microsoft.com/office/powerpoint/2010/main" val="198279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3" y="2540794"/>
            <a:ext cx="5943600" cy="2959100"/>
          </a:xfrm>
        </p:spPr>
      </p:pic>
    </p:spTree>
    <p:extLst>
      <p:ext uri="{BB962C8B-B14F-4D97-AF65-F5344CB8AC3E}">
        <p14:creationId xmlns:p14="http://schemas.microsoft.com/office/powerpoint/2010/main" val="164862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In-app purchases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71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In-app </a:t>
            </a:r>
            <a:r>
              <a:rPr lang="en-US" dirty="0" err="1" smtClean="0"/>
              <a:t>purcahses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1" y="2249487"/>
            <a:ext cx="11308977" cy="354171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You must have a payed Google developer Account in order to try it out </a:t>
            </a:r>
            <a:r>
              <a:rPr lang="en-US" sz="4800" dirty="0" smtClean="0">
                <a:sym typeface="Wingdings"/>
              </a:rPr>
              <a:t> </a:t>
            </a:r>
          </a:p>
          <a:p>
            <a:r>
              <a:rPr lang="en-US" sz="4800" dirty="0">
                <a:sym typeface="Wingdings"/>
              </a:rPr>
              <a:t> </a:t>
            </a:r>
            <a:r>
              <a:rPr lang="en-US" sz="4800" dirty="0" smtClean="0">
                <a:sym typeface="Wingdings"/>
              </a:rPr>
              <a:t>Cant test on emulator, only real device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1754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AdMob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55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onsumable </a:t>
            </a:r>
          </a:p>
          <a:p>
            <a:pPr lvl="1"/>
            <a:r>
              <a:rPr lang="en-US" dirty="0" smtClean="0"/>
              <a:t>One time (option to remove ad in app) </a:t>
            </a:r>
          </a:p>
          <a:p>
            <a:pPr lvl="1"/>
            <a:r>
              <a:rPr lang="en-US" dirty="0" smtClean="0"/>
              <a:t>Unlimited (buy 100/300/500/1000 crystals) </a:t>
            </a:r>
          </a:p>
          <a:p>
            <a:r>
              <a:rPr lang="en-US" dirty="0" smtClean="0"/>
              <a:t>Subscriptions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products come with a validity period (days, months, weeks, years) and are automatically renewed at the end of each billing cycle. When a subscription is not renewed, the product is no longer active for the user.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7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In-app Billing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3646"/>
            <a:ext cx="9905999" cy="49619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 App purchases is done via</a:t>
            </a:r>
            <a:r>
              <a:rPr lang="en-US" dirty="0"/>
              <a:t> In-app Billing </a:t>
            </a:r>
            <a:r>
              <a:rPr lang="en-US" dirty="0" smtClean="0"/>
              <a:t>API that</a:t>
            </a:r>
            <a:r>
              <a:rPr lang="en-US" dirty="0"/>
              <a:t> provides the following </a:t>
            </a:r>
            <a:r>
              <a:rPr lang="en-US" dirty="0" smtClean="0"/>
              <a:t>features:</a:t>
            </a:r>
          </a:p>
          <a:p>
            <a:r>
              <a:rPr lang="en-US" dirty="0"/>
              <a:t>Your app sends requests through a streamlined API that allows users to easily request product details from Google Play and order in-app products. The API quickly restores products based on the user's ownership.</a:t>
            </a:r>
          </a:p>
          <a:p>
            <a:r>
              <a:rPr lang="en-US" dirty="0"/>
              <a:t>The API synchronously propagates order information to the device on purchase completion.</a:t>
            </a:r>
          </a:p>
          <a:p>
            <a:r>
              <a:rPr lang="en-US" dirty="0"/>
              <a:t>All purchases are managed (that is, Google Play keeps track of the user's ownership of in-app products). The user can't own multiple copies of an in-app product; only one copy can be owned at any point in time.</a:t>
            </a:r>
          </a:p>
          <a:p>
            <a:r>
              <a:rPr lang="en-US" dirty="0"/>
              <a:t>Purchased products can be consumed. When consumed, the product reverts to the unowned state and can be purchased again from Google Play</a:t>
            </a:r>
            <a:r>
              <a:rPr lang="en-US" dirty="0" smtClean="0"/>
              <a:t>.</a:t>
            </a:r>
          </a:p>
          <a:p>
            <a:r>
              <a:rPr lang="en-US" dirty="0"/>
              <a:t>The API provides support for subscriptions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552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You cant sell real items via in-app purchases (t-shirts, guns, drugs, </a:t>
            </a:r>
            <a:r>
              <a:rPr lang="en-US" b="1" dirty="0" err="1" smtClean="0">
                <a:solidFill>
                  <a:srgbClr val="FF0000"/>
                </a:solidFill>
              </a:rPr>
              <a:t>etc</a:t>
            </a:r>
            <a:r>
              <a:rPr lang="en-US" b="1" dirty="0" smtClean="0">
                <a:solidFill>
                  <a:srgbClr val="FF0000"/>
                </a:solidFill>
              </a:rPr>
              <a:t>) for that you should you Google Pay</a:t>
            </a:r>
            <a:endParaRPr lang="en-US" dirty="0"/>
          </a:p>
          <a:p>
            <a:r>
              <a:rPr lang="en-US" dirty="0" smtClean="0"/>
              <a:t>In-app </a:t>
            </a:r>
            <a:r>
              <a:rPr lang="en-US" dirty="0"/>
              <a:t>products are the digital products that you offer for sale to users from inside your application. Examples of digital products include in-game currency, application feature upgrades that enhance the user experience, and new content for your application. You can use In-app Billing to sell </a:t>
            </a:r>
            <a:r>
              <a:rPr lang="en-US" b="1" dirty="0"/>
              <a:t>only digital content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4790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To test in-app billing</a:t>
            </a:r>
            <a:r>
              <a:rPr lang="en-US" dirty="0"/>
              <a:t> in an application you </a:t>
            </a:r>
            <a:r>
              <a:rPr lang="en-US" i="1" dirty="0"/>
              <a:t>must</a:t>
            </a:r>
            <a:r>
              <a:rPr lang="en-US" dirty="0"/>
              <a:t> install the application on an </a:t>
            </a:r>
            <a:r>
              <a:rPr lang="en-US" i="1" dirty="0"/>
              <a:t>Android-powered device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You </a:t>
            </a:r>
            <a:r>
              <a:rPr lang="en-US" b="1" i="1" dirty="0">
                <a:solidFill>
                  <a:srgbClr val="FF0000"/>
                </a:solidFill>
              </a:rPr>
              <a:t>cannot use the Android emulator to test in-app </a:t>
            </a:r>
            <a:r>
              <a:rPr lang="en-US" i="1" dirty="0"/>
              <a:t>billing</a:t>
            </a:r>
            <a:r>
              <a:rPr lang="en-US" dirty="0"/>
              <a:t>. The device you use for testing must run a standard version of the Android 1.6 or later platform (API level 4 or higher), and have the most current version of the Android Market application installed.</a:t>
            </a:r>
          </a:p>
        </p:txBody>
      </p:sp>
    </p:spTree>
    <p:extLst>
      <p:ext uri="{BB962C8B-B14F-4D97-AF65-F5344CB8AC3E}">
        <p14:creationId xmlns:p14="http://schemas.microsoft.com/office/powerpoint/2010/main" val="657908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 in-app purchases </a:t>
            </a:r>
            <a:r>
              <a:rPr lang="en-US" dirty="0" smtClean="0"/>
              <a:t>in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3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com.android.vending.BILLING</a:t>
            </a:r>
            <a:r>
              <a:rPr lang="en-US" dirty="0"/>
              <a:t>" /&gt;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uses-permission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android.permission.INTERNET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653292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a folder with wrappers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3" y="2909094"/>
            <a:ext cx="2921000" cy="2222500"/>
          </a:xfrm>
        </p:spPr>
      </p:pic>
    </p:spTree>
    <p:extLst>
      <p:ext uri="{BB962C8B-B14F-4D97-AF65-F5344CB8AC3E}">
        <p14:creationId xmlns:p14="http://schemas.microsoft.com/office/powerpoint/2010/main" val="1740777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Billing service in a special folder (</a:t>
            </a:r>
            <a:r>
              <a:rPr lang="en-US" dirty="0" err="1" smtClean="0"/>
              <a:t>src</a:t>
            </a:r>
            <a:r>
              <a:rPr lang="en-US" dirty="0" smtClean="0"/>
              <a:t> folder)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668273"/>
            <a:ext cx="9906000" cy="704142"/>
          </a:xfrm>
        </p:spPr>
      </p:pic>
    </p:spTree>
    <p:extLst>
      <p:ext uri="{BB962C8B-B14F-4D97-AF65-F5344CB8AC3E}">
        <p14:creationId xmlns:p14="http://schemas.microsoft.com/office/powerpoint/2010/main" val="1101832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3" y="2318544"/>
            <a:ext cx="8089900" cy="3403600"/>
          </a:xfrm>
        </p:spPr>
      </p:pic>
    </p:spTree>
    <p:extLst>
      <p:ext uri="{BB962C8B-B14F-4D97-AF65-F5344CB8AC3E}">
        <p14:creationId xmlns:p14="http://schemas.microsoft.com/office/powerpoint/2010/main" val="39784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Then build &amp; upload build to Google 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7" y="1770011"/>
            <a:ext cx="7839634" cy="4873135"/>
          </a:xfrm>
        </p:spPr>
      </p:pic>
    </p:spTree>
    <p:extLst>
      <p:ext uri="{BB962C8B-B14F-4D97-AF65-F5344CB8AC3E}">
        <p14:creationId xmlns:p14="http://schemas.microsoft.com/office/powerpoint/2010/main" val="7970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3180697"/>
          </a:xfrm>
        </p:spPr>
        <p:txBody>
          <a:bodyPr/>
          <a:lstStyle/>
          <a:p>
            <a:r>
              <a:rPr lang="en-US" dirty="0" smtClean="0"/>
              <a:t>Setup in-app purchases in google console</a:t>
            </a:r>
            <a:br>
              <a:rPr lang="en-US" dirty="0" smtClean="0"/>
            </a:br>
            <a:r>
              <a:rPr lang="en-US" dirty="0" smtClean="0"/>
              <a:t>(Next lecture)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5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Navigate to In-app products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26" y="2464641"/>
            <a:ext cx="2719528" cy="3541712"/>
          </a:xfrm>
        </p:spPr>
      </p:pic>
    </p:spTree>
    <p:extLst>
      <p:ext uri="{BB962C8B-B14F-4D97-AF65-F5344CB8AC3E}">
        <p14:creationId xmlns:p14="http://schemas.microsoft.com/office/powerpoint/2010/main" val="1496138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82519"/>
            <a:ext cx="9905998" cy="1478570"/>
          </a:xfrm>
        </p:spPr>
        <p:txBody>
          <a:bodyPr/>
          <a:lstStyle/>
          <a:p>
            <a:r>
              <a:rPr lang="en-US" dirty="0" smtClean="0"/>
              <a:t>Billing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6108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Billing permission to your app and upload a new build to a betta channel, or you would see: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11" y="3441701"/>
            <a:ext cx="7137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4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89537"/>
            <a:ext cx="9906000" cy="3461613"/>
          </a:xfrm>
        </p:spPr>
      </p:pic>
    </p:spTree>
    <p:extLst>
      <p:ext uri="{BB962C8B-B14F-4D97-AF65-F5344CB8AC3E}">
        <p14:creationId xmlns:p14="http://schemas.microsoft.com/office/powerpoint/2010/main" val="18923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product ID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620045"/>
            <a:ext cx="9906000" cy="2800597"/>
          </a:xfrm>
        </p:spPr>
      </p:pic>
    </p:spTree>
    <p:extLst>
      <p:ext uri="{BB962C8B-B14F-4D97-AF65-F5344CB8AC3E}">
        <p14:creationId xmlns:p14="http://schemas.microsoft.com/office/powerpoint/2010/main" val="2142451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title and 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13" y="2249488"/>
            <a:ext cx="5896799" cy="3541712"/>
          </a:xfrm>
        </p:spPr>
      </p:pic>
    </p:spTree>
    <p:extLst>
      <p:ext uri="{BB962C8B-B14F-4D97-AF65-F5344CB8AC3E}">
        <p14:creationId xmlns:p14="http://schemas.microsoft.com/office/powerpoint/2010/main" val="1491668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status to active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13" y="3188494"/>
            <a:ext cx="6477000" cy="1663700"/>
          </a:xfrm>
        </p:spPr>
      </p:pic>
    </p:spTree>
    <p:extLst>
      <p:ext uri="{BB962C8B-B14F-4D97-AF65-F5344CB8AC3E}">
        <p14:creationId xmlns:p14="http://schemas.microsoft.com/office/powerpoint/2010/main" val="100105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20" y="430306"/>
            <a:ext cx="7075881" cy="5836023"/>
          </a:xfrm>
        </p:spPr>
      </p:pic>
    </p:spTree>
    <p:extLst>
      <p:ext uri="{BB962C8B-B14F-4D97-AF65-F5344CB8AC3E}">
        <p14:creationId xmlns:p14="http://schemas.microsoft.com/office/powerpoint/2010/main" val="159908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fields for Subscription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3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frequency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2477294"/>
            <a:ext cx="7645400" cy="3086100"/>
          </a:xfrm>
        </p:spPr>
      </p:pic>
    </p:spTree>
    <p:extLst>
      <p:ext uri="{BB962C8B-B14F-4D97-AF65-F5344CB8AC3E}">
        <p14:creationId xmlns:p14="http://schemas.microsoft.com/office/powerpoint/2010/main" val="179225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4880" y="2042644"/>
            <a:ext cx="7249555" cy="3541714"/>
          </a:xfrm>
        </p:spPr>
        <p:txBody>
          <a:bodyPr/>
          <a:lstStyle/>
          <a:p>
            <a:r>
              <a:rPr lang="en-US" b="1" dirty="0" smtClean="0"/>
              <a:t>Requests </a:t>
            </a:r>
            <a:r>
              <a:rPr lang="mr-IN" dirty="0" smtClean="0"/>
              <a:t>–</a:t>
            </a:r>
            <a:r>
              <a:rPr lang="en-US" dirty="0" smtClean="0"/>
              <a:t> number of times your app </a:t>
            </a:r>
            <a:r>
              <a:rPr lang="en-US" b="1" dirty="0" smtClean="0">
                <a:solidFill>
                  <a:srgbClr val="FF0000"/>
                </a:solidFill>
              </a:rPr>
              <a:t>requested ad</a:t>
            </a:r>
          </a:p>
          <a:p>
            <a:r>
              <a:rPr lang="en-US" b="1" dirty="0" smtClean="0"/>
              <a:t>Impressions </a:t>
            </a:r>
            <a:r>
              <a:rPr lang="mr-IN" dirty="0" smtClean="0"/>
              <a:t>–</a:t>
            </a:r>
            <a:r>
              <a:rPr lang="en-US" dirty="0" smtClean="0"/>
              <a:t> number of times app </a:t>
            </a:r>
            <a:r>
              <a:rPr lang="en-US" b="1" dirty="0" smtClean="0">
                <a:solidFill>
                  <a:srgbClr val="FF0000"/>
                </a:solidFill>
              </a:rPr>
              <a:t>displays ad</a:t>
            </a:r>
          </a:p>
          <a:p>
            <a:r>
              <a:rPr lang="en-US" b="1" dirty="0" smtClean="0"/>
              <a:t>Match rate </a:t>
            </a:r>
            <a:r>
              <a:rPr lang="mr-IN" dirty="0" smtClean="0"/>
              <a:t>–</a:t>
            </a:r>
            <a:r>
              <a:rPr lang="en-US" dirty="0" smtClean="0"/>
              <a:t> Impressions divided by Requests</a:t>
            </a:r>
          </a:p>
          <a:p>
            <a:r>
              <a:rPr lang="en-US" b="1" dirty="0" err="1" smtClean="0"/>
              <a:t>eCPM</a:t>
            </a:r>
            <a:r>
              <a:rPr lang="en-US" b="1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price for 1000 ad views</a:t>
            </a:r>
            <a:endParaRPr lang="en-US" b="1" dirty="0" smtClean="0"/>
          </a:p>
          <a:p>
            <a:r>
              <a:rPr lang="en-US" b="1" dirty="0" smtClean="0"/>
              <a:t>Est. earnings</a:t>
            </a:r>
            <a:r>
              <a:rPr lang="en-US" dirty="0" smtClean="0"/>
              <a:t> - amount that you earn, </a:t>
            </a:r>
            <a:br>
              <a:rPr lang="en-US" dirty="0" smtClean="0"/>
            </a:br>
            <a:r>
              <a:rPr lang="en-US" dirty="0" err="1" smtClean="0"/>
              <a:t>eCPM</a:t>
            </a:r>
            <a:r>
              <a:rPr lang="en-US" dirty="0" smtClean="0"/>
              <a:t> * impressions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9" y="2097088"/>
            <a:ext cx="4149617" cy="3541712"/>
          </a:xfrm>
        </p:spPr>
      </p:pic>
    </p:spTree>
    <p:extLst>
      <p:ext uri="{BB962C8B-B14F-4D97-AF65-F5344CB8AC3E}">
        <p14:creationId xmlns:p14="http://schemas.microsoft.com/office/powerpoint/2010/main" val="185468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set trial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3080544"/>
            <a:ext cx="9144000" cy="1879600"/>
          </a:xfrm>
        </p:spPr>
      </p:pic>
    </p:spTree>
    <p:extLst>
      <p:ext uri="{BB962C8B-B14F-4D97-AF65-F5344CB8AC3E}">
        <p14:creationId xmlns:p14="http://schemas.microsoft.com/office/powerpoint/2010/main" val="198018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for first few billing cycles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3" y="2851944"/>
            <a:ext cx="7302500" cy="2336800"/>
          </a:xfrm>
        </p:spPr>
      </p:pic>
    </p:spTree>
    <p:extLst>
      <p:ext uri="{BB962C8B-B14F-4D97-AF65-F5344CB8AC3E}">
        <p14:creationId xmlns:p14="http://schemas.microsoft.com/office/powerpoint/2010/main" val="742830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395850"/>
          </a:xfrm>
        </p:spPr>
        <p:txBody>
          <a:bodyPr/>
          <a:lstStyle/>
          <a:p>
            <a:r>
              <a:rPr lang="en-US" dirty="0" smtClean="0"/>
              <a:t>publishing app in beta in order to generate public Key</a:t>
            </a:r>
            <a:br>
              <a:rPr lang="en-US" dirty="0" smtClean="0"/>
            </a:br>
            <a:r>
              <a:rPr lang="en-US" dirty="0" smtClean="0"/>
              <a:t>(next lecture)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23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public key of you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10" y="2268491"/>
            <a:ext cx="3416300" cy="1244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" y="3684494"/>
            <a:ext cx="10058400" cy="2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60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variables in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62" y="3988594"/>
            <a:ext cx="6286500" cy="5207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Public key </a:t>
            </a:r>
            <a:r>
              <a:rPr lang="mr-IN" dirty="0" smtClean="0"/>
              <a:t>–</a:t>
            </a:r>
            <a:r>
              <a:rPr lang="en-US" dirty="0" smtClean="0"/>
              <a:t> key that you obtained from google play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roductID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product name that you created (</a:t>
            </a:r>
            <a:r>
              <a:rPr lang="en-US" dirty="0" err="1" smtClean="0"/>
              <a:t>remove.ads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299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look like that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103" y="618518"/>
            <a:ext cx="3231502" cy="5744892"/>
          </a:xfrm>
        </p:spPr>
      </p:pic>
    </p:spTree>
    <p:extLst>
      <p:ext uri="{BB962C8B-B14F-4D97-AF65-F5344CB8AC3E}">
        <p14:creationId xmlns:p14="http://schemas.microsoft.com/office/powerpoint/2010/main" val="32982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Ad Mob into Lesson10 code (or in your version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053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revenue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ryanmorel.com</a:t>
            </a:r>
            <a:r>
              <a:rPr lang="en-US" dirty="0"/>
              <a:t>/mobile-advertising-calculator/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4" y="2850437"/>
            <a:ext cx="6139329" cy="377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 variants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Banner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494" y="510335"/>
            <a:ext cx="3450612" cy="61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Interstitial </a:t>
            </a:r>
            <a:r>
              <a:rPr lang="en-US" dirty="0" smtClean="0"/>
              <a:t>Ads (Full screen ads)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51" y="1742203"/>
            <a:ext cx="4142921" cy="4833408"/>
          </a:xfrm>
        </p:spPr>
      </p:pic>
    </p:spTree>
    <p:extLst>
      <p:ext uri="{BB962C8B-B14F-4D97-AF65-F5344CB8AC3E}">
        <p14:creationId xmlns:p14="http://schemas.microsoft.com/office/powerpoint/2010/main" val="1510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9192</TotalTime>
  <Words>550</Words>
  <Application>Microsoft Macintosh PowerPoint</Application>
  <PresentationFormat>Widescreen</PresentationFormat>
  <Paragraphs>93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Mangal</vt:lpstr>
      <vt:lpstr>Trebuchet MS</vt:lpstr>
      <vt:lpstr>Tw Cen MT</vt:lpstr>
      <vt:lpstr>Wingdings</vt:lpstr>
      <vt:lpstr>Circuit</vt:lpstr>
      <vt:lpstr>Ads and in-app purchases</vt:lpstr>
      <vt:lpstr>AdMob – ad network</vt:lpstr>
      <vt:lpstr>AdMob overview</vt:lpstr>
      <vt:lpstr>Dashboard</vt:lpstr>
      <vt:lpstr>Metrics</vt:lpstr>
      <vt:lpstr>Ad revenue calculator</vt:lpstr>
      <vt:lpstr>Ad variants</vt:lpstr>
      <vt:lpstr>Banner</vt:lpstr>
      <vt:lpstr>Interstitial Ads (Full screen ads)</vt:lpstr>
      <vt:lpstr>Native add</vt:lpstr>
      <vt:lpstr>Rewarded Video Ads</vt:lpstr>
      <vt:lpstr>Important things to remember:</vt:lpstr>
      <vt:lpstr>How to setup ad</vt:lpstr>
      <vt:lpstr>Setup AdMob console </vt:lpstr>
      <vt:lpstr>Sign up for adMob</vt:lpstr>
      <vt:lpstr>Add new app</vt:lpstr>
      <vt:lpstr>Choose</vt:lpstr>
      <vt:lpstr>Fill info (package name and platform)</vt:lpstr>
      <vt:lpstr>Publisher App ID is ready</vt:lpstr>
      <vt:lpstr>Choose AD variant</vt:lpstr>
      <vt:lpstr>Create Banner</vt:lpstr>
      <vt:lpstr>Everything is ready</vt:lpstr>
      <vt:lpstr>Setup ad mob in App</vt:lpstr>
      <vt:lpstr>You could use my library  </vt:lpstr>
      <vt:lpstr>How to install</vt:lpstr>
      <vt:lpstr>How to use</vt:lpstr>
      <vt:lpstr>How to use</vt:lpstr>
      <vt:lpstr>In-app purchases</vt:lpstr>
      <vt:lpstr>In-app purcahses</vt:lpstr>
      <vt:lpstr>Models</vt:lpstr>
      <vt:lpstr> In-app Billing API</vt:lpstr>
      <vt:lpstr>Important</vt:lpstr>
      <vt:lpstr>Important</vt:lpstr>
      <vt:lpstr>Setup in-app purchases in App</vt:lpstr>
      <vt:lpstr>Add permissions</vt:lpstr>
      <vt:lpstr>Drop a folder with wrappers</vt:lpstr>
      <vt:lpstr>Drop Billing service in a special folder (src folder)</vt:lpstr>
      <vt:lpstr>Example</vt:lpstr>
      <vt:lpstr>Then build &amp; upload build to Google play</vt:lpstr>
      <vt:lpstr>Setup in-app purchases in google console (Next lecture)</vt:lpstr>
      <vt:lpstr>Navigate to In-app products</vt:lpstr>
      <vt:lpstr>Billing permission</vt:lpstr>
      <vt:lpstr>Create product</vt:lpstr>
      <vt:lpstr>Set product ID</vt:lpstr>
      <vt:lpstr>Set title and description</vt:lpstr>
      <vt:lpstr>Set status to active</vt:lpstr>
      <vt:lpstr>Set price</vt:lpstr>
      <vt:lpstr>Additional fields for Subscription</vt:lpstr>
      <vt:lpstr>Billing frequency </vt:lpstr>
      <vt:lpstr>You could set trial time</vt:lpstr>
      <vt:lpstr>Price for first few billing cycles </vt:lpstr>
      <vt:lpstr>publishing app in beta in order to generate public Key (next lecture)</vt:lpstr>
      <vt:lpstr>Obtain public key of you app</vt:lpstr>
      <vt:lpstr>Set variables in app</vt:lpstr>
      <vt:lpstr>Should look like that</vt:lpstr>
      <vt:lpstr>Homework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&amp; Xamarin</dc:title>
  <dc:creator>Microsoft Office User</dc:creator>
  <cp:lastModifiedBy>Microsoft Office User</cp:lastModifiedBy>
  <cp:revision>266</cp:revision>
  <dcterms:created xsi:type="dcterms:W3CDTF">2017-12-11T12:36:16Z</dcterms:created>
  <dcterms:modified xsi:type="dcterms:W3CDTF">2019-05-26T16:05:53Z</dcterms:modified>
</cp:coreProperties>
</file>