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FE1E9-84FA-4991-B781-50966FD53D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DE35CBA-F1D9-4C9A-87E9-5C3BF3C3E8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15D8504-51EC-4D82-8BAD-1DFDFD0FF7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6FF1C82-6DC8-47FF-AE46-3D9794932A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1C6AFA-6D1B-4770-9625-F257E350C5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DB1A8A-4790-44C6-B2B9-90C5272376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C039727-CFE6-4C81-A629-4B8B5B4A26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01DECAA-9AFB-4838-8CA7-E956ABA55B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AE2998-656F-4AF2-B857-390B1B39C0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2313312-FECC-487B-BEFE-4333409451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B4FB033-5D31-4ADE-9BA4-76F103B164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CA48299-BFA0-4D1C-923D-1C0C87EEA5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C2A93D-7F26-41B8-9D67-9F8BED6AFEB0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340CB4-814A-4537-97FE-6195F3477314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2B0ADC-0CFC-41D1-8622-B59E2B6D63DB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60BC56-D7DB-45F5-9F04-078174A3014A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0A5F03-FFDB-48BB-8D12-6076D52105BE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71619F-DF6C-40E8-91F3-AFA49FA872F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12FC43-CFD4-4719-9FFC-7804DF4AFA6A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F9B143-147E-4387-A821-48F0960ACD4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263F52-47B9-4B97-9F8A-7483D0204777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7A3556-64A0-4C5E-9B3A-FBF39DA59B8B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250FF9-0602-4D1E-9B06-C363100FAB28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DD1CA2-2DD0-4E99-B396-DA3CAD1B93D5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巨大ＬＬＭをＡＰＩで利用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7380000" y="2160000"/>
            <a:ext cx="2159640" cy="251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4500000" y="2880000"/>
            <a:ext cx="539640" cy="89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3600000" y="2880000"/>
            <a:ext cx="899640" cy="107964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720360" y="3060000"/>
            <a:ext cx="719280" cy="1079640"/>
          </a:xfrm>
          <a:prstGeom prst="smileyFace">
            <a:avLst>
              <a:gd name="adj" fmla="val 9282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2024-11-07T16:42:52Z</dcterms:created>
  <dc:creator/>
  <dc:description/>
  <dc:language>ja-JP</dc:language>
  <cp:lastModifiedBy/>
  <dcterms:modified xsi:type="dcterms:W3CDTF">2024-11-07T21:10:03Z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