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55246A5-354F-4B8D-A8FE-0898E146DF1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0CD911A-A4E8-4F97-8DAE-70397161D5C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C601D71-C16D-45C9-BB6A-8A8B1D0EEE3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37EFFAC-D926-441F-9D6D-F0AFEB26AA6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F5F4E09-8BE9-4420-863E-9A6E2EC2956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0A6C896-D6AA-4BD4-A70E-7C5BB23F3CA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C8DF14E-DD96-4429-B447-BB057957149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84509D9-8216-4BB1-919B-709A80D93D5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AA736E3-588B-47A3-85A8-CBA8DC0C7B8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3EFED4A-DC7F-4245-985F-EBF9007E4AE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7FF10EB-0175-4499-A444-81EE007DAB2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9B89C89-F994-4464-8D6D-207E21DCF49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</a:rPr>
              <a:t>クリックしてタイトルテキストを編集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游明朝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游明朝"/>
              </a:rPr>
              <a:t> </a:t>
            </a:r>
            <a:endParaRPr b="0" lang="en-US" sz="1400" spc="-1" strike="noStrike">
              <a:solidFill>
                <a:srgbClr val="000000"/>
              </a:solidFill>
              <a:latin typeface="游明朝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游明朝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4728422-9368-4914-8C1A-075F0C714F3F}" type="slidenum">
              <a:rPr b="0" lang="en-US" sz="1400" spc="-1" strike="noStrike">
                <a:solidFill>
                  <a:srgbClr val="000000"/>
                </a:solidFill>
                <a:latin typeface="游明朝"/>
              </a:rPr>
              <a:t>1</a:t>
            </a:fld>
            <a:endParaRPr b="0" lang="en-US" sz="1400" spc="-1" strike="noStrike">
              <a:solidFill>
                <a:srgbClr val="000000"/>
              </a:solidFill>
              <a:latin typeface="游明朝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游明朝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游明朝"/>
              </a:rPr>
              <a:t> </a:t>
            </a:r>
            <a:endParaRPr b="0" lang="en-US" sz="1400" spc="-1" strike="noStrike">
              <a:solidFill>
                <a:srgbClr val="000000"/>
              </a:solidFill>
              <a:latin typeface="游明朝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</a:rPr>
              <a:t>巨大ＬＬＭをＡＰＩで利用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"/>
          <p:cNvSpPr/>
          <p:nvPr/>
        </p:nvSpPr>
        <p:spPr>
          <a:xfrm>
            <a:off x="7380000" y="2160000"/>
            <a:ext cx="2160000" cy="252000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"/>
          <p:cNvSpPr/>
          <p:nvPr/>
        </p:nvSpPr>
        <p:spPr>
          <a:xfrm>
            <a:off x="4500000" y="2880000"/>
            <a:ext cx="540000" cy="90000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"/>
          <p:cNvSpPr/>
          <p:nvPr/>
        </p:nvSpPr>
        <p:spPr>
          <a:xfrm>
            <a:off x="3600000" y="2880000"/>
            <a:ext cx="900000" cy="1080000"/>
          </a:xfrm>
          <a:prstGeom prst="rect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"/>
          <p:cNvSpPr/>
          <p:nvPr/>
        </p:nvSpPr>
        <p:spPr>
          <a:xfrm>
            <a:off x="720360" y="3060000"/>
            <a:ext cx="719640" cy="1080000"/>
          </a:xfrm>
          <a:prstGeom prst="smileyFace">
            <a:avLst>
              <a:gd name="adj" fmla="val 9282"/>
            </a:avLst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257</TotalTime>
  <Application>LibreOffice/7.5.4.2$Windows_X86_64 LibreOffice_project/36ccfdc35048b057fd9854c757a8b67ec53977b6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2024-11-07T16:42:52Z</dcterms:created>
  <dc:creator/>
  <dc:description/>
  <dc:language>ja-JP</dc:language>
  <cp:lastModifiedBy/>
  <dcterms:modified xsi:type="dcterms:W3CDTF">2024-11-07T21:02:41Z</dcterms:modified>
  <cp:revision>1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