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7090E-05F5-4A9F-8ECA-746CD5C32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75C7607-C2CB-4EEA-B7B1-ED24BC4AB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CCC85-0930-476D-99F0-187A672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4A4C2-BB58-402D-8425-5D143DDC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A27CB4-7A8B-48BB-B459-9132AA2F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4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EFC94-120D-4DB2-B8FE-6C7E10F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A09F04-4E42-42C1-98B0-807D7638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8C4DB-D718-4398-AB4D-347A5FD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86E69-6FBB-4BF9-98BB-476D089F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79A20-0DC6-4125-9F41-4BD7FF7A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28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2C4607-185D-41A5-A496-63F9D9A4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8E6C2B-601B-4F07-AF49-A110BBB5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E63C2F-F4D8-4E80-9680-C8C4F608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71601-4FAD-49AF-A103-D9F40613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EAA1C-37B0-4934-A239-C0DC0C7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73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1E8B3-E80E-49B8-9E05-59B83920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98D2B-F18B-4F7C-B4E7-C8EB89EA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7B048-DFE3-4B5C-B547-89B60407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9B754-CAB9-4988-9D2A-8AE12356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68B08-4D9F-4A63-BB4B-D0028A08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3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D73FA-1A87-4CA1-ACC1-BE88F2FC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49308-2C46-4DBB-B74A-02CFB032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E541A-F805-4426-8431-157E4FA9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D0C19-C7B8-414A-A02C-852869FC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BDCE6-A4C9-466F-903B-27AC0C6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4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8DB01-3E28-4B76-A753-6540347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C5269F-A6D1-4299-87F6-FE8BF8F26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1691F-06F8-47A1-8F50-3F2C9F45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75021-F6F2-4F60-8E34-24BC3DE6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DD4857-4712-44A4-96CA-D2F8611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DB9940-6961-4710-85D7-47B543B5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7C5FB-E7F0-4C00-BB66-1BEA4F1B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5F756A-9756-41E7-B9BB-F08BA0BE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5AB308-4D38-4743-901B-4EAD2B70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B7EB8E-C72A-41FB-8A5C-AC6BCF69D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70ECAC-BFC7-47AC-9780-B191651B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731D69-7462-4B0A-94D2-05812D3F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1303B8-3D07-490E-9BBA-37045281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0031A4-55D0-43F9-B13F-1EBCB4D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9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D7103-6121-44D1-BE7F-312506BF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EBC95C-B076-4521-90DB-ED0BEC8D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CDEEC0-1B56-4EEA-BDB4-C8E2DDC8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8AB7DA-C0DD-4022-A707-85CC2109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9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A1E474-EDB0-474E-9782-28AA2423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EBD445-17B5-4555-B5B8-DC49EA0D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8312C3-426A-4523-93B5-8384BB68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77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45B1B-760E-42B8-8BCE-B89DFBC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226BA-93F5-4DD8-A5BE-5C935BC9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E87450-A094-4241-B106-748D6353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1A8FA-F818-4D0E-9F9E-ECDA7658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DBDB2C-A42D-491C-9C0F-3AF27FC3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91D26-9B49-411B-B1E2-61E8CD98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10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97EB6-8471-4228-A3A6-D1266651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1D5E5C-4347-4561-843A-ADF173E28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3A7EB7-9C47-4948-A236-F759505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8308E-3048-4090-B260-D850F66A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B4D6D-4F98-474B-A5A2-98D039F1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29E6A-CA87-4601-81F1-1A862CF5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5498F6-DACB-4328-A361-96F36E1D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15DF8A-DE19-47A0-8F88-03FF1C94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078FFB-4602-422D-BEB5-5C86CAEF7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DBFD-AE38-4B2C-9E46-312F9DBCE1D5}" type="datetimeFigureOut">
              <a:rPr kumimoji="1" lang="ja-JP" altLang="en-US" smtClean="0"/>
              <a:t>2018/2/4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4D276-2537-431A-A383-D7D35923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823923-24B5-4D13-8AF2-3BF41F872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FD22-5BF2-4DC5-9E53-38BB63FC0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上の 2 つの角を切り取る 5">
            <a:extLst>
              <a:ext uri="{FF2B5EF4-FFF2-40B4-BE49-F238E27FC236}">
                <a16:creationId xmlns:a16="http://schemas.microsoft.com/office/drawing/2014/main" id="{4C122038-1E94-4C7A-B55F-76E3C4B7F4D6}"/>
              </a:ext>
            </a:extLst>
          </p:cNvPr>
          <p:cNvSpPr/>
          <p:nvPr/>
        </p:nvSpPr>
        <p:spPr>
          <a:xfrm>
            <a:off x="1828800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歩兵</a:t>
            </a:r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5A05027E-315A-4D6C-8842-EE625EAAB544}"/>
              </a:ext>
            </a:extLst>
          </p:cNvPr>
          <p:cNvSpPr/>
          <p:nvPr/>
        </p:nvSpPr>
        <p:spPr>
          <a:xfrm>
            <a:off x="2299252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角行</a:t>
            </a:r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848B6D48-E589-44EF-A330-8F3D4D28171F}"/>
              </a:ext>
            </a:extLst>
          </p:cNvPr>
          <p:cNvSpPr/>
          <p:nvPr/>
        </p:nvSpPr>
        <p:spPr>
          <a:xfrm>
            <a:off x="2769704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飛車</a:t>
            </a:r>
          </a:p>
        </p:txBody>
      </p:sp>
      <p:sp>
        <p:nvSpPr>
          <p:cNvPr id="10" name="四角形: 上の 2 つの角を切り取る 9">
            <a:extLst>
              <a:ext uri="{FF2B5EF4-FFF2-40B4-BE49-F238E27FC236}">
                <a16:creationId xmlns:a16="http://schemas.microsoft.com/office/drawing/2014/main" id="{C37B0FB4-A24C-45CA-B7BD-C301D50E1DFD}"/>
              </a:ext>
            </a:extLst>
          </p:cNvPr>
          <p:cNvSpPr/>
          <p:nvPr/>
        </p:nvSpPr>
        <p:spPr>
          <a:xfrm>
            <a:off x="3240156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香車</a:t>
            </a:r>
          </a:p>
        </p:txBody>
      </p:sp>
      <p:sp>
        <p:nvSpPr>
          <p:cNvPr id="11" name="四角形: 上の 2 つの角を切り取る 10">
            <a:extLst>
              <a:ext uri="{FF2B5EF4-FFF2-40B4-BE49-F238E27FC236}">
                <a16:creationId xmlns:a16="http://schemas.microsoft.com/office/drawing/2014/main" id="{D2B837F0-07E1-4EF2-8DC9-6173CD294C1C}"/>
              </a:ext>
            </a:extLst>
          </p:cNvPr>
          <p:cNvSpPr/>
          <p:nvPr/>
        </p:nvSpPr>
        <p:spPr>
          <a:xfrm>
            <a:off x="3710608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桂馬</a:t>
            </a:r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7260A60D-14BA-4233-8FB0-7157B63A0629}"/>
              </a:ext>
            </a:extLst>
          </p:cNvPr>
          <p:cNvSpPr/>
          <p:nvPr/>
        </p:nvSpPr>
        <p:spPr>
          <a:xfrm>
            <a:off x="4181060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銀将</a:t>
            </a:r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DBC65DB6-106A-4B0D-BB10-A6913E093B6B}"/>
              </a:ext>
            </a:extLst>
          </p:cNvPr>
          <p:cNvSpPr/>
          <p:nvPr/>
        </p:nvSpPr>
        <p:spPr>
          <a:xfrm>
            <a:off x="4651512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金将</a:t>
            </a:r>
          </a:p>
        </p:txBody>
      </p:sp>
      <p:sp>
        <p:nvSpPr>
          <p:cNvPr id="14" name="四角形: 上の 2 つの角を切り取る 13">
            <a:extLst>
              <a:ext uri="{FF2B5EF4-FFF2-40B4-BE49-F238E27FC236}">
                <a16:creationId xmlns:a16="http://schemas.microsoft.com/office/drawing/2014/main" id="{B23D1584-252A-44F0-9E3D-302EBCDCCEF1}"/>
              </a:ext>
            </a:extLst>
          </p:cNvPr>
          <p:cNvSpPr/>
          <p:nvPr/>
        </p:nvSpPr>
        <p:spPr>
          <a:xfrm>
            <a:off x="5121964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玉</a:t>
            </a:r>
            <a:r>
              <a:rPr kumimoji="1" lang="ja-JP" altLang="en-US" sz="1050" dirty="0"/>
              <a:t>将</a:t>
            </a:r>
          </a:p>
        </p:txBody>
      </p:sp>
      <p:sp>
        <p:nvSpPr>
          <p:cNvPr id="31" name="四角形: 上の 2 つの角を切り取る 30">
            <a:extLst>
              <a:ext uri="{FF2B5EF4-FFF2-40B4-BE49-F238E27FC236}">
                <a16:creationId xmlns:a16="http://schemas.microsoft.com/office/drawing/2014/main" id="{B97BB0EA-C8FA-4C07-83C2-97952176EA9C}"/>
              </a:ext>
            </a:extLst>
          </p:cNvPr>
          <p:cNvSpPr/>
          <p:nvPr/>
        </p:nvSpPr>
        <p:spPr>
          <a:xfrm rot="10800000">
            <a:off x="1823269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歩兵</a:t>
            </a:r>
          </a:p>
        </p:txBody>
      </p:sp>
      <p:sp>
        <p:nvSpPr>
          <p:cNvPr id="32" name="四角形: 上の 2 つの角を切り取る 31">
            <a:extLst>
              <a:ext uri="{FF2B5EF4-FFF2-40B4-BE49-F238E27FC236}">
                <a16:creationId xmlns:a16="http://schemas.microsoft.com/office/drawing/2014/main" id="{2A9FA5B7-2665-4D34-80E0-C81DDBF5B8C2}"/>
              </a:ext>
            </a:extLst>
          </p:cNvPr>
          <p:cNvSpPr/>
          <p:nvPr/>
        </p:nvSpPr>
        <p:spPr>
          <a:xfrm rot="10800000">
            <a:off x="2293721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角行</a:t>
            </a:r>
          </a:p>
        </p:txBody>
      </p:sp>
      <p:sp>
        <p:nvSpPr>
          <p:cNvPr id="33" name="四角形: 上の 2 つの角を切り取る 32">
            <a:extLst>
              <a:ext uri="{FF2B5EF4-FFF2-40B4-BE49-F238E27FC236}">
                <a16:creationId xmlns:a16="http://schemas.microsoft.com/office/drawing/2014/main" id="{65249A69-7FC7-40A1-BFB7-EEE1F3104F35}"/>
              </a:ext>
            </a:extLst>
          </p:cNvPr>
          <p:cNvSpPr/>
          <p:nvPr/>
        </p:nvSpPr>
        <p:spPr>
          <a:xfrm rot="10800000">
            <a:off x="2764173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飛車</a:t>
            </a:r>
          </a:p>
        </p:txBody>
      </p:sp>
      <p:sp>
        <p:nvSpPr>
          <p:cNvPr id="34" name="四角形: 上の 2 つの角を切り取る 33">
            <a:extLst>
              <a:ext uri="{FF2B5EF4-FFF2-40B4-BE49-F238E27FC236}">
                <a16:creationId xmlns:a16="http://schemas.microsoft.com/office/drawing/2014/main" id="{926ED57F-9636-4420-9D8F-7DE5C059CD4C}"/>
              </a:ext>
            </a:extLst>
          </p:cNvPr>
          <p:cNvSpPr/>
          <p:nvPr/>
        </p:nvSpPr>
        <p:spPr>
          <a:xfrm rot="10800000">
            <a:off x="3234625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香車</a:t>
            </a:r>
          </a:p>
        </p:txBody>
      </p:sp>
      <p:sp>
        <p:nvSpPr>
          <p:cNvPr id="35" name="四角形: 上の 2 つの角を切り取る 34">
            <a:extLst>
              <a:ext uri="{FF2B5EF4-FFF2-40B4-BE49-F238E27FC236}">
                <a16:creationId xmlns:a16="http://schemas.microsoft.com/office/drawing/2014/main" id="{F6CDE6FF-EB58-4F95-BC0B-E7FDFA4AF7F1}"/>
              </a:ext>
            </a:extLst>
          </p:cNvPr>
          <p:cNvSpPr/>
          <p:nvPr/>
        </p:nvSpPr>
        <p:spPr>
          <a:xfrm rot="10800000">
            <a:off x="3705077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桂馬</a:t>
            </a:r>
          </a:p>
        </p:txBody>
      </p:sp>
      <p:sp>
        <p:nvSpPr>
          <p:cNvPr id="36" name="四角形: 上の 2 つの角を切り取る 35">
            <a:extLst>
              <a:ext uri="{FF2B5EF4-FFF2-40B4-BE49-F238E27FC236}">
                <a16:creationId xmlns:a16="http://schemas.microsoft.com/office/drawing/2014/main" id="{3F99BC14-BE89-441D-8031-81BEDBF7B774}"/>
              </a:ext>
            </a:extLst>
          </p:cNvPr>
          <p:cNvSpPr/>
          <p:nvPr/>
        </p:nvSpPr>
        <p:spPr>
          <a:xfrm rot="10800000">
            <a:off x="4175529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銀将</a:t>
            </a:r>
          </a:p>
        </p:txBody>
      </p:sp>
      <p:sp>
        <p:nvSpPr>
          <p:cNvPr id="37" name="四角形: 上の 2 つの角を切り取る 36">
            <a:extLst>
              <a:ext uri="{FF2B5EF4-FFF2-40B4-BE49-F238E27FC236}">
                <a16:creationId xmlns:a16="http://schemas.microsoft.com/office/drawing/2014/main" id="{2C3685C4-DB77-474F-9477-C68139ED865C}"/>
              </a:ext>
            </a:extLst>
          </p:cNvPr>
          <p:cNvSpPr/>
          <p:nvPr/>
        </p:nvSpPr>
        <p:spPr>
          <a:xfrm rot="10800000">
            <a:off x="4645981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金将</a:t>
            </a:r>
          </a:p>
        </p:txBody>
      </p:sp>
      <p:sp>
        <p:nvSpPr>
          <p:cNvPr id="38" name="四角形: 上の 2 つの角を切り取る 37">
            <a:extLst>
              <a:ext uri="{FF2B5EF4-FFF2-40B4-BE49-F238E27FC236}">
                <a16:creationId xmlns:a16="http://schemas.microsoft.com/office/drawing/2014/main" id="{24F32B63-22BF-42D7-AD74-0DDBBE63E9A3}"/>
              </a:ext>
            </a:extLst>
          </p:cNvPr>
          <p:cNvSpPr/>
          <p:nvPr/>
        </p:nvSpPr>
        <p:spPr>
          <a:xfrm rot="10800000">
            <a:off x="5116433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王将</a:t>
            </a:r>
          </a:p>
        </p:txBody>
      </p:sp>
      <p:sp>
        <p:nvSpPr>
          <p:cNvPr id="39" name="四角形: 上の 2 つの角を切り取る 38">
            <a:extLst>
              <a:ext uri="{FF2B5EF4-FFF2-40B4-BE49-F238E27FC236}">
                <a16:creationId xmlns:a16="http://schemas.microsoft.com/office/drawing/2014/main" id="{159808F3-1819-4305-B6F0-8B6C672E5A1C}"/>
              </a:ext>
            </a:extLst>
          </p:cNvPr>
          <p:cNvSpPr/>
          <p:nvPr/>
        </p:nvSpPr>
        <p:spPr>
          <a:xfrm>
            <a:off x="5592416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竜王</a:t>
            </a:r>
            <a:endParaRPr kumimoji="1" lang="ja-JP" altLang="en-US" sz="1050" dirty="0"/>
          </a:p>
        </p:txBody>
      </p:sp>
      <p:sp>
        <p:nvSpPr>
          <p:cNvPr id="40" name="四角形: 上の 2 つの角を切り取る 39">
            <a:extLst>
              <a:ext uri="{FF2B5EF4-FFF2-40B4-BE49-F238E27FC236}">
                <a16:creationId xmlns:a16="http://schemas.microsoft.com/office/drawing/2014/main" id="{C4044053-4A34-4048-990A-EC0959046990}"/>
              </a:ext>
            </a:extLst>
          </p:cNvPr>
          <p:cNvSpPr/>
          <p:nvPr/>
        </p:nvSpPr>
        <p:spPr>
          <a:xfrm>
            <a:off x="6059586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竜馬</a:t>
            </a:r>
            <a:endParaRPr kumimoji="1" lang="ja-JP" altLang="en-US" sz="1050" dirty="0"/>
          </a:p>
        </p:txBody>
      </p:sp>
      <p:sp>
        <p:nvSpPr>
          <p:cNvPr id="41" name="四角形: 上の 2 つの角を切り取る 40">
            <a:extLst>
              <a:ext uri="{FF2B5EF4-FFF2-40B4-BE49-F238E27FC236}">
                <a16:creationId xmlns:a16="http://schemas.microsoft.com/office/drawing/2014/main" id="{0D68805C-5BFF-4254-BEB4-5D4B17880416}"/>
              </a:ext>
            </a:extLst>
          </p:cNvPr>
          <p:cNvSpPr/>
          <p:nvPr/>
        </p:nvSpPr>
        <p:spPr>
          <a:xfrm>
            <a:off x="6533320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成銀</a:t>
            </a:r>
            <a:endParaRPr kumimoji="1" lang="ja-JP" altLang="en-US" sz="1050" dirty="0"/>
          </a:p>
        </p:txBody>
      </p:sp>
      <p:sp>
        <p:nvSpPr>
          <p:cNvPr id="42" name="四角形: 上の 2 つの角を切り取る 41">
            <a:extLst>
              <a:ext uri="{FF2B5EF4-FFF2-40B4-BE49-F238E27FC236}">
                <a16:creationId xmlns:a16="http://schemas.microsoft.com/office/drawing/2014/main" id="{AFE1C8A1-761C-460A-9CF1-DD80C31200A8}"/>
              </a:ext>
            </a:extLst>
          </p:cNvPr>
          <p:cNvSpPr/>
          <p:nvPr/>
        </p:nvSpPr>
        <p:spPr>
          <a:xfrm>
            <a:off x="7003772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成桂</a:t>
            </a:r>
            <a:endParaRPr kumimoji="1" lang="ja-JP" altLang="en-US" sz="1050" dirty="0"/>
          </a:p>
        </p:txBody>
      </p:sp>
      <p:sp>
        <p:nvSpPr>
          <p:cNvPr id="43" name="四角形: 上の 2 つの角を切り取る 42">
            <a:extLst>
              <a:ext uri="{FF2B5EF4-FFF2-40B4-BE49-F238E27FC236}">
                <a16:creationId xmlns:a16="http://schemas.microsoft.com/office/drawing/2014/main" id="{2FF44A65-7A00-4B13-BD00-F7C42609B56C}"/>
              </a:ext>
            </a:extLst>
          </p:cNvPr>
          <p:cNvSpPr/>
          <p:nvPr/>
        </p:nvSpPr>
        <p:spPr>
          <a:xfrm>
            <a:off x="7474224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成香</a:t>
            </a:r>
            <a:endParaRPr kumimoji="1" lang="ja-JP" altLang="en-US" sz="1050" dirty="0"/>
          </a:p>
        </p:txBody>
      </p:sp>
      <p:sp>
        <p:nvSpPr>
          <p:cNvPr id="44" name="四角形: 上の 2 つの角を切り取る 43">
            <a:extLst>
              <a:ext uri="{FF2B5EF4-FFF2-40B4-BE49-F238E27FC236}">
                <a16:creationId xmlns:a16="http://schemas.microsoft.com/office/drawing/2014/main" id="{A3C81BD7-1F7D-46B9-8A7E-E77926E9C1F6}"/>
              </a:ext>
            </a:extLst>
          </p:cNvPr>
          <p:cNvSpPr/>
          <p:nvPr/>
        </p:nvSpPr>
        <p:spPr>
          <a:xfrm>
            <a:off x="7944676" y="3584713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と金</a:t>
            </a:r>
            <a:endParaRPr kumimoji="1" lang="ja-JP" altLang="en-US" sz="1050" dirty="0"/>
          </a:p>
        </p:txBody>
      </p:sp>
      <p:sp>
        <p:nvSpPr>
          <p:cNvPr id="51" name="四角形: 上の 2 つの角を切り取る 50">
            <a:extLst>
              <a:ext uri="{FF2B5EF4-FFF2-40B4-BE49-F238E27FC236}">
                <a16:creationId xmlns:a16="http://schemas.microsoft.com/office/drawing/2014/main" id="{703D0ABB-AF03-4E4F-A5DF-5A3312F6800B}"/>
              </a:ext>
            </a:extLst>
          </p:cNvPr>
          <p:cNvSpPr/>
          <p:nvPr/>
        </p:nvSpPr>
        <p:spPr>
          <a:xfrm rot="10800000">
            <a:off x="5592416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竜王</a:t>
            </a:r>
            <a:endParaRPr kumimoji="1" lang="ja-JP" altLang="en-US" sz="1050" dirty="0"/>
          </a:p>
        </p:txBody>
      </p:sp>
      <p:sp>
        <p:nvSpPr>
          <p:cNvPr id="52" name="四角形: 上の 2 つの角を切り取る 51">
            <a:extLst>
              <a:ext uri="{FF2B5EF4-FFF2-40B4-BE49-F238E27FC236}">
                <a16:creationId xmlns:a16="http://schemas.microsoft.com/office/drawing/2014/main" id="{EE7FF7B9-0153-4C21-8181-D77F0C542F27}"/>
              </a:ext>
            </a:extLst>
          </p:cNvPr>
          <p:cNvSpPr/>
          <p:nvPr/>
        </p:nvSpPr>
        <p:spPr>
          <a:xfrm rot="10800000">
            <a:off x="6059586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竜馬</a:t>
            </a:r>
            <a:endParaRPr kumimoji="1" lang="ja-JP" altLang="en-US" sz="1050" dirty="0"/>
          </a:p>
        </p:txBody>
      </p:sp>
      <p:sp>
        <p:nvSpPr>
          <p:cNvPr id="53" name="四角形: 上の 2 つの角を切り取る 52">
            <a:extLst>
              <a:ext uri="{FF2B5EF4-FFF2-40B4-BE49-F238E27FC236}">
                <a16:creationId xmlns:a16="http://schemas.microsoft.com/office/drawing/2014/main" id="{06ADECD1-8E77-4EF2-B227-FD2B79CDE1DF}"/>
              </a:ext>
            </a:extLst>
          </p:cNvPr>
          <p:cNvSpPr/>
          <p:nvPr/>
        </p:nvSpPr>
        <p:spPr>
          <a:xfrm rot="10800000">
            <a:off x="6533320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成銀</a:t>
            </a:r>
            <a:endParaRPr kumimoji="1" lang="ja-JP" altLang="en-US" sz="1050" dirty="0"/>
          </a:p>
        </p:txBody>
      </p:sp>
      <p:sp>
        <p:nvSpPr>
          <p:cNvPr id="54" name="四角形: 上の 2 つの角を切り取る 53">
            <a:extLst>
              <a:ext uri="{FF2B5EF4-FFF2-40B4-BE49-F238E27FC236}">
                <a16:creationId xmlns:a16="http://schemas.microsoft.com/office/drawing/2014/main" id="{C7DE762D-A7F7-45FA-93A2-0242DC2C8EED}"/>
              </a:ext>
            </a:extLst>
          </p:cNvPr>
          <p:cNvSpPr/>
          <p:nvPr/>
        </p:nvSpPr>
        <p:spPr>
          <a:xfrm rot="10800000">
            <a:off x="7003772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成桂</a:t>
            </a:r>
            <a:endParaRPr kumimoji="1" lang="ja-JP" altLang="en-US" sz="1050" dirty="0"/>
          </a:p>
        </p:txBody>
      </p:sp>
      <p:sp>
        <p:nvSpPr>
          <p:cNvPr id="55" name="四角形: 上の 2 つの角を切り取る 54">
            <a:extLst>
              <a:ext uri="{FF2B5EF4-FFF2-40B4-BE49-F238E27FC236}">
                <a16:creationId xmlns:a16="http://schemas.microsoft.com/office/drawing/2014/main" id="{A326595D-DDE0-42E4-A3A3-A3A1745A8AFA}"/>
              </a:ext>
            </a:extLst>
          </p:cNvPr>
          <p:cNvSpPr/>
          <p:nvPr/>
        </p:nvSpPr>
        <p:spPr>
          <a:xfrm rot="10800000">
            <a:off x="7474224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成香</a:t>
            </a:r>
            <a:endParaRPr kumimoji="1" lang="ja-JP" altLang="en-US" sz="1050" dirty="0"/>
          </a:p>
        </p:txBody>
      </p:sp>
      <p:sp>
        <p:nvSpPr>
          <p:cNvPr id="56" name="四角形: 上の 2 つの角を切り取る 55">
            <a:extLst>
              <a:ext uri="{FF2B5EF4-FFF2-40B4-BE49-F238E27FC236}">
                <a16:creationId xmlns:a16="http://schemas.microsoft.com/office/drawing/2014/main" id="{C44E1F43-E018-477C-8457-B6CA3F03A20A}"/>
              </a:ext>
            </a:extLst>
          </p:cNvPr>
          <p:cNvSpPr/>
          <p:nvPr/>
        </p:nvSpPr>
        <p:spPr>
          <a:xfrm rot="10800000">
            <a:off x="7944676" y="2749826"/>
            <a:ext cx="360000" cy="46800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と金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534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B0537BD-4C38-4EAB-992B-CCF138C57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88748"/>
              </p:ext>
            </p:extLst>
          </p:nvPr>
        </p:nvGraphicFramePr>
        <p:xfrm>
          <a:off x="3965575" y="1254125"/>
          <a:ext cx="4260681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409">
                  <a:extLst>
                    <a:ext uri="{9D8B030D-6E8A-4147-A177-3AD203B41FA5}">
                      <a16:colId xmlns:a16="http://schemas.microsoft.com/office/drawing/2014/main" val="346179079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623956297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685631019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3676465295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3973372127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2032292457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3720714819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1248525422"/>
                    </a:ext>
                  </a:extLst>
                </a:gridCol>
                <a:gridCol w="473409">
                  <a:extLst>
                    <a:ext uri="{9D8B030D-6E8A-4147-A177-3AD203B41FA5}">
                      <a16:colId xmlns:a16="http://schemas.microsoft.com/office/drawing/2014/main" val="4037641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74615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9733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1322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80968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617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1596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95561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3711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3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693EB7F-74A3-4AAD-90B8-4729B59BC016}"/>
              </a:ext>
            </a:extLst>
          </p:cNvPr>
          <p:cNvGrpSpPr/>
          <p:nvPr/>
        </p:nvGrpSpPr>
        <p:grpSpPr>
          <a:xfrm>
            <a:off x="5736000" y="3047139"/>
            <a:ext cx="720000" cy="763722"/>
            <a:chOff x="1823269" y="2749826"/>
            <a:chExt cx="720000" cy="763722"/>
          </a:xfrm>
        </p:grpSpPr>
        <p:sp>
          <p:nvSpPr>
            <p:cNvPr id="4" name="四角形: 上の 2 つの角を切り取る 3">
              <a:extLst>
                <a:ext uri="{FF2B5EF4-FFF2-40B4-BE49-F238E27FC236}">
                  <a16:creationId xmlns:a16="http://schemas.microsoft.com/office/drawing/2014/main" id="{329D1CD2-816C-4407-9A68-292AE3E51102}"/>
                </a:ext>
              </a:extLst>
            </p:cNvPr>
            <p:cNvSpPr/>
            <p:nvPr/>
          </p:nvSpPr>
          <p:spPr>
            <a:xfrm>
              <a:off x="2183269" y="3045548"/>
              <a:ext cx="360000" cy="4680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歩兵</a:t>
              </a:r>
            </a:p>
          </p:txBody>
        </p:sp>
        <p:sp>
          <p:nvSpPr>
            <p:cNvPr id="5" name="四角形: 上の 2 つの角を切り取る 4">
              <a:extLst>
                <a:ext uri="{FF2B5EF4-FFF2-40B4-BE49-F238E27FC236}">
                  <a16:creationId xmlns:a16="http://schemas.microsoft.com/office/drawing/2014/main" id="{536B8102-CE76-4288-A6DA-7B8CFEE1FA1C}"/>
                </a:ext>
              </a:extLst>
            </p:cNvPr>
            <p:cNvSpPr/>
            <p:nvPr/>
          </p:nvSpPr>
          <p:spPr>
            <a:xfrm rot="10800000">
              <a:off x="1823269" y="2749826"/>
              <a:ext cx="360000" cy="4680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歩兵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14B4FB-FCE4-481C-84ED-D60B745E7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3269" y="2749826"/>
              <a:ext cx="720000" cy="763722"/>
            </a:xfrm>
            <a:prstGeom prst="line">
              <a:avLst/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2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8E17DAF-1061-409B-A8AD-FF84FECC6C42}"/>
              </a:ext>
            </a:extLst>
          </p:cNvPr>
          <p:cNvGrpSpPr/>
          <p:nvPr/>
        </p:nvGrpSpPr>
        <p:grpSpPr>
          <a:xfrm>
            <a:off x="5916000" y="3249000"/>
            <a:ext cx="360000" cy="360000"/>
            <a:chOff x="5916000" y="3249000"/>
            <a:chExt cx="360000" cy="36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7412C3B-B6A7-4E8F-97C0-2A9D780AAED1}"/>
                </a:ext>
              </a:extLst>
            </p:cNvPr>
            <p:cNvSpPr/>
            <p:nvPr/>
          </p:nvSpPr>
          <p:spPr>
            <a:xfrm>
              <a:off x="5916000" y="3249000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3DD41E1-61CF-4F00-A455-1241B2885C61}"/>
                </a:ext>
              </a:extLst>
            </p:cNvPr>
            <p:cNvSpPr/>
            <p:nvPr/>
          </p:nvSpPr>
          <p:spPr>
            <a:xfrm>
              <a:off x="5916000" y="3249000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3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</Words>
  <Application>Microsoft Office PowerPoint</Application>
  <PresentationFormat>ワイド画面</PresentationFormat>
  <Paragraphs>111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矢内大雅</dc:creator>
  <cp:lastModifiedBy>矢内大雅</cp:lastModifiedBy>
  <cp:revision>9</cp:revision>
  <dcterms:created xsi:type="dcterms:W3CDTF">2018-01-13T23:08:29Z</dcterms:created>
  <dcterms:modified xsi:type="dcterms:W3CDTF">2018-02-04T10:20:27Z</dcterms:modified>
</cp:coreProperties>
</file>