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0607B-281D-4A9D-AB67-ED452095A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2DB629-B131-473E-95D0-D27891AF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6E54-36ED-498B-91C7-37B554AE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C5A67B-CB55-4CF3-84BF-250390C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959E-94C8-4217-8D0F-87D60A48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4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97795-7D1B-416B-AA73-0F3B7ED2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213672-BE98-4D77-8560-FCA456C6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DE254-6DDB-40D9-A876-14ECE2EC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AAE3A-DD31-4E18-AF1E-FE793129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33A6A-9400-415A-8AAF-D9DA82B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C5192D-E8E0-49EE-8BA1-E74108383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8AA242-D09E-4DDE-91EF-DB1BB7DB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1CB1B-14EB-4D7B-B065-5138B127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6A577-6C24-4700-BA2C-C98BA7BF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7429D-7BD6-4BB8-A3F1-3F92A148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EDF10-1499-4B9B-B0FF-283D7EB3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BA798-6F37-47FC-9B91-D41092CB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B90AA-0141-4011-B755-808286A7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89707-4772-4D1F-A924-C834363D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4DD51-91B3-407A-83CA-EECD0E3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FAA3-AEF8-4672-A044-335E13C8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06B791-9CBE-470B-AA21-42A6052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B4FC4-C142-4863-8F97-721EAD5E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3B9A9-6D8F-4E9C-AC6D-87659135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70D7D-C6DA-4E1F-B806-72ED56AA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7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52277-5DB7-4C3C-98C0-E0D374DA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E9DCC-8A4C-40CB-9CED-D29E08DA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264BBD-43C6-4B01-92F5-5CDA1718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FED94A-1898-452F-AA39-3FCB50C1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8E1F3-2294-43F8-A511-E8E998F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802414-E468-411B-98D6-2B7509B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8921E-1B58-4A1E-AD27-6BB4CEE7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A835D-6AFE-493F-A95B-5C21041F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C0F0A-F49C-420F-9D10-03B8BE7C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DD7DEB-D501-4BD7-ADEC-6126B592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6C32E7-EFB0-43C4-8614-90C63AC7E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0D18E4-67E9-4A29-ADF6-4323BDC5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2809D-0396-4F7E-B065-4BB3F72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F10254-3467-462E-95FF-C2F9B06B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99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D0C56-2D5D-4B01-85D3-75BECB15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2E8E0-DDF8-46D8-AC2F-57F0884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0D04D1-4C2C-4A7F-995B-76D1244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60D19F-2901-453F-93FA-8A07F97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9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57F3F7-1A9F-4C78-A740-9E5DE509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ADF3FA-0B0D-41D3-B288-F57BFA64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6F40DC-3DC2-4EF1-B6C8-D9744CF4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4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54191-09EE-455A-AEAB-18E3EF3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80BF7-3EEB-47BA-A305-AEB5C01F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26E75-34B9-4BB0-BA4A-71219018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78125-9830-4D67-8D08-080EB5FB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C7775-396C-4672-88E1-7090085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95FCD2-38C7-4546-901E-D7CA64CC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79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1F71B-36D8-4545-A313-7BEE5868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308A0D-832D-452F-8395-2E1B13EC8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197C64-A563-4175-A9D6-F102EAD3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24A814-A116-4D36-A2DA-AC5B416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58840-B488-4323-8D3F-F1288785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A06FA-93CA-43F1-94DA-66B86C0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0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220E01-FBDD-4C4B-BA3E-22037C51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7ED81E-720B-422F-99EF-21DB5AA2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A3D3D-799F-4417-9C20-99B8562CA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73A7-CED4-4764-8232-9D591E6E454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F62AE-24C1-4D0C-82F8-E02A31E72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99464-060B-4A4D-995C-7C96D8E9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DACF-16E8-4469-8E7D-E7FEB2BF5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34B3234-3202-4CB5-A366-0F40A8C3411B}"/>
              </a:ext>
            </a:extLst>
          </p:cNvPr>
          <p:cNvSpPr/>
          <p:nvPr/>
        </p:nvSpPr>
        <p:spPr>
          <a:xfrm>
            <a:off x="4656000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4F06EC2-2686-4CBF-A729-B8813B122897}"/>
              </a:ext>
            </a:extLst>
          </p:cNvPr>
          <p:cNvSpPr/>
          <p:nvPr/>
        </p:nvSpPr>
        <p:spPr>
          <a:xfrm>
            <a:off x="8539478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6402A-B2E6-4CFC-88F1-9CE0BC409ED7}"/>
              </a:ext>
            </a:extLst>
          </p:cNvPr>
          <p:cNvSpPr/>
          <p:nvPr/>
        </p:nvSpPr>
        <p:spPr>
          <a:xfrm>
            <a:off x="772522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403A8645-3F14-47C7-82EC-04D0699305C0}"/>
              </a:ext>
            </a:extLst>
          </p:cNvPr>
          <p:cNvSpPr/>
          <p:nvPr/>
        </p:nvSpPr>
        <p:spPr>
          <a:xfrm>
            <a:off x="1132522" y="2349000"/>
            <a:ext cx="2160000" cy="2160000"/>
          </a:xfrm>
          <a:prstGeom prst="donut">
            <a:avLst>
              <a:gd name="adj" fmla="val 136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A80F9936-72BB-484A-922A-7A27BED529E7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mathPlus">
            <a:avLst>
              <a:gd name="adj1" fmla="val 1048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1CF4DC80-08FE-4373-97DF-EF9B418DCA05}"/>
              </a:ext>
            </a:extLst>
          </p:cNvPr>
          <p:cNvSpPr/>
          <p:nvPr/>
        </p:nvSpPr>
        <p:spPr>
          <a:xfrm>
            <a:off x="8899478" y="2493000"/>
            <a:ext cx="2160000" cy="1872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C004665-AF68-4A74-9581-8C4BB7681CC9}"/>
              </a:ext>
            </a:extLst>
          </p:cNvPr>
          <p:cNvSpPr/>
          <p:nvPr/>
        </p:nvSpPr>
        <p:spPr>
          <a:xfrm>
            <a:off x="9349478" y="2996293"/>
            <a:ext cx="1260000" cy="1090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34B3234-3202-4CB5-A366-0F40A8C3411B}"/>
              </a:ext>
            </a:extLst>
          </p:cNvPr>
          <p:cNvSpPr/>
          <p:nvPr/>
        </p:nvSpPr>
        <p:spPr>
          <a:xfrm>
            <a:off x="4656000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4F06EC2-2686-4CBF-A729-B8813B122897}"/>
              </a:ext>
            </a:extLst>
          </p:cNvPr>
          <p:cNvSpPr/>
          <p:nvPr/>
        </p:nvSpPr>
        <p:spPr>
          <a:xfrm>
            <a:off x="8539478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6402A-B2E6-4CFC-88F1-9CE0BC409ED7}"/>
              </a:ext>
            </a:extLst>
          </p:cNvPr>
          <p:cNvSpPr/>
          <p:nvPr/>
        </p:nvSpPr>
        <p:spPr>
          <a:xfrm>
            <a:off x="772522" y="1269000"/>
            <a:ext cx="2880000" cy="43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C004665-AF68-4A74-9581-8C4BB7681CC9}"/>
              </a:ext>
            </a:extLst>
          </p:cNvPr>
          <p:cNvSpPr/>
          <p:nvPr/>
        </p:nvSpPr>
        <p:spPr>
          <a:xfrm>
            <a:off x="9349478" y="2996293"/>
            <a:ext cx="1260000" cy="1090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レーム 1">
            <a:extLst>
              <a:ext uri="{FF2B5EF4-FFF2-40B4-BE49-F238E27FC236}">
                <a16:creationId xmlns:a16="http://schemas.microsoft.com/office/drawing/2014/main" id="{C6A58DAE-D476-4247-9C12-4F8B1C0AC357}"/>
              </a:ext>
            </a:extLst>
          </p:cNvPr>
          <p:cNvSpPr/>
          <p:nvPr/>
        </p:nvSpPr>
        <p:spPr>
          <a:xfrm>
            <a:off x="1132522" y="2349000"/>
            <a:ext cx="2160000" cy="216000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星: 5 pt 2">
            <a:extLst>
              <a:ext uri="{FF2B5EF4-FFF2-40B4-BE49-F238E27FC236}">
                <a16:creationId xmlns:a16="http://schemas.microsoft.com/office/drawing/2014/main" id="{40699645-7DFD-4577-9E94-06751F47F843}"/>
              </a:ext>
            </a:extLst>
          </p:cNvPr>
          <p:cNvSpPr/>
          <p:nvPr/>
        </p:nvSpPr>
        <p:spPr>
          <a:xfrm>
            <a:off x="5016000" y="2387157"/>
            <a:ext cx="2160000" cy="2083686"/>
          </a:xfrm>
          <a:prstGeom prst="star5">
            <a:avLst>
              <a:gd name="adj" fmla="val 23705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5 pt 10">
            <a:extLst>
              <a:ext uri="{FF2B5EF4-FFF2-40B4-BE49-F238E27FC236}">
                <a16:creationId xmlns:a16="http://schemas.microsoft.com/office/drawing/2014/main" id="{47EE997A-3254-4003-88B7-05C254DBA921}"/>
              </a:ext>
            </a:extLst>
          </p:cNvPr>
          <p:cNvSpPr/>
          <p:nvPr/>
        </p:nvSpPr>
        <p:spPr>
          <a:xfrm>
            <a:off x="5466000" y="2870293"/>
            <a:ext cx="1260000" cy="1216800"/>
          </a:xfrm>
          <a:prstGeom prst="star5">
            <a:avLst>
              <a:gd name="adj" fmla="val 2370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小波 12">
            <a:extLst>
              <a:ext uri="{FF2B5EF4-FFF2-40B4-BE49-F238E27FC236}">
                <a16:creationId xmlns:a16="http://schemas.microsoft.com/office/drawing/2014/main" id="{5A49515E-AB9B-4580-BF90-CCCACDF8F5B9}"/>
              </a:ext>
            </a:extLst>
          </p:cNvPr>
          <p:cNvSpPr/>
          <p:nvPr/>
        </p:nvSpPr>
        <p:spPr>
          <a:xfrm rot="5400000">
            <a:off x="8492228" y="3228412"/>
            <a:ext cx="1714500" cy="40117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小波 13">
            <a:extLst>
              <a:ext uri="{FF2B5EF4-FFF2-40B4-BE49-F238E27FC236}">
                <a16:creationId xmlns:a16="http://schemas.microsoft.com/office/drawing/2014/main" id="{14BBFD58-ECFE-4951-80B1-977A1862DAF2}"/>
              </a:ext>
            </a:extLst>
          </p:cNvPr>
          <p:cNvSpPr/>
          <p:nvPr/>
        </p:nvSpPr>
        <p:spPr>
          <a:xfrm rot="5400000">
            <a:off x="9122228" y="3228412"/>
            <a:ext cx="1714500" cy="40117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小波 14">
            <a:extLst>
              <a:ext uri="{FF2B5EF4-FFF2-40B4-BE49-F238E27FC236}">
                <a16:creationId xmlns:a16="http://schemas.microsoft.com/office/drawing/2014/main" id="{CB4D852D-E0CD-4B36-AE25-4F090AEA87C2}"/>
              </a:ext>
            </a:extLst>
          </p:cNvPr>
          <p:cNvSpPr/>
          <p:nvPr/>
        </p:nvSpPr>
        <p:spPr>
          <a:xfrm rot="5400000">
            <a:off x="9745547" y="3228412"/>
            <a:ext cx="1714500" cy="40117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8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矢内 大雅</dc:creator>
  <cp:lastModifiedBy>矢内 大雅</cp:lastModifiedBy>
  <cp:revision>1</cp:revision>
  <dcterms:created xsi:type="dcterms:W3CDTF">2022-02-15T00:13:46Z</dcterms:created>
  <dcterms:modified xsi:type="dcterms:W3CDTF">2022-02-15T00:40:23Z</dcterms:modified>
</cp:coreProperties>
</file>