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1219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277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72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69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41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72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04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64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10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60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42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24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96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3B563-F6DE-4C0B-B773-A338408DBC7B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647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1762" y="152904"/>
            <a:ext cx="669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ワンシート企画書（</a:t>
            </a:r>
            <a:r>
              <a:rPr kumimoji="1" lang="en-US" altLang="ja-JP" sz="3200" b="1" dirty="0" smtClean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3D</a:t>
            </a:r>
            <a:r>
              <a:rPr kumimoji="1" lang="ja-JP" altLang="en-US" sz="3200" b="1" dirty="0" smtClean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チーム制作）</a:t>
            </a:r>
            <a:endParaRPr kumimoji="1" lang="ja-JP" altLang="en-US" sz="3200" b="1" dirty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pic>
        <p:nvPicPr>
          <p:cNvPr id="1026" name="Picture 2" descr="PS4】無双ゲームのおすすめソフトを紹介！爽快感バツグンのアクションがたまらない！ - 心はいつも悠々自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2" y="8218397"/>
            <a:ext cx="5960918" cy="334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554182" y="1866357"/>
            <a:ext cx="422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・時代設定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54182" y="1296971"/>
            <a:ext cx="47701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3D</a:t>
            </a:r>
            <a:r>
              <a:rPr lang="ja-JP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アクション</a:t>
            </a:r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無双ゲー</a:t>
            </a:r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49730" y="11668780"/>
            <a:ext cx="403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ゲーム画面のイメージ</a:t>
            </a:r>
            <a:endParaRPr kumimoji="1" lang="ja-JP" altLang="en-US" sz="2800" b="1" dirty="0">
              <a:solidFill>
                <a:srgbClr val="FFFF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4182" y="841704"/>
            <a:ext cx="422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・ジャンル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4182" y="2349156"/>
            <a:ext cx="477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近未来の宇宙</a:t>
            </a:r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火星など</a:t>
            </a:r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4182" y="2893510"/>
            <a:ext cx="422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・ルール説明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54182" y="3376309"/>
            <a:ext cx="6217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機も敵もロボット。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ひたすら倒してボスの撃破を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目指せ</a:t>
            </a:r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!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4182" y="4722844"/>
            <a:ext cx="60502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①敵や武器の種類が豊富！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どれを使うかは君次第だ！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②敵を倒してエネルギーを溜めよう。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必殺技が使えるようになるぞ。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③アイテムで自機を強化できる。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4182" y="4291362"/>
            <a:ext cx="422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・特徴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4182" y="7063570"/>
            <a:ext cx="6065520" cy="83099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FF0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体力回復、攻撃力アップ、移動速度アップ、</a:t>
            </a:r>
            <a:endParaRPr kumimoji="1" lang="en-US" altLang="ja-JP" sz="2400" dirty="0" smtClean="0">
              <a:solidFill>
                <a:srgbClr val="FFFF00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ja-JP" altLang="en-US" sz="2400" dirty="0" smtClean="0">
                <a:solidFill>
                  <a:srgbClr val="FFFF0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防御力アップ、エネルギー上昇</a:t>
            </a:r>
            <a:r>
              <a:rPr kumimoji="1" lang="en-US" altLang="ja-JP" sz="2400" dirty="0" smtClean="0">
                <a:solidFill>
                  <a:srgbClr val="FFFF0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…</a:t>
            </a:r>
            <a:endParaRPr kumimoji="1" lang="ja-JP" altLang="en-US" sz="2400" dirty="0">
              <a:solidFill>
                <a:srgbClr val="FFFF00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190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73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HGP明朝E</vt:lpstr>
      <vt:lpstr>UD デジタル 教科書体 N-R</vt:lpstr>
      <vt:lpstr>メイリオ</vt:lpstr>
      <vt:lpstr>游ゴシック</vt:lpstr>
      <vt:lpstr>游ゴシック Light</vt:lpstr>
      <vt:lpstr>Arial</vt:lpstr>
      <vt:lpstr>Calibri</vt:lpstr>
      <vt:lpstr>Calibri Light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4</cp:revision>
  <dcterms:created xsi:type="dcterms:W3CDTF">2020-12-09T00:42:32Z</dcterms:created>
  <dcterms:modified xsi:type="dcterms:W3CDTF">2020-12-09T01:21:13Z</dcterms:modified>
</cp:coreProperties>
</file>