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7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6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4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7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0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4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1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6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2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4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96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B563-F6DE-4C0B-B773-A338408DBC7B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C3B7-C3CB-480F-B386-027C0A701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4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1762" y="152904"/>
            <a:ext cx="669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ワンシート企画書（</a:t>
            </a:r>
            <a:r>
              <a:rPr kumimoji="1" lang="en-US" altLang="ja-JP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3D</a:t>
            </a:r>
            <a:r>
              <a:rPr kumimoji="1" lang="ja-JP" altLang="en-US" sz="3200" b="1" dirty="0" smtClean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チーム制作）</a:t>
            </a:r>
            <a:endParaRPr kumimoji="1" lang="ja-JP" altLang="en-US" sz="3200" b="1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pic>
        <p:nvPicPr>
          <p:cNvPr id="1026" name="Picture 2" descr="PS4】無双ゲームのおすすめソフトを紹介！爽快感バツグンのアクションがたまらない！ - 心はいつも悠々自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8339864"/>
            <a:ext cx="5960918" cy="33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17962" y="2225115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・時代設定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7962" y="1655729"/>
            <a:ext cx="4770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lang="ja-JP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無双ゲー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9730" y="11668780"/>
            <a:ext cx="403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ゲーム画面のイメージ</a:t>
            </a:r>
            <a:endParaRPr kumimoji="1" lang="ja-JP" altLang="en-US" sz="2800" b="1" dirty="0">
              <a:solidFill>
                <a:srgbClr val="FFFF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962" y="1200462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・ジャンル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7962" y="2707914"/>
            <a:ext cx="477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近未来の宇宙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火星など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7962" y="3252268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・ルール説明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7962" y="3735067"/>
            <a:ext cx="6217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機も敵もロボット。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ひたすら倒してボスの撃破を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目指せ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34047" y="5552794"/>
            <a:ext cx="7441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u="sng" dirty="0" smtClean="0">
                <a:solidFill>
                  <a:srgbClr val="FFFF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敵を倒すと自機が進化！</a:t>
            </a:r>
            <a:endParaRPr lang="en-US" altLang="ja-JP" sz="4800" b="1" u="sng" dirty="0" smtClean="0">
              <a:solidFill>
                <a:srgbClr val="FFFF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962" y="4650120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・特徴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4" t="13172"/>
          <a:stretch/>
        </p:blipFill>
        <p:spPr>
          <a:xfrm>
            <a:off x="4724400" y="1947107"/>
            <a:ext cx="1912620" cy="202554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0223" y="656005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敵を倒すことで見た目も強さも</a:t>
            </a:r>
            <a:endParaRPr kumimoji="1" lang="en-US" altLang="ja-JP" sz="3200" b="1" dirty="0" smtClean="0"/>
          </a:p>
          <a:p>
            <a:pPr algn="ctr"/>
            <a:r>
              <a:rPr kumimoji="1" lang="ja-JP" altLang="en-US" sz="3200" b="1" dirty="0" smtClean="0"/>
              <a:t>変わっていくゾ！！！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1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UD デジタル 教科書体 N-R</vt:lpstr>
      <vt:lpstr>メイリオ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</cp:revision>
  <dcterms:created xsi:type="dcterms:W3CDTF">2020-12-09T00:42:32Z</dcterms:created>
  <dcterms:modified xsi:type="dcterms:W3CDTF">2020-12-14T02:15:46Z</dcterms:modified>
</cp:coreProperties>
</file>