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7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69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41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7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04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4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1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6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2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4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96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47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1762" y="152904"/>
            <a:ext cx="669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ワンシート企画書（</a:t>
            </a:r>
            <a:r>
              <a:rPr kumimoji="1" lang="en-US" altLang="ja-JP" sz="3200" b="1" dirty="0" smtClean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3D</a:t>
            </a:r>
            <a:r>
              <a:rPr kumimoji="1" lang="ja-JP" altLang="en-US" sz="3200" b="1" dirty="0" smtClean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チーム制作）</a:t>
            </a:r>
            <a:endParaRPr kumimoji="1" lang="ja-JP" altLang="en-US" sz="3200" b="1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pic>
        <p:nvPicPr>
          <p:cNvPr id="1026" name="Picture 2" descr="PS4】無双ゲームのおすすめソフトを紹介！爽快感バツグンのアクションがたまらない！ - 心はいつも悠々自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8218397"/>
            <a:ext cx="5960918" cy="33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17962" y="1869012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・時代設定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7962" y="1299626"/>
            <a:ext cx="47701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lang="ja-JP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無双ゲー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49730" y="11668780"/>
            <a:ext cx="403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ゲーム画面のイメージ</a:t>
            </a:r>
            <a:endParaRPr kumimoji="1" lang="ja-JP" altLang="en-US" sz="2800" b="1" dirty="0">
              <a:solidFill>
                <a:srgbClr val="FFFF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7962" y="844359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・ジャンル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7962" y="2351811"/>
            <a:ext cx="477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近未来の宇宙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火星など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7962" y="2896165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・ルール説明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7962" y="3378964"/>
            <a:ext cx="6217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機も敵もロボット。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ひたすら倒してボスの撃破を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目指せ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7962" y="4725499"/>
            <a:ext cx="6050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①敵や武器の種類が豊富！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どれを使うかは君次第だ！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②敵を倒してエネルギーを溜めよう。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必殺技が使えるようになるぞ。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③アイテムで自機を強化できる。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7962" y="4294017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・特徴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7962" y="7066225"/>
            <a:ext cx="6065520" cy="8309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FF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体力回復、攻撃力アップ、移動速度アップ、</a:t>
            </a:r>
            <a:endParaRPr kumimoji="1" lang="en-US" altLang="ja-JP" sz="2400" dirty="0" smtClean="0">
              <a:solidFill>
                <a:srgbClr val="FFFF0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400" dirty="0" smtClean="0">
                <a:solidFill>
                  <a:srgbClr val="FFFF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防御力アップ、エネルギー上昇</a:t>
            </a:r>
            <a:r>
              <a:rPr kumimoji="1" lang="en-US" altLang="ja-JP" sz="2400" dirty="0" smtClean="0">
                <a:solidFill>
                  <a:srgbClr val="FFFF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…</a:t>
            </a:r>
            <a:endParaRPr kumimoji="1" lang="ja-JP" altLang="en-US" sz="2400" dirty="0">
              <a:solidFill>
                <a:srgbClr val="FFFF0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4" t="13172"/>
          <a:stretch/>
        </p:blipFill>
        <p:spPr>
          <a:xfrm>
            <a:off x="4724400" y="1591004"/>
            <a:ext cx="1912620" cy="20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0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73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HGP明朝E</vt:lpstr>
      <vt:lpstr>UD デジタル 教科書体 N-R</vt:lpstr>
      <vt:lpstr>メイリオ</vt:lpstr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</cp:revision>
  <dcterms:created xsi:type="dcterms:W3CDTF">2020-12-09T00:42:32Z</dcterms:created>
  <dcterms:modified xsi:type="dcterms:W3CDTF">2020-12-09T01:34:46Z</dcterms:modified>
</cp:coreProperties>
</file>