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18A99-5EE6-4852-FC70-939367430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513C87-2358-E37F-3403-68478D81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7BFAB-9749-4EEA-D596-EDF422A4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C12A0-3F23-3F47-4944-F0560B47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3D33BC-2CA4-BE21-E090-905A67AB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3B3C5-ABA5-72ED-2C2F-50A21F6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A26297-D29E-F468-143D-DB7B02205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43742-B713-5D65-9F90-9F92F627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23B21-F04C-1EF2-1405-E9216B8B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5B3A7-902A-BFC1-7D1F-CDFFF0E7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478D73-4BB8-E7BA-30E5-A753AA017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29FE6-C121-4675-F655-A49BAA24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B1C71-D73D-574A-9278-B98B5688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88748A-6004-7D84-A8C8-7E156C8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DEB3F-B6E3-0B62-9A62-401712A0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2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01FB8-2D9F-42DA-D2E3-D0FFB04D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FE26CA-0B55-02B1-44E1-082AE760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62C8A-2B4B-902E-1301-5D647690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5D1D9-E4B3-AE2F-6F8E-1230A3D8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031C2-0261-3568-20CD-39DFBA79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87114-5BFB-73CE-1E9C-6F8842C6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B0C13-5603-D67A-4F09-EDF0FBC5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A9200-1124-F7B4-CBE5-CBEDA3A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165E0-A763-0E9D-60D2-51ADC52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8C329-A005-BB8B-B147-B6F76BC0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53C3-DF75-6802-6B57-8233515F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6C3782-FF4D-DBFF-02AE-718325C3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2436D8-B03D-767B-DE57-A909B143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7970A-1A3D-C6A0-8E4E-792834B0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5627D5-1BCA-948E-4BB6-0F70B243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DB56B-03B6-B54F-57FD-6794E5A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6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9A2F0-1C2F-7C33-E681-3BF75CEE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0C08F-E83F-A8F5-EE29-951A60A6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377C4-FE9A-DF7B-6BA5-3A429BDF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6E3BD7-6A4E-F72B-F343-DCA12BE3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F50893-29C5-925E-51CB-5914C03D7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BF761-CFA6-FBD9-DD2C-44CFA68A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BD405-32E0-7306-9681-BE77CE65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3EB16A-E3AA-19E9-0D4E-241BCE33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8FF4F-E04A-DFDF-6B75-1167B8E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CBB285-E8B0-7C00-201F-C1ABF260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43627-3E31-5B11-30CD-9B2F58F8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FB8A10-7C9B-647B-3094-2AB0DC4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29C182-E54D-5D18-0B6A-5AAB007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69018E-A15A-8796-48A7-ADA984C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1B792D-63A1-BBFF-6A28-0709555E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9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D1A3B-C218-C9DE-0177-FD5F04D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2CCFF-887F-27AB-B08F-5EC4A71B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AEA0C-CBAD-E30A-9D63-B258EB3B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B7A68-014B-B174-0C95-13D6F7CB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DBFF99-8A32-6F6A-B139-F0D2E865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F3F811-1C30-F573-72CA-0CE01E43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A623A-1FB9-E9F4-EE8A-AFD8413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606968-2F3B-278A-7670-962E4AD17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ED247D-70EE-5B24-BF61-3586DE69E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6079B-AB44-2654-C7C4-DF9DB13D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83906E-7B9C-F422-2B1C-E04E5D12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C04E6D-2BC0-542C-8B65-F7E92BA9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7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47150A-EAE7-3F7B-12F8-28A4982F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1E5DB-7C57-F5FE-7BDB-712915B5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4EB12E-4659-3415-A32E-8C0F532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F0B4-ED00-4019-ACD2-D683E80064E0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F70C4-9F1A-FC7D-ADB9-CECA1FED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FE6EF-9639-A2FD-6717-2EAE1088A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99E8-F5A3-41C4-ACB0-340C9169D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9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17/06/relationships/model3d" Target="../media/model3d2.glb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モデル 5" descr="楕円">
                <a:extLst>
                  <a:ext uri="{FF2B5EF4-FFF2-40B4-BE49-F238E27FC236}">
                    <a16:creationId xmlns:a16="http://schemas.microsoft.com/office/drawing/2014/main" id="{A7C3C7EF-5D07-A90B-77C3-342E905726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178178"/>
                  </p:ext>
                </p:extLst>
              </p:nvPr>
            </p:nvGraphicFramePr>
            <p:xfrm>
              <a:off x="3910793" y="3819868"/>
              <a:ext cx="3153268" cy="20900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53268" cy="2090096"/>
                    </a:xfrm>
                    <a:prstGeom prst="rect">
                      <a:avLst/>
                    </a:prstGeom>
                  </am3d:spPr>
                  <am3d:camera>
                    <am3d:pos x="0" y="0" z="707139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38416" d="1000000"/>
                    <am3d:preTrans dx="0" dy="-918162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153600" ay="583557" az="2023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844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モデル 5" descr="楕円">
                <a:extLst>
                  <a:ext uri="{FF2B5EF4-FFF2-40B4-BE49-F238E27FC236}">
                    <a16:creationId xmlns:a16="http://schemas.microsoft.com/office/drawing/2014/main" id="{A7C3C7EF-5D07-A90B-77C3-342E905726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793" y="3819868"/>
                <a:ext cx="3153268" cy="2090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モデル 6" descr="湾曲した円筒">
                <a:extLst>
                  <a:ext uri="{FF2B5EF4-FFF2-40B4-BE49-F238E27FC236}">
                    <a16:creationId xmlns:a16="http://schemas.microsoft.com/office/drawing/2014/main" id="{0D5041BC-9B3A-D9B1-CD24-6AC4EE0BF5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2048270"/>
                  </p:ext>
                </p:extLst>
              </p:nvPr>
            </p:nvGraphicFramePr>
            <p:xfrm>
              <a:off x="4867841" y="2231821"/>
              <a:ext cx="3153267" cy="227963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153267" cy="2279632"/>
                    </a:xfrm>
                    <a:prstGeom prst="rect">
                      <a:avLst/>
                    </a:prstGeom>
                  </am3d:spPr>
                  <am3d:camera>
                    <am3d:pos x="0" y="0" z="686071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6362" d="1000000"/>
                    <am3d:preTrans dx="11585933" dy="-17998581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3769531" ay="-8911" az="173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7399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モデル 6" descr="湾曲した円筒">
                <a:extLst>
                  <a:ext uri="{FF2B5EF4-FFF2-40B4-BE49-F238E27FC236}">
                    <a16:creationId xmlns:a16="http://schemas.microsoft.com/office/drawing/2014/main" id="{0D5041BC-9B3A-D9B1-CD24-6AC4EE0BF5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7841" y="2231821"/>
                <a:ext cx="3153267" cy="2279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モデル 7" descr="湾曲した円筒">
                <a:extLst>
                  <a:ext uri="{FF2B5EF4-FFF2-40B4-BE49-F238E27FC236}">
                    <a16:creationId xmlns:a16="http://schemas.microsoft.com/office/drawing/2014/main" id="{769EEAD4-EC41-57CC-6E36-E5A1045707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2999116"/>
                  </p:ext>
                </p:extLst>
              </p:nvPr>
            </p:nvGraphicFramePr>
            <p:xfrm flipH="1">
              <a:off x="2991621" y="2303484"/>
              <a:ext cx="3115392" cy="2072167"/>
            </p:xfrm>
            <a:graphic>
              <a:graphicData uri="http://schemas.microsoft.com/office/drawing/2017/model3d">
                <am3d:model3d r:embed="rId4">
                  <am3d:spPr>
                    <a:xfrm flipH="1">
                      <a:off x="0" y="0"/>
                      <a:ext cx="3115392" cy="2072167"/>
                    </a:xfrm>
                    <a:prstGeom prst="rect">
                      <a:avLst/>
                    </a:prstGeom>
                  </am3d:spPr>
                  <am3d:camera>
                    <am3d:pos x="0" y="0" z="6860717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6362" d="1000000"/>
                    <am3d:preTrans dx="11585933" dy="-17998581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4067756" ay="20794" az="-5093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5908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モデル 7" descr="湾曲した円筒">
                <a:extLst>
                  <a:ext uri="{FF2B5EF4-FFF2-40B4-BE49-F238E27FC236}">
                    <a16:creationId xmlns:a16="http://schemas.microsoft.com/office/drawing/2014/main" id="{769EEAD4-EC41-57CC-6E36-E5A1045707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2991621" y="2303484"/>
                <a:ext cx="3115392" cy="2072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モデル 3" descr="楕円">
                <a:extLst>
                  <a:ext uri="{FF2B5EF4-FFF2-40B4-BE49-F238E27FC236}">
                    <a16:creationId xmlns:a16="http://schemas.microsoft.com/office/drawing/2014/main" id="{AA57E455-4BC5-DB37-E26C-88635FE5F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5668305"/>
                  </p:ext>
                </p:extLst>
              </p:nvPr>
            </p:nvGraphicFramePr>
            <p:xfrm>
              <a:off x="3608186" y="953677"/>
              <a:ext cx="3758481" cy="20721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58481" cy="2072167"/>
                    </a:xfrm>
                    <a:prstGeom prst="rect">
                      <a:avLst/>
                    </a:prstGeom>
                  </am3d:spPr>
                  <am3d:camera>
                    <am3d:pos x="0" y="0" z="707139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438416" d="1000000"/>
                    <am3d:preTrans dx="0" dy="-918162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38509" ay="401987" az="3961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7306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モデル 3" descr="楕円">
                <a:extLst>
                  <a:ext uri="{FF2B5EF4-FFF2-40B4-BE49-F238E27FC236}">
                    <a16:creationId xmlns:a16="http://schemas.microsoft.com/office/drawing/2014/main" id="{AA57E455-4BC5-DB37-E26C-88635FE5F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8186" y="953677"/>
                <a:ext cx="3758481" cy="2072167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49F9785-E5A4-30ED-9A13-D28F0C87F54B}"/>
              </a:ext>
            </a:extLst>
          </p:cNvPr>
          <p:cNvCxnSpPr/>
          <p:nvPr/>
        </p:nvCxnSpPr>
        <p:spPr>
          <a:xfrm>
            <a:off x="5487426" y="3591613"/>
            <a:ext cx="0" cy="10652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4CE2491-9568-98E4-7227-91BBCFFDF2D6}"/>
                  </a:ext>
                </a:extLst>
              </p:cNvPr>
              <p:cNvSpPr txBox="1"/>
              <p:nvPr/>
            </p:nvSpPr>
            <p:spPr>
              <a:xfrm>
                <a:off x="5549235" y="3631784"/>
                <a:ext cx="495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4CE2491-9568-98E4-7227-91BBCFFD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35" y="3631784"/>
                <a:ext cx="49596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B6BC5BD-C567-2AD6-3FB6-DC06C7A8BBEC}"/>
              </a:ext>
            </a:extLst>
          </p:cNvPr>
          <p:cNvCxnSpPr>
            <a:cxnSpLocks/>
          </p:cNvCxnSpPr>
          <p:nvPr/>
        </p:nvCxnSpPr>
        <p:spPr>
          <a:xfrm>
            <a:off x="4157221" y="3629553"/>
            <a:ext cx="1330205" cy="22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0F31DD-67D9-7633-E1FC-DE2673A8C6BE}"/>
                  </a:ext>
                </a:extLst>
              </p:cNvPr>
              <p:cNvSpPr txBox="1"/>
              <p:nvPr/>
            </p:nvSpPr>
            <p:spPr>
              <a:xfrm>
                <a:off x="4433680" y="3629553"/>
                <a:ext cx="4959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80F31DD-67D9-7633-E1FC-DE2673A8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680" y="3629553"/>
                <a:ext cx="49596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71F64C-FEA0-8482-FADF-B6A2760C3212}"/>
              </a:ext>
            </a:extLst>
          </p:cNvPr>
          <p:cNvSpPr txBox="1"/>
          <p:nvPr/>
        </p:nvSpPr>
        <p:spPr>
          <a:xfrm>
            <a:off x="4358036" y="612704"/>
            <a:ext cx="238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キャップ電極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06F61E-FB09-CAB2-C43F-9246075F2FDD}"/>
              </a:ext>
            </a:extLst>
          </p:cNvPr>
          <p:cNvSpPr txBox="1"/>
          <p:nvPr/>
        </p:nvSpPr>
        <p:spPr>
          <a:xfrm>
            <a:off x="4296227" y="6014463"/>
            <a:ext cx="238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キャップ電極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425C87-A342-2B2C-F3AD-086FEBF57381}"/>
              </a:ext>
            </a:extLst>
          </p:cNvPr>
          <p:cNvSpPr txBox="1"/>
          <p:nvPr/>
        </p:nvSpPr>
        <p:spPr>
          <a:xfrm>
            <a:off x="7683646" y="3660331"/>
            <a:ext cx="238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リング電極</a:t>
            </a:r>
          </a:p>
        </p:txBody>
      </p:sp>
    </p:spTree>
    <p:extLst>
      <p:ext uri="{BB962C8B-B14F-4D97-AF65-F5344CB8AC3E}">
        <p14:creationId xmlns:p14="http://schemas.microsoft.com/office/powerpoint/2010/main" val="173454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泰雅 鈴木</dc:creator>
  <cp:lastModifiedBy>泰雅 鈴木</cp:lastModifiedBy>
  <cp:revision>22</cp:revision>
  <dcterms:created xsi:type="dcterms:W3CDTF">2023-11-06T12:14:37Z</dcterms:created>
  <dcterms:modified xsi:type="dcterms:W3CDTF">2023-11-06T13:12:03Z</dcterms:modified>
</cp:coreProperties>
</file>