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42C6-EB1E-EB4D-9F45-11A303976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BE63B-F3CF-5945-9AE8-8574EFE313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4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8E72-9243-F742-8ACE-BF9D393A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FC144-890D-BB4F-9EBB-11354403C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Field Programmable Gate Array (FPGA)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DA559-7714-4C4D-A63B-1461DB7C8C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Hardware based</a:t>
            </a:r>
          </a:p>
          <a:p>
            <a:r>
              <a:rPr lang="en-US" dirty="0"/>
              <a:t>Faster </a:t>
            </a:r>
            <a:r>
              <a:rPr lang="en-US"/>
              <a:t>Algorithmic Processing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EDD33D-93AA-3447-9A89-455315580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Graphical Processing Unit </a:t>
            </a:r>
          </a:p>
          <a:p>
            <a:r>
              <a:rPr lang="en-US"/>
              <a:t>(GPU)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6A255-9AA0-E94F-A077-798B5ADB1E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Software based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872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552</TotalTime>
  <Words>20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Wingdings 2</vt:lpstr>
      <vt:lpstr>Frame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Taige Hu</dc:creator>
  <cp:lastModifiedBy>Taige Hu</cp:lastModifiedBy>
  <cp:revision>4</cp:revision>
  <dcterms:created xsi:type="dcterms:W3CDTF">2018-06-12T17:01:28Z</dcterms:created>
  <dcterms:modified xsi:type="dcterms:W3CDTF">2018-06-14T17:48:20Z</dcterms:modified>
</cp:coreProperties>
</file>