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61FA3-1843-480C-BFAB-9EF8081C59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B19E-EA60-4C95-AAA5-9EB4F3DDE05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61160" y="2837815"/>
            <a:ext cx="99320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仿宋" panose="02010609060101010101" pitchFamily="49" charset="-122"/>
                <a:ea typeface="仿宋" panose="02010609060101010101" pitchFamily="49" charset="-122"/>
              </a:rPr>
              <a:t>余杭区中泰街道泰和益嘉社会工作服务中心</a:t>
            </a:r>
            <a:endParaRPr lang="zh-CN" altLang="en-US" sz="4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2" name="图片 1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725" y="2433320"/>
            <a:ext cx="1515745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17962" y="2106041"/>
            <a:ext cx="6556075" cy="239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页面维护中</a:t>
            </a:r>
            <a:r>
              <a:rPr lang="en-US" altLang="zh-CN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</a:t>
            </a:r>
            <a:endParaRPr lang="en-US" altLang="zh-CN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latin typeface="仿宋" panose="02010609060101010101" pitchFamily="49" charset="-122"/>
                <a:ea typeface="仿宋" panose="02010609060101010101" pitchFamily="49" charset="-122"/>
              </a:rPr>
              <a:t>谢谢关注！</a:t>
            </a:r>
            <a:endParaRPr lang="zh-CN" altLang="en-US" sz="5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仿宋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浏 刘</dc:creator>
  <cp:lastModifiedBy>刘浏</cp:lastModifiedBy>
  <cp:revision>8</cp:revision>
  <dcterms:created xsi:type="dcterms:W3CDTF">2024-06-27T11:46:00Z</dcterms:created>
  <dcterms:modified xsi:type="dcterms:W3CDTF">2025-08-22T09:03:12Z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6CA86A6248FF458998B3C2D931E15389_12</vt:lpwstr>
  </property>
  <property fmtid="{D5CDD505-2E9C-101B-9397-08002B2CF9AE}" pid="3" name="KSOProductBuildVer">
    <vt:lpwstr>2052-12.1.0.21171</vt:lpwstr>
  </property>
</Properties>
</file>