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9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8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0415-8CCA-40C5-98CA-536B66B1222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401E-AEDD-47FA-A7E6-4E79D412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Tên dự án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Ứng dụng mạng xã hội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 nghệ sử dụng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Flutter và Laravel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Họ tên và mã số sinh viên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4244975"/>
            <a:ext cx="2651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 đích của dự án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Xây dựng một ứng dụng mạng xã hội với các tính năng cơ bản.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Đối tượng sử dụng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Người dùng mạng xã hội.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69" y="254443"/>
            <a:ext cx="4055331" cy="23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Đăng ký và đăng nhập.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 lý bạn bè.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Tham gia và quản lý nhóm.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Đăng bài và bình luận.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70" y="3509963"/>
            <a:ext cx="4953662" cy="28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Laravel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RESTful API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50" y="3450866"/>
            <a:ext cx="4981492" cy="28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7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4"/>
            <a:ext cx="51860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Sơ đồ kiến trúc hệ thống trên đã mô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tả chi tiết cách các thành phần trong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ứng dụng mạng xã hội tương tác với nhau.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Việc thiết kế và triển khai hệ thống theo mô hình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client-server giúp đảm bảo tính hiệu quả,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bảo mật và khả năng mở rộng của ứng dụng.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 Nếu có bất kỳ thắc mắc hoặc cần thêm thông tin</a:t>
            </a:r>
            <a:endParaRPr lang="en-US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28" y="2104066"/>
            <a:ext cx="4053521" cy="27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7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Màn hình đăng nhập.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Màn hình đăng ký.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Màn hình danh sách bạn bè.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Màn hình nhóm. </a:t>
            </a:r>
          </a:p>
        </p:txBody>
      </p:sp>
    </p:spTree>
    <p:extLst>
      <p:ext uri="{BB962C8B-B14F-4D97-AF65-F5344CB8AC3E}">
        <p14:creationId xmlns:p14="http://schemas.microsoft.com/office/powerpoint/2010/main" val="250082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4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539629"/>
            <a:ext cx="102515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tương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</a:t>
            </a:r>
            <a:r>
              <a:rPr lang="en-US" altLang="en-US" sz="1800" dirty="0" smtClean="0">
                <a:latin typeface="Arial" panose="020B0604020202020204" pitchFamily="34" charset="0"/>
              </a:rPr>
              <a:t>: deploy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để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ứng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dụng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tiếp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cần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nhiều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người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hơn</a:t>
            </a:r>
            <a:r>
              <a:rPr lang="en-US" altLang="en-US" sz="1800" dirty="0" smtClean="0">
                <a:latin typeface="Arial" panose="020B0604020202020204" pitchFamily="34" charset="0"/>
              </a:rPr>
              <a:t>,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phát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triển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để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trở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err="1" smtClean="0">
                <a:latin typeface="Arial" panose="020B0604020202020204" pitchFamily="34" charset="0"/>
              </a:rPr>
              <a:t>Mxh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lớn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nhất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việt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nam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98" y="214686"/>
            <a:ext cx="5941612" cy="33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Tiêu đề</vt:lpstr>
      <vt:lpstr>Giới thiệu</vt:lpstr>
      <vt:lpstr>Các chức năng chính</vt:lpstr>
      <vt:lpstr>Công nghệ sử dụng</vt:lpstr>
      <vt:lpstr>Kiến trúc hệ thống</vt:lpstr>
      <vt:lpstr>Mô tả các màn hình chính</vt:lpstr>
      <vt:lpstr>Demo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</cp:revision>
  <dcterms:created xsi:type="dcterms:W3CDTF">2024-07-12T02:12:59Z</dcterms:created>
  <dcterms:modified xsi:type="dcterms:W3CDTF">2024-07-12T02:41:46Z</dcterms:modified>
</cp:coreProperties>
</file>