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301" r:id="rId3"/>
    <p:sldId id="284" r:id="rId4"/>
    <p:sldId id="300" r:id="rId5"/>
    <p:sldId id="302" r:id="rId6"/>
    <p:sldId id="304" r:id="rId7"/>
    <p:sldId id="303" r:id="rId8"/>
    <p:sldId id="305" r:id="rId9"/>
    <p:sldId id="306" r:id="rId10"/>
    <p:sldId id="307" r:id="rId11"/>
    <p:sldId id="310" r:id="rId12"/>
    <p:sldId id="311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31C3C"/>
    <a:srgbClr val="FEDF2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>
        <p:scale>
          <a:sx n="150" d="100"/>
          <a:sy n="150" d="100"/>
        </p:scale>
        <p:origin x="204" y="-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사용자 수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mm"월"\ dd"일"</c:formatCode>
                <c:ptCount val="4"/>
                <c:pt idx="0">
                  <c:v>43228</c:v>
                </c:pt>
                <c:pt idx="1">
                  <c:v>43229</c:v>
                </c:pt>
                <c:pt idx="2">
                  <c:v>43230</c:v>
                </c:pt>
                <c:pt idx="3">
                  <c:v>43231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175</c:v>
                </c:pt>
                <c:pt idx="2">
                  <c:v>235</c:v>
                </c:pt>
                <c:pt idx="3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92-408A-8A96-F76EFFDCEB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작업 수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mm"월"\ dd"일"</c:formatCode>
                <c:ptCount val="4"/>
                <c:pt idx="0">
                  <c:v>43228</c:v>
                </c:pt>
                <c:pt idx="1">
                  <c:v>43229</c:v>
                </c:pt>
                <c:pt idx="2">
                  <c:v>43230</c:v>
                </c:pt>
                <c:pt idx="3">
                  <c:v>43231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294</c:v>
                </c:pt>
                <c:pt idx="1">
                  <c:v>250</c:v>
                </c:pt>
                <c:pt idx="2">
                  <c:v>380</c:v>
                </c:pt>
                <c:pt idx="3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92-408A-8A96-F76EFFDCE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926592"/>
        <c:axId val="167378944"/>
      </c:lineChart>
      <c:dateAx>
        <c:axId val="166926592"/>
        <c:scaling>
          <c:orientation val="minMax"/>
        </c:scaling>
        <c:delete val="0"/>
        <c:axPos val="b"/>
        <c:numFmt formatCode="mm&quot;월&quot;\ dd&quot;일&quot;" sourceLinked="1"/>
        <c:majorTickMark val="out"/>
        <c:minorTickMark val="none"/>
        <c:tickLblPos val="nextTo"/>
        <c:crossAx val="167378944"/>
        <c:crosses val="autoZero"/>
        <c:auto val="1"/>
        <c:lblOffset val="100"/>
        <c:baseTimeUnit val="days"/>
      </c:dateAx>
      <c:valAx>
        <c:axId val="167378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9265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6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565B9-D700-436D-8B55-09EA87040013}" type="datetimeFigureOut">
              <a:rPr lang="ko-KR" altLang="en-US" smtClean="0"/>
              <a:pPr/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CF9E9-7155-4511-82ED-1F463006A5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3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91318-57BD-4D97-A358-78BA973164E2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31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33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6AE12B0-DBB1-4BED-B315-917B9C9404F6}"/>
              </a:ext>
            </a:extLst>
          </p:cNvPr>
          <p:cNvCxnSpPr/>
          <p:nvPr userDrawn="1"/>
        </p:nvCxnSpPr>
        <p:spPr>
          <a:xfrm>
            <a:off x="0" y="662491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D995DF-8472-4575-9B0B-CDC374567FFD}"/>
              </a:ext>
            </a:extLst>
          </p:cNvPr>
          <p:cNvSpPr/>
          <p:nvPr userDrawn="1"/>
        </p:nvSpPr>
        <p:spPr>
          <a:xfrm>
            <a:off x="0" y="0"/>
            <a:ext cx="9144000" cy="20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5E28921E-0B8C-4DE7-B80A-050954FF5A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1080" y="6682069"/>
            <a:ext cx="2982575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633413" eaLnBrk="0" hangingPunct="0"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633413" eaLnBrk="0" hangingPunct="0"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633413" eaLnBrk="0" hangingPunct="0"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633413" eaLnBrk="0" hangingPunct="0"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633413" eaLnBrk="0" hangingPunct="0"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COPYRIGHT </a:t>
            </a:r>
            <a:r>
              <a:rPr kumimoji="0"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©</a:t>
            </a:r>
            <a:r>
              <a:rPr kumimoji="0"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rgbClr val="066AA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TAIHO INST</a:t>
            </a:r>
            <a:r>
              <a:rPr kumimoji="0"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5596B8-7F95-4990-9DBE-304634F1E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901"/>
          <a:stretch/>
        </p:blipFill>
        <p:spPr>
          <a:xfrm>
            <a:off x="60733" y="6647844"/>
            <a:ext cx="1097280" cy="1906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2B46AA-87F7-4C06-B062-DBA2330DCD43}"/>
              </a:ext>
            </a:extLst>
          </p:cNvPr>
          <p:cNvSpPr/>
          <p:nvPr userDrawn="1"/>
        </p:nvSpPr>
        <p:spPr>
          <a:xfrm>
            <a:off x="0" y="-20350"/>
            <a:ext cx="2560547" cy="24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OCR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latin typeface="+mn-ea"/>
                <a:ea typeface="+mn-ea"/>
              </a:rPr>
              <a:t>서비스웹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13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2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4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18.sv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8883"/>
              </p:ext>
            </p:extLst>
          </p:nvPr>
        </p:nvGraphicFramePr>
        <p:xfrm>
          <a:off x="2364260" y="2842054"/>
          <a:ext cx="4176583" cy="126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389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altLang="ko-KR" sz="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575" marR="8575" marT="8608" marB="8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580942"/>
                  </a:ext>
                </a:extLst>
              </a:tr>
            </a:tbl>
          </a:graphicData>
        </a:graphic>
      </p:graphicFrame>
      <p:sp>
        <p:nvSpPr>
          <p:cNvPr id="39" name="직사각형 151"/>
          <p:cNvSpPr>
            <a:spLocks noChangeArrowheads="1"/>
          </p:cNvSpPr>
          <p:nvPr/>
        </p:nvSpPr>
        <p:spPr bwMode="auto">
          <a:xfrm>
            <a:off x="2512536" y="2276206"/>
            <a:ext cx="4769711" cy="2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89619" y="3171568"/>
            <a:ext cx="3562900" cy="697391"/>
            <a:chOff x="4040624" y="3275021"/>
            <a:chExt cx="1100791" cy="371516"/>
          </a:xfrm>
        </p:grpSpPr>
        <p:sp>
          <p:nvSpPr>
            <p:cNvPr id="103" name="모서리가 둥근 직사각형 53"/>
            <p:cNvSpPr/>
            <p:nvPr/>
          </p:nvSpPr>
          <p:spPr bwMode="auto">
            <a:xfrm>
              <a:off x="4040625" y="3275021"/>
              <a:ext cx="802153" cy="97529"/>
            </a:xfrm>
            <a:prstGeom prst="roundRect">
              <a:avLst>
                <a:gd name="adj" fmla="val 909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5143" tIns="5143" rIns="5143" bIns="5143" anchor="ctr"/>
            <a:lstStyle/>
            <a:p>
              <a:pPr algn="ctr" eaLnBrk="1" latinLnBrk="1" hangingPunct="1">
                <a:defRPr/>
              </a:pP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104" name="모서리가 둥근 직사각형 58"/>
            <p:cNvSpPr/>
            <p:nvPr/>
          </p:nvSpPr>
          <p:spPr bwMode="auto">
            <a:xfrm>
              <a:off x="4885875" y="3275022"/>
              <a:ext cx="255540" cy="233615"/>
            </a:xfrm>
            <a:prstGeom prst="roundRect">
              <a:avLst>
                <a:gd name="adj" fmla="val 4162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573" tIns="8573" rIns="8573" bIns="8573" anchor="ctr"/>
            <a:lstStyle/>
            <a:p>
              <a:pPr algn="ctr" eaLnBrk="1" latinLnBrk="1" hangingPunct="1">
                <a:defRPr/>
              </a:pPr>
              <a:r>
                <a:rPr lang="ko-KR" altLang="en-US" sz="1000" b="1" dirty="0">
                  <a:latin typeface="+mn-ea"/>
                </a:rPr>
                <a:t>로그인</a:t>
              </a:r>
            </a:p>
          </p:txBody>
        </p:sp>
        <p:sp>
          <p:nvSpPr>
            <p:cNvPr id="106" name="모서리가 둥근 직사각형 65"/>
            <p:cNvSpPr/>
            <p:nvPr/>
          </p:nvSpPr>
          <p:spPr bwMode="auto">
            <a:xfrm>
              <a:off x="4040626" y="3411108"/>
              <a:ext cx="802153" cy="97529"/>
            </a:xfrm>
            <a:prstGeom prst="roundRect">
              <a:avLst>
                <a:gd name="adj" fmla="val 909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5143" tIns="5143" rIns="5143" bIns="5143" anchor="ctr"/>
            <a:lstStyle/>
            <a:p>
              <a:pPr algn="ctr" eaLnBrk="1" latinLnBrk="1" hangingPunct="1">
                <a:defRPr/>
              </a:pP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패스워드</a:t>
              </a:r>
            </a:p>
          </p:txBody>
        </p:sp>
        <p:sp>
          <p:nvSpPr>
            <p:cNvPr id="107" name="모서리가 둥근 직사각형 70"/>
            <p:cNvSpPr/>
            <p:nvPr/>
          </p:nvSpPr>
          <p:spPr bwMode="auto">
            <a:xfrm>
              <a:off x="4151914" y="3552789"/>
              <a:ext cx="334168" cy="93748"/>
            </a:xfrm>
            <a:prstGeom prst="roundRect">
              <a:avLst>
                <a:gd name="adj" fmla="val 9093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5143" tIns="5143" rIns="5143" bIns="5143" anchor="ctr"/>
            <a:lstStyle/>
            <a:p>
              <a:pPr algn="ctr" eaLnBrk="1" latinLnBrk="1" hangingPunct="1">
                <a:defRPr/>
              </a:pP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저장하기</a:t>
              </a:r>
            </a:p>
          </p:txBody>
        </p:sp>
        <p:sp>
          <p:nvSpPr>
            <p:cNvPr id="111" name="모서리가 둥근 직사각형 59"/>
            <p:cNvSpPr/>
            <p:nvPr/>
          </p:nvSpPr>
          <p:spPr bwMode="auto">
            <a:xfrm>
              <a:off x="4040624" y="3552789"/>
              <a:ext cx="94296" cy="93748"/>
            </a:xfrm>
            <a:prstGeom prst="roundRect">
              <a:avLst>
                <a:gd name="adj" fmla="val 9260"/>
              </a:avLst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573" tIns="8573" rIns="8573" bIns="8573" anchor="ctr"/>
            <a:lstStyle/>
            <a:p>
              <a:pPr algn="ctr" eaLnBrk="1" latinLnBrk="1" hangingPunct="1">
                <a:defRPr/>
              </a:pPr>
              <a:endParaRPr lang="ko-KR" altLang="en-US" sz="429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98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98516E7-E633-4C3A-8E81-FC67EAF9DB41}"/>
              </a:ext>
            </a:extLst>
          </p:cNvPr>
          <p:cNvSpPr/>
          <p:nvPr/>
        </p:nvSpPr>
        <p:spPr>
          <a:xfrm>
            <a:off x="1006953" y="408807"/>
            <a:ext cx="7959926" cy="61695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89698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45145" y="3372894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2E1159-4E60-4395-8E87-E3FA59114A83}"/>
              </a:ext>
            </a:extLst>
          </p:cNvPr>
          <p:cNvSpPr/>
          <p:nvPr/>
        </p:nvSpPr>
        <p:spPr>
          <a:xfrm>
            <a:off x="4893044" y="3086273"/>
            <a:ext cx="99349" cy="102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5F86A3E-F40D-435F-B757-39D1F5F5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09912"/>
              </p:ext>
            </p:extLst>
          </p:nvPr>
        </p:nvGraphicFramePr>
        <p:xfrm>
          <a:off x="1687556" y="1397111"/>
          <a:ext cx="65227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문서양식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계약번호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이미지 </a:t>
                      </a:r>
                      <a:endParaRPr lang="en-US" altLang="ko-KR" sz="600" dirty="0"/>
                    </a:p>
                    <a:p>
                      <a:pPr algn="ctr" latinLnBrk="1"/>
                      <a:r>
                        <a:rPr lang="ko-KR" altLang="en-US" sz="600" dirty="0" err="1"/>
                        <a:t>미리보기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사업계획서</a:t>
                      </a:r>
                      <a:r>
                        <a:rPr lang="en-US" altLang="ko-KR" sz="600" dirty="0"/>
                        <a:t>. DOC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990081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월급명세서</a:t>
                      </a:r>
                      <a:r>
                        <a:rPr lang="en-US" altLang="ko-KR" sz="600" dirty="0"/>
                        <a:t>. PDF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990153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품의서</a:t>
                      </a:r>
                      <a:r>
                        <a:rPr lang="en-US" altLang="ko-KR" sz="600" dirty="0"/>
                        <a:t>. PDF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100501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 err="1"/>
                        <a:t>휴가계</a:t>
                      </a:r>
                      <a:r>
                        <a:rPr lang="en-US" altLang="ko-KR" sz="600" dirty="0"/>
                        <a:t>. PDF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109988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지출결의서</a:t>
                      </a:r>
                      <a:r>
                        <a:rPr lang="en-US" altLang="ko-KR" sz="600" dirty="0"/>
                        <a:t>. DOC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115555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1AA367-7400-401A-9A60-6599433E8BEE}"/>
              </a:ext>
            </a:extLst>
          </p:cNvPr>
          <p:cNvSpPr/>
          <p:nvPr/>
        </p:nvSpPr>
        <p:spPr>
          <a:xfrm>
            <a:off x="7050802" y="1717098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6A6D3D-A809-48FC-BE67-7DB12AB47BBC}"/>
              </a:ext>
            </a:extLst>
          </p:cNvPr>
          <p:cNvSpPr/>
          <p:nvPr/>
        </p:nvSpPr>
        <p:spPr>
          <a:xfrm>
            <a:off x="7050802" y="1993643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AED88F-C8B9-440E-BCB6-3486C183490F}"/>
              </a:ext>
            </a:extLst>
          </p:cNvPr>
          <p:cNvSpPr/>
          <p:nvPr/>
        </p:nvSpPr>
        <p:spPr>
          <a:xfrm>
            <a:off x="7050802" y="2272975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BB5FE-7FBB-44FC-8931-F769C7ED758A}"/>
              </a:ext>
            </a:extLst>
          </p:cNvPr>
          <p:cNvSpPr/>
          <p:nvPr/>
        </p:nvSpPr>
        <p:spPr>
          <a:xfrm>
            <a:off x="7048061" y="2543046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60270F2-1A65-4601-BA86-D80DE9A8BDA4}"/>
              </a:ext>
            </a:extLst>
          </p:cNvPr>
          <p:cNvSpPr/>
          <p:nvPr/>
        </p:nvSpPr>
        <p:spPr>
          <a:xfrm>
            <a:off x="7048061" y="2821763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F7F367-CCDD-4747-B628-E46B6E2A855A}"/>
              </a:ext>
            </a:extLst>
          </p:cNvPr>
          <p:cNvSpPr/>
          <p:nvPr/>
        </p:nvSpPr>
        <p:spPr>
          <a:xfrm>
            <a:off x="80829" y="265562"/>
            <a:ext cx="8969954" cy="6326093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 descr="https://d30y9cdsu7xlg0.cloudfront.net/png/1280243-200.png">
            <a:extLst>
              <a:ext uri="{FF2B5EF4-FFF2-40B4-BE49-F238E27FC236}">
                <a16:creationId xmlns:a16="http://schemas.microsoft.com/office/drawing/2014/main" id="{E4AEA1FD-A7CC-489F-8342-34FDA1CB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38" y="1586409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03A25B61-BFB3-4896-B3FD-70321ECA0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09000" y="1346003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5279FA-B67D-40FF-8590-CBA193FDC409}"/>
              </a:ext>
            </a:extLst>
          </p:cNvPr>
          <p:cNvCxnSpPr/>
          <p:nvPr/>
        </p:nvCxnSpPr>
        <p:spPr>
          <a:xfrm>
            <a:off x="860025" y="4819307"/>
            <a:ext cx="619591" cy="2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https://d30y9cdsu7xlg0.cloudfront.net/png/1280243-200.png">
            <a:extLst>
              <a:ext uri="{FF2B5EF4-FFF2-40B4-BE49-F238E27FC236}">
                <a16:creationId xmlns:a16="http://schemas.microsoft.com/office/drawing/2014/main" id="{9CFFDDD8-56FE-49F6-B5BD-76AAC328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23" y="1106137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A44464-9DA3-4325-AFC5-BF1C73069C8B}"/>
              </a:ext>
            </a:extLst>
          </p:cNvPr>
          <p:cNvSpPr/>
          <p:nvPr/>
        </p:nvSpPr>
        <p:spPr>
          <a:xfrm>
            <a:off x="5081823" y="5005181"/>
            <a:ext cx="23622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5" name="Picture 2" descr="https://d30y9cdsu7xlg0.cloudfront.net/png/1280243-200.png">
            <a:extLst>
              <a:ext uri="{FF2B5EF4-FFF2-40B4-BE49-F238E27FC236}">
                <a16:creationId xmlns:a16="http://schemas.microsoft.com/office/drawing/2014/main" id="{1D43A641-1D6B-457F-B182-A0091CB9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78" y="1609269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8687EEC8-F30F-42DD-8737-E3651FF84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03240" y="1368863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4D008E1-576E-4703-8FD0-14420E1DEB71}"/>
              </a:ext>
            </a:extLst>
          </p:cNvPr>
          <p:cNvCxnSpPr/>
          <p:nvPr/>
        </p:nvCxnSpPr>
        <p:spPr>
          <a:xfrm>
            <a:off x="831405" y="4613567"/>
            <a:ext cx="619591" cy="2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04AF121-9FF0-4E28-88B5-D45F2804A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63378"/>
              </p:ext>
            </p:extLst>
          </p:nvPr>
        </p:nvGraphicFramePr>
        <p:xfrm>
          <a:off x="2026203" y="2515981"/>
          <a:ext cx="652272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문서양식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계약번호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이미지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미리보기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TIIZ_</a:t>
                      </a:r>
                      <a:r>
                        <a:rPr lang="ko-KR" altLang="en-US" sz="1200" dirty="0"/>
                        <a:t>사업계획서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2018-05-08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990081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TIIZ_</a:t>
                      </a:r>
                      <a:r>
                        <a:rPr lang="ko-KR" altLang="en-US" sz="1200" dirty="0"/>
                        <a:t>월급명세서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PDF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2018-05-08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990153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TIIZ_</a:t>
                      </a:r>
                      <a:r>
                        <a:rPr lang="ko-KR" altLang="en-US" sz="1200" dirty="0"/>
                        <a:t>품의서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PDF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2018-05-12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100501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TIIZ_</a:t>
                      </a:r>
                      <a:r>
                        <a:rPr lang="ko-KR" altLang="en-US" sz="1200" dirty="0" err="1"/>
                        <a:t>휴가계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2018-05-15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109988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TIIZ_</a:t>
                      </a:r>
                      <a:r>
                        <a:rPr lang="ko-KR" altLang="en-US" sz="1200" dirty="0"/>
                        <a:t>지출결의서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2018-05-16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115555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6F91A9-B32A-4FC8-99BA-72A99F575A7B}"/>
              </a:ext>
            </a:extLst>
          </p:cNvPr>
          <p:cNvSpPr/>
          <p:nvPr/>
        </p:nvSpPr>
        <p:spPr>
          <a:xfrm>
            <a:off x="7413543" y="3138281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미리보기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1EDEB8-4EBB-4921-A993-BDCEF49CBADE}"/>
              </a:ext>
            </a:extLst>
          </p:cNvPr>
          <p:cNvSpPr/>
          <p:nvPr/>
        </p:nvSpPr>
        <p:spPr>
          <a:xfrm>
            <a:off x="7413543" y="3496421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미리보기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E81903-6099-4855-B84D-E638EFF65ADE}"/>
              </a:ext>
            </a:extLst>
          </p:cNvPr>
          <p:cNvSpPr/>
          <p:nvPr/>
        </p:nvSpPr>
        <p:spPr>
          <a:xfrm>
            <a:off x="7413543" y="3869801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미리보기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746887A-6312-4B82-B567-3E7D9CD43032}"/>
              </a:ext>
            </a:extLst>
          </p:cNvPr>
          <p:cNvSpPr/>
          <p:nvPr/>
        </p:nvSpPr>
        <p:spPr>
          <a:xfrm>
            <a:off x="7413543" y="4258421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미리보기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7C7EA7-60D0-4B8E-AC56-E040EF81D01D}"/>
              </a:ext>
            </a:extLst>
          </p:cNvPr>
          <p:cNvSpPr/>
          <p:nvPr/>
        </p:nvSpPr>
        <p:spPr>
          <a:xfrm>
            <a:off x="7413543" y="4616561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미리보기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75557F-FFC4-4AD3-96C5-6FDF8F1CC8CB}"/>
              </a:ext>
            </a:extLst>
          </p:cNvPr>
          <p:cNvSpPr/>
          <p:nvPr/>
        </p:nvSpPr>
        <p:spPr>
          <a:xfrm>
            <a:off x="593643" y="1258681"/>
            <a:ext cx="8077200" cy="430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9C6663-A728-4DB2-B0C2-73410CF1A82A}"/>
              </a:ext>
            </a:extLst>
          </p:cNvPr>
          <p:cNvSpPr/>
          <p:nvPr/>
        </p:nvSpPr>
        <p:spPr>
          <a:xfrm>
            <a:off x="593643" y="1118981"/>
            <a:ext cx="8069580" cy="1409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이미지 </a:t>
            </a:r>
            <a:r>
              <a:rPr lang="ko-KR" altLang="en-US" sz="600" b="1" dirty="0" err="1">
                <a:solidFill>
                  <a:schemeClr val="tx1"/>
                </a:solidFill>
              </a:rPr>
              <a:t>미리보기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2DD499-063F-4D90-AB25-E40C1A3D8967}"/>
              </a:ext>
            </a:extLst>
          </p:cNvPr>
          <p:cNvSpPr/>
          <p:nvPr/>
        </p:nvSpPr>
        <p:spPr>
          <a:xfrm>
            <a:off x="8547018" y="1146286"/>
            <a:ext cx="96602" cy="85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FB9DA05-9A5D-4F62-9018-BACB2E7B09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1481" y="1269108"/>
            <a:ext cx="83095" cy="425717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E20ACA7-8046-49A0-8A7D-3B0C1CA799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575561" y="1557734"/>
            <a:ext cx="89236" cy="7885827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C8DA3F61-05AF-4E40-ABBC-97719237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-50000" contrast="-62000"/>
          </a:blip>
          <a:srcRect/>
          <a:stretch>
            <a:fillRect/>
          </a:stretch>
        </p:blipFill>
        <p:spPr bwMode="auto">
          <a:xfrm>
            <a:off x="598608" y="1264165"/>
            <a:ext cx="7972872" cy="421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308370F9-4F5E-402B-964C-8FCFB504FDA4}"/>
              </a:ext>
            </a:extLst>
          </p:cNvPr>
          <p:cNvSpPr/>
          <p:nvPr/>
        </p:nvSpPr>
        <p:spPr>
          <a:xfrm>
            <a:off x="1752483" y="2206075"/>
            <a:ext cx="1127760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EEB05C-694D-4B24-AAC8-FEE7735A690C}"/>
              </a:ext>
            </a:extLst>
          </p:cNvPr>
          <p:cNvSpPr txBox="1"/>
          <p:nvPr/>
        </p:nvSpPr>
        <p:spPr>
          <a:xfrm>
            <a:off x="1645803" y="204986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계약번호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1892C2-A3D6-49CE-A2F6-0E2D7F943977}"/>
              </a:ext>
            </a:extLst>
          </p:cNvPr>
          <p:cNvSpPr/>
          <p:nvPr/>
        </p:nvSpPr>
        <p:spPr>
          <a:xfrm>
            <a:off x="1406362" y="5188856"/>
            <a:ext cx="1127760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B4F037-36D7-450A-8506-78423D1F894B}"/>
              </a:ext>
            </a:extLst>
          </p:cNvPr>
          <p:cNvSpPr txBox="1"/>
          <p:nvPr/>
        </p:nvSpPr>
        <p:spPr>
          <a:xfrm>
            <a:off x="1314922" y="5027566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부대비 일련번호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35D62A-C454-4F62-AC06-95BB093B1C3B}"/>
              </a:ext>
            </a:extLst>
          </p:cNvPr>
          <p:cNvSpPr/>
          <p:nvPr/>
        </p:nvSpPr>
        <p:spPr>
          <a:xfrm>
            <a:off x="6405185" y="3003108"/>
            <a:ext cx="9296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5CAC73-B08F-4A8D-86BC-34E8813D1CB2}"/>
              </a:ext>
            </a:extLst>
          </p:cNvPr>
          <p:cNvSpPr txBox="1"/>
          <p:nvPr/>
        </p:nvSpPr>
        <p:spPr>
          <a:xfrm>
            <a:off x="6336605" y="284054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출재사코드</a:t>
            </a:r>
            <a:endParaRPr lang="ko-KR" altLang="en-US" sz="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4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26375"/>
              </p:ext>
            </p:extLst>
          </p:nvPr>
        </p:nvGraphicFramePr>
        <p:xfrm>
          <a:off x="85269" y="437384"/>
          <a:ext cx="879931" cy="613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285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307701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5144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53">
            <a:extLst>
              <a:ext uri="{FF2B5EF4-FFF2-40B4-BE49-F238E27FC236}">
                <a16:creationId xmlns:a16="http://schemas.microsoft.com/office/drawing/2014/main" id="{B2DFC0A1-6E10-4CB2-840B-7236A384F64C}"/>
              </a:ext>
            </a:extLst>
          </p:cNvPr>
          <p:cNvSpPr/>
          <p:nvPr/>
        </p:nvSpPr>
        <p:spPr bwMode="auto">
          <a:xfrm>
            <a:off x="1775195" y="1429941"/>
            <a:ext cx="2030686" cy="15692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ctr" eaLnBrk="1" latinLnBrk="1" hangingPunct="1">
              <a:defRPr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일일 사용자 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53">
            <a:extLst>
              <a:ext uri="{FF2B5EF4-FFF2-40B4-BE49-F238E27FC236}">
                <a16:creationId xmlns:a16="http://schemas.microsoft.com/office/drawing/2014/main" id="{0372B95D-2CEE-4F8F-868B-3098FD17ED0A}"/>
              </a:ext>
            </a:extLst>
          </p:cNvPr>
          <p:cNvSpPr/>
          <p:nvPr/>
        </p:nvSpPr>
        <p:spPr bwMode="auto">
          <a:xfrm>
            <a:off x="4246549" y="1429941"/>
            <a:ext cx="2030686" cy="15692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일일 작업 수</a:t>
            </a:r>
          </a:p>
        </p:txBody>
      </p:sp>
      <p:sp>
        <p:nvSpPr>
          <p:cNvPr id="50" name="모서리가 둥근 직사각형 53">
            <a:extLst>
              <a:ext uri="{FF2B5EF4-FFF2-40B4-BE49-F238E27FC236}">
                <a16:creationId xmlns:a16="http://schemas.microsoft.com/office/drawing/2014/main" id="{9544E229-9E00-4005-9B37-19D944451642}"/>
              </a:ext>
            </a:extLst>
          </p:cNvPr>
          <p:cNvSpPr/>
          <p:nvPr/>
        </p:nvSpPr>
        <p:spPr bwMode="auto">
          <a:xfrm>
            <a:off x="1783226" y="3220641"/>
            <a:ext cx="4518514" cy="19076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사용자 및 작업 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26F1CF-851E-4084-84DE-ADB011F94051}"/>
              </a:ext>
            </a:extLst>
          </p:cNvPr>
          <p:cNvSpPr txBox="1"/>
          <p:nvPr/>
        </p:nvSpPr>
        <p:spPr>
          <a:xfrm>
            <a:off x="2611794" y="2190092"/>
            <a:ext cx="565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516 </a:t>
            </a:r>
            <a:r>
              <a:rPr lang="ko-KR" altLang="en-US" sz="600" dirty="0"/>
              <a:t>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870ADC-C737-4CF8-8796-77AD0ED6A19F}"/>
              </a:ext>
            </a:extLst>
          </p:cNvPr>
          <p:cNvSpPr txBox="1"/>
          <p:nvPr/>
        </p:nvSpPr>
        <p:spPr>
          <a:xfrm>
            <a:off x="5044722" y="2190092"/>
            <a:ext cx="4343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/>
              <a:t>3891 </a:t>
            </a:r>
            <a:r>
              <a:rPr lang="ko-KR" altLang="en-US" sz="600" dirty="0"/>
              <a:t>건</a:t>
            </a:r>
          </a:p>
        </p:txBody>
      </p:sp>
      <p:sp>
        <p:nvSpPr>
          <p:cNvPr id="53" name="모서리가 둥근 직사각형 53">
            <a:extLst>
              <a:ext uri="{FF2B5EF4-FFF2-40B4-BE49-F238E27FC236}">
                <a16:creationId xmlns:a16="http://schemas.microsoft.com/office/drawing/2014/main" id="{EAD6B685-C2D0-4E41-B6B1-0EA0C80D8F0E}"/>
              </a:ext>
            </a:extLst>
          </p:cNvPr>
          <p:cNvSpPr/>
          <p:nvPr/>
        </p:nvSpPr>
        <p:spPr bwMode="auto">
          <a:xfrm>
            <a:off x="6644375" y="1448271"/>
            <a:ext cx="2030686" cy="166830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오타 검출 확률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C75228-F901-4D13-BA8D-1EB5CD0B8E21}"/>
              </a:ext>
            </a:extLst>
          </p:cNvPr>
          <p:cNvSpPr txBox="1"/>
          <p:nvPr/>
        </p:nvSpPr>
        <p:spPr>
          <a:xfrm>
            <a:off x="7458800" y="2190092"/>
            <a:ext cx="401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99.8 %</a:t>
            </a:r>
            <a:endParaRPr lang="ko-KR" altLang="en-US" sz="600" dirty="0"/>
          </a:p>
        </p:txBody>
      </p:sp>
      <p:sp>
        <p:nvSpPr>
          <p:cNvPr id="55" name="모서리가 둥근 직사각형 53">
            <a:extLst>
              <a:ext uri="{FF2B5EF4-FFF2-40B4-BE49-F238E27FC236}">
                <a16:creationId xmlns:a16="http://schemas.microsoft.com/office/drawing/2014/main" id="{FC25AD4F-6910-4823-9AF7-BFF5CE56C56E}"/>
              </a:ext>
            </a:extLst>
          </p:cNvPr>
          <p:cNvSpPr/>
          <p:nvPr/>
        </p:nvSpPr>
        <p:spPr bwMode="auto">
          <a:xfrm>
            <a:off x="6631609" y="3383281"/>
            <a:ext cx="2030686" cy="17526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미정의 문서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인식 확률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2460FD-A226-49A1-829F-529A3DD17094}"/>
              </a:ext>
            </a:extLst>
          </p:cNvPr>
          <p:cNvSpPr txBox="1"/>
          <p:nvPr/>
        </p:nvSpPr>
        <p:spPr>
          <a:xfrm>
            <a:off x="7457501" y="4122216"/>
            <a:ext cx="4419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99.9 %</a:t>
            </a:r>
            <a:endParaRPr lang="ko-KR" altLang="en-US" sz="600" dirty="0"/>
          </a:p>
        </p:txBody>
      </p: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2A0D1859-1245-4EEA-9143-85E76DD98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838009"/>
              </p:ext>
            </p:extLst>
          </p:nvPr>
        </p:nvGraphicFramePr>
        <p:xfrm>
          <a:off x="1943100" y="3419490"/>
          <a:ext cx="435864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6386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98231"/>
              </p:ext>
            </p:extLst>
          </p:nvPr>
        </p:nvGraphicFramePr>
        <p:xfrm>
          <a:off x="85269" y="437384"/>
          <a:ext cx="879931" cy="607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285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5144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DB1CED5-FC85-4238-BEFD-5CEF9B67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9955"/>
              </p:ext>
            </p:extLst>
          </p:nvPr>
        </p:nvGraphicFramePr>
        <p:xfrm>
          <a:off x="1676396" y="1976120"/>
          <a:ext cx="7155184" cy="139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5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/>
                        <a:t>이메일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가입날짜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마지막 접속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OCR</a:t>
                      </a:r>
                      <a:r>
                        <a:rPr lang="en-US" altLang="ko-KR" sz="600" baseline="0" dirty="0"/>
                        <a:t> </a:t>
                      </a:r>
                      <a:r>
                        <a:rPr lang="ko-KR" altLang="en-US" sz="600" baseline="0" dirty="0"/>
                        <a:t>서비스 </a:t>
                      </a:r>
                      <a:endParaRPr lang="en-US" altLang="ko-KR" sz="600" baseline="0" dirty="0"/>
                    </a:p>
                    <a:p>
                      <a:pPr algn="ctr" latinLnBrk="1"/>
                      <a:r>
                        <a:rPr lang="en-US" altLang="ko-KR" sz="600" dirty="0"/>
                        <a:t> </a:t>
                      </a:r>
                      <a:r>
                        <a:rPr lang="ko-KR" altLang="en-US" sz="600" dirty="0"/>
                        <a:t>사용 건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admin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관리자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admin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@</a:t>
                      </a:r>
                      <a:r>
                        <a:rPr lang="en-US" altLang="ko-KR" sz="600" dirty="0" err="1"/>
                        <a:t>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2018-05-09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22:10:55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ocr_123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사용자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ocr_123</a:t>
                      </a:r>
                      <a:endParaRPr lang="ko-KR" altLang="en-US" sz="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@</a:t>
                      </a:r>
                      <a:r>
                        <a:rPr lang="en-US" altLang="ko-KR" sz="600" dirty="0" err="1"/>
                        <a:t>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2018-05-05</a:t>
                      </a:r>
                      <a:endParaRPr lang="ko-KR" altLang="en-US" sz="600" dirty="0"/>
                    </a:p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2018-05-10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12:10:51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2145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/>
                        <a:t>service_2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사용자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service_22</a:t>
                      </a:r>
                      <a:endParaRPr lang="ko-KR" altLang="en-US" sz="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/>
                        <a:t>@taiho.com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2018-05-07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02:20:25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2221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web_61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사용자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web_61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@taiho.com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2018-05-07</a:t>
                      </a:r>
                      <a:endParaRPr lang="ko-KR" altLang="en-US" sz="600" dirty="0"/>
                    </a:p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2018-05-11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15:13:37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60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EE41DF-2777-4628-93A9-83616B1DCBCC}"/>
              </a:ext>
            </a:extLst>
          </p:cNvPr>
          <p:cNvSpPr/>
          <p:nvPr/>
        </p:nvSpPr>
        <p:spPr>
          <a:xfrm>
            <a:off x="3299460" y="2313940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CBB5EB-1144-4175-9207-EDACF7502C6B}"/>
              </a:ext>
            </a:extLst>
          </p:cNvPr>
          <p:cNvSpPr/>
          <p:nvPr/>
        </p:nvSpPr>
        <p:spPr>
          <a:xfrm>
            <a:off x="8367981" y="2336800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AE6A1-6BE1-41C7-92FC-CB71EA706E3D}"/>
              </a:ext>
            </a:extLst>
          </p:cNvPr>
          <p:cNvSpPr/>
          <p:nvPr/>
        </p:nvSpPr>
        <p:spPr>
          <a:xfrm>
            <a:off x="2351964" y="1699260"/>
            <a:ext cx="1789561" cy="11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아이디를 입력해주세요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BFC866-6743-4685-8BDE-6607F33D456C}"/>
              </a:ext>
            </a:extLst>
          </p:cNvPr>
          <p:cNvSpPr txBox="1"/>
          <p:nvPr/>
        </p:nvSpPr>
        <p:spPr>
          <a:xfrm>
            <a:off x="1654755" y="164050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아이디 검색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794FAA-E807-4B59-B3AA-1E6C1EC0F0FE}"/>
              </a:ext>
            </a:extLst>
          </p:cNvPr>
          <p:cNvSpPr/>
          <p:nvPr/>
        </p:nvSpPr>
        <p:spPr>
          <a:xfrm>
            <a:off x="4939726" y="3453707"/>
            <a:ext cx="140968" cy="145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0C8874-0674-488D-BF85-4B22ACF14851}"/>
              </a:ext>
            </a:extLst>
          </p:cNvPr>
          <p:cNvSpPr/>
          <p:nvPr/>
        </p:nvSpPr>
        <p:spPr>
          <a:xfrm>
            <a:off x="8165990" y="1683102"/>
            <a:ext cx="613471" cy="14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사용자 추가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BE16C9-CD1C-4F9F-9DEA-463D1F82B493}"/>
              </a:ext>
            </a:extLst>
          </p:cNvPr>
          <p:cNvSpPr/>
          <p:nvPr/>
        </p:nvSpPr>
        <p:spPr>
          <a:xfrm>
            <a:off x="8369202" y="2609374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CD60F-D34F-44B2-8793-F91D902E2AF5}"/>
              </a:ext>
            </a:extLst>
          </p:cNvPr>
          <p:cNvSpPr/>
          <p:nvPr/>
        </p:nvSpPr>
        <p:spPr>
          <a:xfrm>
            <a:off x="8367981" y="2881948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1994B8-232E-461E-9B82-7EA1DCA2502F}"/>
              </a:ext>
            </a:extLst>
          </p:cNvPr>
          <p:cNvSpPr/>
          <p:nvPr/>
        </p:nvSpPr>
        <p:spPr>
          <a:xfrm>
            <a:off x="8367981" y="3154522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D754D0-BE0F-4A43-96D9-4A4261C686EE}"/>
              </a:ext>
            </a:extLst>
          </p:cNvPr>
          <p:cNvSpPr/>
          <p:nvPr/>
        </p:nvSpPr>
        <p:spPr>
          <a:xfrm>
            <a:off x="3299460" y="2590324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9F3078-744E-4A50-93A3-1C27140F04EF}"/>
              </a:ext>
            </a:extLst>
          </p:cNvPr>
          <p:cNvSpPr/>
          <p:nvPr/>
        </p:nvSpPr>
        <p:spPr>
          <a:xfrm>
            <a:off x="3299460" y="2860834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C470EB-7A14-4941-A0C6-4DB4CD400486}"/>
              </a:ext>
            </a:extLst>
          </p:cNvPr>
          <p:cNvSpPr/>
          <p:nvPr/>
        </p:nvSpPr>
        <p:spPr>
          <a:xfrm>
            <a:off x="3299460" y="3144051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14208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66567"/>
              </p:ext>
            </p:extLst>
          </p:nvPr>
        </p:nvGraphicFramePr>
        <p:xfrm>
          <a:off x="85269" y="437384"/>
          <a:ext cx="879931" cy="607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285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5144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DB1CED5-FC85-4238-BEFD-5CEF9B67AE0A}"/>
              </a:ext>
            </a:extLst>
          </p:cNvPr>
          <p:cNvGraphicFramePr>
            <a:graphicFrameLocks noGrp="1"/>
          </p:cNvGraphicFramePr>
          <p:nvPr/>
        </p:nvGraphicFramePr>
        <p:xfrm>
          <a:off x="1676396" y="1976120"/>
          <a:ext cx="7155184" cy="139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5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/>
                        <a:t>이메일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가입날짜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마지막 접속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OCR</a:t>
                      </a:r>
                      <a:r>
                        <a:rPr lang="en-US" altLang="ko-KR" sz="600" baseline="0" dirty="0"/>
                        <a:t> </a:t>
                      </a:r>
                      <a:r>
                        <a:rPr lang="ko-KR" altLang="en-US" sz="600" baseline="0" dirty="0"/>
                        <a:t>서비스 </a:t>
                      </a:r>
                      <a:endParaRPr lang="en-US" altLang="ko-KR" sz="600" baseline="0" dirty="0"/>
                    </a:p>
                    <a:p>
                      <a:pPr algn="ctr" latinLnBrk="1"/>
                      <a:r>
                        <a:rPr lang="en-US" altLang="ko-KR" sz="600" dirty="0"/>
                        <a:t> </a:t>
                      </a:r>
                      <a:r>
                        <a:rPr lang="ko-KR" altLang="en-US" sz="600" dirty="0"/>
                        <a:t>사용 건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admin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관리자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admin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@</a:t>
                      </a:r>
                      <a:r>
                        <a:rPr lang="en-US" altLang="ko-KR" sz="600" dirty="0" err="1"/>
                        <a:t>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2018-05-09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22:10:55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ocr_123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사용자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ocr_123</a:t>
                      </a:r>
                      <a:endParaRPr lang="ko-KR" altLang="en-US" sz="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@</a:t>
                      </a:r>
                      <a:r>
                        <a:rPr lang="en-US" altLang="ko-KR" sz="600" dirty="0" err="1"/>
                        <a:t>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2018-05-05</a:t>
                      </a:r>
                      <a:endParaRPr lang="ko-KR" altLang="en-US" sz="600" dirty="0"/>
                    </a:p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2018-05-10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12:10:51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2145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/>
                        <a:t>service_2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사용자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service_22</a:t>
                      </a:r>
                      <a:endParaRPr lang="ko-KR" altLang="en-US" sz="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/>
                        <a:t>@taiho.com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2018-05-07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02:20:25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2221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web_61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사용자</a:t>
                      </a:r>
                      <a:endParaRPr lang="en-US" altLang="ko-K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web_61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@taiho.com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2018-05-07</a:t>
                      </a:r>
                      <a:endParaRPr lang="ko-KR" altLang="en-US" sz="600" dirty="0"/>
                    </a:p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2018-05-11</a:t>
                      </a:r>
                      <a:r>
                        <a:rPr lang="en-US" altLang="ko-KR" sz="600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/>
                        <a:t>15:13:37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60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EE41DF-2777-4628-93A9-83616B1DCBCC}"/>
              </a:ext>
            </a:extLst>
          </p:cNvPr>
          <p:cNvSpPr/>
          <p:nvPr/>
        </p:nvSpPr>
        <p:spPr>
          <a:xfrm>
            <a:off x="3299460" y="2313940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CBB5EB-1144-4175-9207-EDACF7502C6B}"/>
              </a:ext>
            </a:extLst>
          </p:cNvPr>
          <p:cNvSpPr/>
          <p:nvPr/>
        </p:nvSpPr>
        <p:spPr>
          <a:xfrm>
            <a:off x="8367981" y="2336800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AE6A1-6BE1-41C7-92FC-CB71EA706E3D}"/>
              </a:ext>
            </a:extLst>
          </p:cNvPr>
          <p:cNvSpPr/>
          <p:nvPr/>
        </p:nvSpPr>
        <p:spPr>
          <a:xfrm>
            <a:off x="2351964" y="1699260"/>
            <a:ext cx="1789561" cy="11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아이디를 입력해주세요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BFC866-6743-4685-8BDE-6607F33D456C}"/>
              </a:ext>
            </a:extLst>
          </p:cNvPr>
          <p:cNvSpPr txBox="1"/>
          <p:nvPr/>
        </p:nvSpPr>
        <p:spPr>
          <a:xfrm>
            <a:off x="1654755" y="164050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아이디 검색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794FAA-E807-4B59-B3AA-1E6C1EC0F0FE}"/>
              </a:ext>
            </a:extLst>
          </p:cNvPr>
          <p:cNvSpPr/>
          <p:nvPr/>
        </p:nvSpPr>
        <p:spPr>
          <a:xfrm>
            <a:off x="4939726" y="3453707"/>
            <a:ext cx="140968" cy="145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0C8874-0674-488D-BF85-4B22ACF14851}"/>
              </a:ext>
            </a:extLst>
          </p:cNvPr>
          <p:cNvSpPr/>
          <p:nvPr/>
        </p:nvSpPr>
        <p:spPr>
          <a:xfrm>
            <a:off x="8165990" y="1683102"/>
            <a:ext cx="613471" cy="14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사용자 추가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BE16C9-CD1C-4F9F-9DEA-463D1F82B493}"/>
              </a:ext>
            </a:extLst>
          </p:cNvPr>
          <p:cNvSpPr/>
          <p:nvPr/>
        </p:nvSpPr>
        <p:spPr>
          <a:xfrm>
            <a:off x="8369202" y="2609374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CD60F-D34F-44B2-8793-F91D902E2AF5}"/>
              </a:ext>
            </a:extLst>
          </p:cNvPr>
          <p:cNvSpPr/>
          <p:nvPr/>
        </p:nvSpPr>
        <p:spPr>
          <a:xfrm>
            <a:off x="8367981" y="2881948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1994B8-232E-461E-9B82-7EA1DCA2502F}"/>
              </a:ext>
            </a:extLst>
          </p:cNvPr>
          <p:cNvSpPr/>
          <p:nvPr/>
        </p:nvSpPr>
        <p:spPr>
          <a:xfrm>
            <a:off x="8367981" y="3154522"/>
            <a:ext cx="41148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D754D0-BE0F-4A43-96D9-4A4261C686EE}"/>
              </a:ext>
            </a:extLst>
          </p:cNvPr>
          <p:cNvSpPr/>
          <p:nvPr/>
        </p:nvSpPr>
        <p:spPr>
          <a:xfrm>
            <a:off x="3299460" y="2590324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9F3078-744E-4A50-93A3-1C27140F04EF}"/>
              </a:ext>
            </a:extLst>
          </p:cNvPr>
          <p:cNvSpPr/>
          <p:nvPr/>
        </p:nvSpPr>
        <p:spPr>
          <a:xfrm>
            <a:off x="3299460" y="2860834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C470EB-7A14-4941-A0C6-4DB4CD400486}"/>
              </a:ext>
            </a:extLst>
          </p:cNvPr>
          <p:cNvSpPr/>
          <p:nvPr/>
        </p:nvSpPr>
        <p:spPr>
          <a:xfrm>
            <a:off x="3299460" y="3144051"/>
            <a:ext cx="609600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6389C8-E414-44B8-8CD0-9C8B5C86A3CB}"/>
              </a:ext>
            </a:extLst>
          </p:cNvPr>
          <p:cNvSpPr/>
          <p:nvPr/>
        </p:nvSpPr>
        <p:spPr>
          <a:xfrm>
            <a:off x="76391" y="264554"/>
            <a:ext cx="8961878" cy="6320384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963A90A-CAA6-4A05-B08E-5BC9D2CE3E56}"/>
              </a:ext>
            </a:extLst>
          </p:cNvPr>
          <p:cNvSpPr/>
          <p:nvPr/>
        </p:nvSpPr>
        <p:spPr>
          <a:xfrm>
            <a:off x="4854336" y="4758354"/>
            <a:ext cx="23622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BA852E4-487F-4007-81C3-76750A06E6A4}"/>
              </a:ext>
            </a:extLst>
          </p:cNvPr>
          <p:cNvSpPr/>
          <p:nvPr/>
        </p:nvSpPr>
        <p:spPr>
          <a:xfrm>
            <a:off x="2488041" y="1487154"/>
            <a:ext cx="3962400" cy="3781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B9F9EA-F156-42F7-B936-AFE0A455D010}"/>
              </a:ext>
            </a:extLst>
          </p:cNvPr>
          <p:cNvSpPr/>
          <p:nvPr/>
        </p:nvSpPr>
        <p:spPr>
          <a:xfrm>
            <a:off x="2496279" y="1495392"/>
            <a:ext cx="3945924" cy="535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 추가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B749A96E-9F7D-458E-8202-D41486050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50297"/>
              </p:ext>
            </p:extLst>
          </p:nvPr>
        </p:nvGraphicFramePr>
        <p:xfrm>
          <a:off x="2595133" y="2595830"/>
          <a:ext cx="3756454" cy="199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99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9627EC-38D7-451E-81C5-3DCAE22849BA}"/>
              </a:ext>
            </a:extLst>
          </p:cNvPr>
          <p:cNvSpPr/>
          <p:nvPr/>
        </p:nvSpPr>
        <p:spPr>
          <a:xfrm>
            <a:off x="4343796" y="2639994"/>
            <a:ext cx="14554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9B72F4-CC7B-4B8E-8F44-402FDA743B2D}"/>
              </a:ext>
            </a:extLst>
          </p:cNvPr>
          <p:cNvSpPr/>
          <p:nvPr/>
        </p:nvSpPr>
        <p:spPr>
          <a:xfrm>
            <a:off x="4343796" y="2975274"/>
            <a:ext cx="14554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997A76-0183-48DB-ACD9-A644AF2020B3}"/>
              </a:ext>
            </a:extLst>
          </p:cNvPr>
          <p:cNvSpPr/>
          <p:nvPr/>
        </p:nvSpPr>
        <p:spPr>
          <a:xfrm>
            <a:off x="4343796" y="3325794"/>
            <a:ext cx="145542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D7BEE3-8D80-409C-A54F-9275F23B5978}"/>
              </a:ext>
            </a:extLst>
          </p:cNvPr>
          <p:cNvSpPr/>
          <p:nvPr/>
        </p:nvSpPr>
        <p:spPr>
          <a:xfrm>
            <a:off x="3377728" y="4551628"/>
            <a:ext cx="939114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9DD18FF-CAC9-4221-A845-2A39C3993E22}"/>
              </a:ext>
            </a:extLst>
          </p:cNvPr>
          <p:cNvSpPr/>
          <p:nvPr/>
        </p:nvSpPr>
        <p:spPr>
          <a:xfrm>
            <a:off x="4679307" y="4551628"/>
            <a:ext cx="939114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55079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E7589472-164E-413C-B309-063FDA97F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92621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BBE51-752A-43FA-ABCC-0D913E590EA9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빗면 124">
            <a:extLst>
              <a:ext uri="{FF2B5EF4-FFF2-40B4-BE49-F238E27FC236}">
                <a16:creationId xmlns:a16="http://schemas.microsoft.com/office/drawing/2014/main" id="{EE749BF4-FD8B-43FE-8BBC-598DD7FBF6DC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Picture 2" descr="https://d30y9cdsu7xlg0.cloudfront.net/png/1046136-200.png">
            <a:extLst>
              <a:ext uri="{FF2B5EF4-FFF2-40B4-BE49-F238E27FC236}">
                <a16:creationId xmlns:a16="http://schemas.microsoft.com/office/drawing/2014/main" id="{02560988-2C0D-4434-A167-F81E22B6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https://d30y9cdsu7xlg0.cloudfront.net/png/836545-200.png">
            <a:extLst>
              <a:ext uri="{FF2B5EF4-FFF2-40B4-BE49-F238E27FC236}">
                <a16:creationId xmlns:a16="http://schemas.microsoft.com/office/drawing/2014/main" id="{2574D4CA-91D0-421D-938D-9F1FDB50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https://d30y9cdsu7xlg0.cloudfront.net/png/592524-200.png">
            <a:extLst>
              <a:ext uri="{FF2B5EF4-FFF2-40B4-BE49-F238E27FC236}">
                <a16:creationId xmlns:a16="http://schemas.microsoft.com/office/drawing/2014/main" id="{02E69A15-8156-4BF3-B398-C4DB210A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빗면 127">
            <a:extLst>
              <a:ext uri="{FF2B5EF4-FFF2-40B4-BE49-F238E27FC236}">
                <a16:creationId xmlns:a16="http://schemas.microsoft.com/office/drawing/2014/main" id="{588F690A-1D30-4351-9CD4-FF117468D0D0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93">
            <a:extLst>
              <a:ext uri="{FF2B5EF4-FFF2-40B4-BE49-F238E27FC236}">
                <a16:creationId xmlns:a16="http://schemas.microsoft.com/office/drawing/2014/main" id="{A265A419-2855-49A0-B1ED-39226B35735A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09" name="그룹 71">
              <a:extLst>
                <a:ext uri="{FF2B5EF4-FFF2-40B4-BE49-F238E27FC236}">
                  <a16:creationId xmlns:a16="http://schemas.microsoft.com/office/drawing/2014/main" id="{4AEE7887-C763-44F3-A124-CABAA5FA09DB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15" name="양쪽 모서리가 잘린 사각형 135">
                <a:extLst>
                  <a:ext uri="{FF2B5EF4-FFF2-40B4-BE49-F238E27FC236}">
                    <a16:creationId xmlns:a16="http://schemas.microsoft.com/office/drawing/2014/main" id="{06D9A9A1-2053-43EA-88A2-27ADF9DA1665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94E3CBBC-1176-4EA3-A5ED-CE921184EF07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70">
              <a:extLst>
                <a:ext uri="{FF2B5EF4-FFF2-40B4-BE49-F238E27FC236}">
                  <a16:creationId xmlns:a16="http://schemas.microsoft.com/office/drawing/2014/main" id="{89AA881F-3AE5-4FB9-BA04-26B99AB7D385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13" name="양쪽 모서리가 잘린 사각형 133">
                <a:extLst>
                  <a:ext uri="{FF2B5EF4-FFF2-40B4-BE49-F238E27FC236}">
                    <a16:creationId xmlns:a16="http://schemas.microsoft.com/office/drawing/2014/main" id="{38A7116E-DD64-4F9F-AC9B-961330417EA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93CEE567-5FFE-4E68-A3AE-337D8E2A9200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양쪽 모서리가 잘린 사각형 131">
              <a:extLst>
                <a:ext uri="{FF2B5EF4-FFF2-40B4-BE49-F238E27FC236}">
                  <a16:creationId xmlns:a16="http://schemas.microsoft.com/office/drawing/2014/main" id="{EC8FE24D-272A-4358-A5D4-3A65B2F1F989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20F71A5-3D0B-4C43-AB14-FF1DAA12F885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7" name="Picture 2" descr="https://d30y9cdsu7xlg0.cloudfront.net/png/1280243-200.png">
            <a:extLst>
              <a:ext uri="{FF2B5EF4-FFF2-40B4-BE49-F238E27FC236}">
                <a16:creationId xmlns:a16="http://schemas.microsoft.com/office/drawing/2014/main" id="{1C968735-CCAF-4459-8922-2556ECCE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B7FBFA7-B15F-4E60-B183-74594EF8C8D8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8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89F8B44D-C292-450A-BC19-1EF70E04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FB25526-619C-41B0-8F3F-B25899033234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8079649-31E7-42A8-945F-F5F02F5FBEFC}"/>
              </a:ext>
            </a:extLst>
          </p:cNvPr>
          <p:cNvSpPr/>
          <p:nvPr/>
        </p:nvSpPr>
        <p:spPr>
          <a:xfrm>
            <a:off x="85268" y="267800"/>
            <a:ext cx="8969954" cy="6326093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5CB141-92D8-410E-B1ED-32D42998C975}"/>
              </a:ext>
            </a:extLst>
          </p:cNvPr>
          <p:cNvSpPr/>
          <p:nvPr/>
        </p:nvSpPr>
        <p:spPr bwMode="auto">
          <a:xfrm>
            <a:off x="3692852" y="1895233"/>
            <a:ext cx="2911485" cy="861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573" tIns="8573" rIns="8573" bIns="8573" anchor="ctr" anchorCtr="0"/>
          <a:lstStyle/>
          <a:p>
            <a:pPr algn="ctr">
              <a:defRPr/>
            </a:pPr>
            <a:endParaRPr lang="ko-KR" altLang="en-US" sz="57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44DB9F-EE95-48E9-8E11-8C05811BE990}"/>
              </a:ext>
            </a:extLst>
          </p:cNvPr>
          <p:cNvSpPr/>
          <p:nvPr/>
        </p:nvSpPr>
        <p:spPr>
          <a:xfrm>
            <a:off x="5632484" y="2734408"/>
            <a:ext cx="131806" cy="8649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8CE583E-E49D-470E-A3AA-81074FCE3DD1}"/>
              </a:ext>
            </a:extLst>
          </p:cNvPr>
          <p:cNvGrpSpPr/>
          <p:nvPr/>
        </p:nvGrpSpPr>
        <p:grpSpPr>
          <a:xfrm>
            <a:off x="5624248" y="2536700"/>
            <a:ext cx="148280" cy="164756"/>
            <a:chOff x="5173363" y="2240691"/>
            <a:chExt cx="156519" cy="17299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C57B69E-2956-43AC-9917-123FDC5D2064}"/>
                </a:ext>
              </a:extLst>
            </p:cNvPr>
            <p:cNvSpPr/>
            <p:nvPr/>
          </p:nvSpPr>
          <p:spPr>
            <a:xfrm>
              <a:off x="5173363" y="2240691"/>
              <a:ext cx="156519" cy="172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A23C683-1643-4576-9048-1CC98584601C}"/>
                </a:ext>
              </a:extLst>
            </p:cNvPr>
            <p:cNvSpPr/>
            <p:nvPr/>
          </p:nvSpPr>
          <p:spPr>
            <a:xfrm>
              <a:off x="5189838" y="2273643"/>
              <a:ext cx="123568" cy="98854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AF604F3-8CAE-413C-B332-415CC8EF37F1}"/>
              </a:ext>
            </a:extLst>
          </p:cNvPr>
          <p:cNvGrpSpPr/>
          <p:nvPr/>
        </p:nvGrpSpPr>
        <p:grpSpPr>
          <a:xfrm rot="10800000">
            <a:off x="5624248" y="3780613"/>
            <a:ext cx="148280" cy="164756"/>
            <a:chOff x="5173363" y="2240691"/>
            <a:chExt cx="156519" cy="17299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123011-4918-4242-AB85-D620C9A4D255}"/>
                </a:ext>
              </a:extLst>
            </p:cNvPr>
            <p:cNvSpPr/>
            <p:nvPr/>
          </p:nvSpPr>
          <p:spPr>
            <a:xfrm flipH="1" flipV="1">
              <a:off x="5173363" y="2240691"/>
              <a:ext cx="156519" cy="172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2CD350A6-DC6A-492E-A82C-EFA0E78DB88C}"/>
                </a:ext>
              </a:extLst>
            </p:cNvPr>
            <p:cNvSpPr/>
            <p:nvPr/>
          </p:nvSpPr>
          <p:spPr>
            <a:xfrm>
              <a:off x="5189838" y="2273643"/>
              <a:ext cx="123568" cy="98854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5ED4002-DB19-4FCC-B687-72D3DFF7A73C}"/>
              </a:ext>
            </a:extLst>
          </p:cNvPr>
          <p:cNvSpPr txBox="1"/>
          <p:nvPr/>
        </p:nvSpPr>
        <p:spPr>
          <a:xfrm>
            <a:off x="2753355" y="4295473"/>
            <a:ext cx="58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+</a:t>
            </a:r>
            <a:endParaRPr lang="ko-KR" altLang="en-US" sz="6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A923E70-4F0E-482D-852E-970CB3942F35}"/>
              </a:ext>
            </a:extLst>
          </p:cNvPr>
          <p:cNvSpPr/>
          <p:nvPr/>
        </p:nvSpPr>
        <p:spPr>
          <a:xfrm>
            <a:off x="2764913" y="1294684"/>
            <a:ext cx="3962400" cy="3781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8ABEA79-9FB0-41B0-AA51-F635CA54B5F9}"/>
              </a:ext>
            </a:extLst>
          </p:cNvPr>
          <p:cNvSpPr/>
          <p:nvPr/>
        </p:nvSpPr>
        <p:spPr>
          <a:xfrm>
            <a:off x="2773151" y="1302922"/>
            <a:ext cx="3945924" cy="535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 정보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60D7B954-DDE5-44C5-9995-A90E97D7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34911"/>
              </p:ext>
            </p:extLst>
          </p:nvPr>
        </p:nvGraphicFramePr>
        <p:xfrm>
          <a:off x="2872005" y="2403360"/>
          <a:ext cx="3756454" cy="187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TIIZ_OCR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새로운 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새로운 비밀번호 확인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TIIZ1004@taihoninst.com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148EE6C2-D89B-42AD-9FFA-6322AF938069}"/>
              </a:ext>
            </a:extLst>
          </p:cNvPr>
          <p:cNvSpPr/>
          <p:nvPr/>
        </p:nvSpPr>
        <p:spPr>
          <a:xfrm>
            <a:off x="4717281" y="2802208"/>
            <a:ext cx="1581665" cy="20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04527D8-DDBC-4C20-B39B-10AD154763D1}"/>
              </a:ext>
            </a:extLst>
          </p:cNvPr>
          <p:cNvSpPr/>
          <p:nvPr/>
        </p:nvSpPr>
        <p:spPr>
          <a:xfrm>
            <a:off x="4717281" y="3164672"/>
            <a:ext cx="1589901" cy="205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FE4D33F-DFEA-405E-A4C5-033C7BC454A4}"/>
              </a:ext>
            </a:extLst>
          </p:cNvPr>
          <p:cNvSpPr/>
          <p:nvPr/>
        </p:nvSpPr>
        <p:spPr>
          <a:xfrm>
            <a:off x="3654600" y="4359158"/>
            <a:ext cx="939114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8DDA8A5-2BC2-4BB3-9F06-917BE39667CA}"/>
              </a:ext>
            </a:extLst>
          </p:cNvPr>
          <p:cNvSpPr/>
          <p:nvPr/>
        </p:nvSpPr>
        <p:spPr>
          <a:xfrm>
            <a:off x="4956179" y="4359158"/>
            <a:ext cx="939114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99847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914FBD25-3119-47E0-A89D-54A183997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09128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65B48B-602B-4D00-8690-9A03ABB27D86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빗면 124">
            <a:extLst>
              <a:ext uri="{FF2B5EF4-FFF2-40B4-BE49-F238E27FC236}">
                <a16:creationId xmlns:a16="http://schemas.microsoft.com/office/drawing/2014/main" id="{772DB5D4-6D5F-4268-A7AC-BA1AE40809A3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 descr="https://d30y9cdsu7xlg0.cloudfront.net/png/1046136-200.png">
            <a:extLst>
              <a:ext uri="{FF2B5EF4-FFF2-40B4-BE49-F238E27FC236}">
                <a16:creationId xmlns:a16="http://schemas.microsoft.com/office/drawing/2014/main" id="{5297C26A-9208-4E80-AEA3-4C2CF4C3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d30y9cdsu7xlg0.cloudfront.net/png/836545-200.png">
            <a:extLst>
              <a:ext uri="{FF2B5EF4-FFF2-40B4-BE49-F238E27FC236}">
                <a16:creationId xmlns:a16="http://schemas.microsoft.com/office/drawing/2014/main" id="{065B879A-120E-4F33-A877-BCDFF188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ttps://d30y9cdsu7xlg0.cloudfront.net/png/592524-200.png">
            <a:extLst>
              <a:ext uri="{FF2B5EF4-FFF2-40B4-BE49-F238E27FC236}">
                <a16:creationId xmlns:a16="http://schemas.microsoft.com/office/drawing/2014/main" id="{8071A9C8-CB65-4121-B806-93507B5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빗면 127">
            <a:extLst>
              <a:ext uri="{FF2B5EF4-FFF2-40B4-BE49-F238E27FC236}">
                <a16:creationId xmlns:a16="http://schemas.microsoft.com/office/drawing/2014/main" id="{73C8281F-BB5F-4181-B110-E584A2B00FE1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93">
            <a:extLst>
              <a:ext uri="{FF2B5EF4-FFF2-40B4-BE49-F238E27FC236}">
                <a16:creationId xmlns:a16="http://schemas.microsoft.com/office/drawing/2014/main" id="{C1CFB4FB-3F16-4ED3-A514-CC713D0D663C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66" name="그룹 71">
              <a:extLst>
                <a:ext uri="{FF2B5EF4-FFF2-40B4-BE49-F238E27FC236}">
                  <a16:creationId xmlns:a16="http://schemas.microsoft.com/office/drawing/2014/main" id="{3D31243D-159F-45F6-B96C-78ADC2C3A8C2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73" name="양쪽 모서리가 잘린 사각형 135">
                <a:extLst>
                  <a:ext uri="{FF2B5EF4-FFF2-40B4-BE49-F238E27FC236}">
                    <a16:creationId xmlns:a16="http://schemas.microsoft.com/office/drawing/2014/main" id="{BC786C8E-1647-4B3F-A7DF-048FA07A600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8713A883-B8F6-4A34-A2FE-06445E828D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70">
              <a:extLst>
                <a:ext uri="{FF2B5EF4-FFF2-40B4-BE49-F238E27FC236}">
                  <a16:creationId xmlns:a16="http://schemas.microsoft.com/office/drawing/2014/main" id="{B01D1B19-DFE2-402B-9136-2248634E6886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70" name="양쪽 모서리가 잘린 사각형 133">
                <a:extLst>
                  <a:ext uri="{FF2B5EF4-FFF2-40B4-BE49-F238E27FC236}">
                    <a16:creationId xmlns:a16="http://schemas.microsoft.com/office/drawing/2014/main" id="{E7E412BB-C2CD-4BF0-AC44-BC2F95405DD8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0220410-9E40-4CED-9585-BBD9B235D9B4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양쪽 모서리가 잘린 사각형 131">
              <a:extLst>
                <a:ext uri="{FF2B5EF4-FFF2-40B4-BE49-F238E27FC236}">
                  <a16:creationId xmlns:a16="http://schemas.microsoft.com/office/drawing/2014/main" id="{F76E50B5-452C-4671-9222-DC2C965C6F41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857020E-D130-469C-8DF2-AC1FEFA34E88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0" name="Picture 2" descr="https://d30y9cdsu7xlg0.cloudfront.net/png/1280243-200.png">
            <a:extLst>
              <a:ext uri="{FF2B5EF4-FFF2-40B4-BE49-F238E27FC236}">
                <a16:creationId xmlns:a16="http://schemas.microsoft.com/office/drawing/2014/main" id="{C3838F7C-7010-48F6-BEDF-85E84AAC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46451081-6925-4381-93D8-A7AAFAD3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모서리가 둥근 직사각형 53">
            <a:extLst>
              <a:ext uri="{FF2B5EF4-FFF2-40B4-BE49-F238E27FC236}">
                <a16:creationId xmlns:a16="http://schemas.microsoft.com/office/drawing/2014/main" id="{6B531FA1-3369-4ACF-9C96-1CBE006CBD00}"/>
              </a:ext>
            </a:extLst>
          </p:cNvPr>
          <p:cNvSpPr/>
          <p:nvPr/>
        </p:nvSpPr>
        <p:spPr bwMode="auto">
          <a:xfrm>
            <a:off x="1015948" y="436963"/>
            <a:ext cx="7950932" cy="1530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r" eaLnBrk="1" latinLnBrk="1" hangingPunct="1">
              <a:defRPr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접속일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2018-05-16 15:22:03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3EF6853-DED8-48E0-8D39-B21BD91617B0}"/>
              </a:ext>
            </a:extLst>
          </p:cNvPr>
          <p:cNvSpPr/>
          <p:nvPr/>
        </p:nvSpPr>
        <p:spPr bwMode="auto">
          <a:xfrm>
            <a:off x="3362244" y="1665129"/>
            <a:ext cx="2911485" cy="861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573" tIns="8573" rIns="8573" bIns="8573" anchor="ctr" anchorCtr="0"/>
          <a:lstStyle/>
          <a:p>
            <a:pPr algn="ctr">
              <a:defRPr/>
            </a:pPr>
            <a:endParaRPr lang="ko-KR" altLang="en-US" sz="57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모서리가 둥근 직사각형 53">
            <a:extLst>
              <a:ext uri="{FF2B5EF4-FFF2-40B4-BE49-F238E27FC236}">
                <a16:creationId xmlns:a16="http://schemas.microsoft.com/office/drawing/2014/main" id="{E6099F00-9426-4583-908C-67B369E2AF05}"/>
              </a:ext>
            </a:extLst>
          </p:cNvPr>
          <p:cNvSpPr/>
          <p:nvPr/>
        </p:nvSpPr>
        <p:spPr bwMode="auto">
          <a:xfrm>
            <a:off x="1014415" y="625304"/>
            <a:ext cx="3822416" cy="18699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ctr" eaLnBrk="1" latinLnBrk="1" hangingPunct="1">
              <a:defRPr/>
            </a:pPr>
            <a:r>
              <a: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작업한 파일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defRPr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5719CA6-5153-47D4-BA21-F3C30E32D130}"/>
              </a:ext>
            </a:extLst>
          </p:cNvPr>
          <p:cNvSpPr/>
          <p:nvPr/>
        </p:nvSpPr>
        <p:spPr bwMode="auto">
          <a:xfrm>
            <a:off x="1131938" y="977384"/>
            <a:ext cx="1694395" cy="200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573" tIns="8573" rIns="8573" bIns="8573" anchor="ctr" anchorCtr="0"/>
          <a:lstStyle/>
          <a:p>
            <a:pPr algn="ctr">
              <a:defRPr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모서리가 둥근 직사각형 53">
            <a:extLst>
              <a:ext uri="{FF2B5EF4-FFF2-40B4-BE49-F238E27FC236}">
                <a16:creationId xmlns:a16="http://schemas.microsoft.com/office/drawing/2014/main" id="{872F6128-7F26-44B1-87B7-C6B800D47F67}"/>
              </a:ext>
            </a:extLst>
          </p:cNvPr>
          <p:cNvSpPr/>
          <p:nvPr/>
        </p:nvSpPr>
        <p:spPr bwMode="auto">
          <a:xfrm>
            <a:off x="4898767" y="626833"/>
            <a:ext cx="4068113" cy="18617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algn="ctr" eaLnBrk="1" latinLnBrk="1" hangingPunct="1">
              <a:defRPr/>
            </a:pP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한달간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작업한 파일 수</a:t>
            </a:r>
          </a:p>
        </p:txBody>
      </p:sp>
      <p:grpSp>
        <p:nvGrpSpPr>
          <p:cNvPr id="172" name="Image">
            <a:extLst>
              <a:ext uri="{FF2B5EF4-FFF2-40B4-BE49-F238E27FC236}">
                <a16:creationId xmlns:a16="http://schemas.microsoft.com/office/drawing/2014/main" id="{916F101B-F0E4-466C-9113-FCCDE38108ED}"/>
              </a:ext>
            </a:extLst>
          </p:cNvPr>
          <p:cNvGrpSpPr/>
          <p:nvPr/>
        </p:nvGrpSpPr>
        <p:grpSpPr>
          <a:xfrm>
            <a:off x="5441920" y="893864"/>
            <a:ext cx="1046161" cy="1046161"/>
            <a:chOff x="9600101" y="1622168"/>
            <a:chExt cx="1333500" cy="1333500"/>
          </a:xfrm>
        </p:grpSpPr>
        <p:sp>
          <p:nvSpPr>
            <p:cNvPr id="173" name="Border">
              <a:extLst>
                <a:ext uri="{FF2B5EF4-FFF2-40B4-BE49-F238E27FC236}">
                  <a16:creationId xmlns:a16="http://schemas.microsoft.com/office/drawing/2014/main" id="{32FADFC2-7D51-4AEF-AA90-304B64D6D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29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4" name="Line">
              <a:extLst>
                <a:ext uri="{FF2B5EF4-FFF2-40B4-BE49-F238E27FC236}">
                  <a16:creationId xmlns:a16="http://schemas.microsoft.com/office/drawing/2014/main" id="{2897CA25-5A39-4CFB-9F33-1223C6C62D56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Line">
              <a:extLst>
                <a:ext uri="{FF2B5EF4-FFF2-40B4-BE49-F238E27FC236}">
                  <a16:creationId xmlns:a16="http://schemas.microsoft.com/office/drawing/2014/main" id="{7BEF3EB3-E229-42E1-AAAF-250CADA58B73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AFE262E-B6B5-4C42-959F-A47E401B8A6C}"/>
              </a:ext>
            </a:extLst>
          </p:cNvPr>
          <p:cNvSpPr/>
          <p:nvPr/>
        </p:nvSpPr>
        <p:spPr bwMode="auto">
          <a:xfrm>
            <a:off x="5731172" y="1921628"/>
            <a:ext cx="485103" cy="225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573" tIns="8573" rIns="8573" bIns="8573" anchor="ctr" anchorCtr="0"/>
          <a:lstStyle/>
          <a:p>
            <a:pPr algn="ctr">
              <a:defRPr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graphicFrame>
        <p:nvGraphicFramePr>
          <p:cNvPr id="177" name="표 176">
            <a:extLst>
              <a:ext uri="{FF2B5EF4-FFF2-40B4-BE49-F238E27FC236}">
                <a16:creationId xmlns:a16="http://schemas.microsoft.com/office/drawing/2014/main" id="{3D79F360-F6E2-4903-8ABD-20FEA4862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08822"/>
              </p:ext>
            </p:extLst>
          </p:nvPr>
        </p:nvGraphicFramePr>
        <p:xfrm>
          <a:off x="1112860" y="845151"/>
          <a:ext cx="34598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latin typeface="+mn-ea"/>
                          <a:ea typeface="+mn-ea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aseline="0" dirty="0">
                          <a:latin typeface="+mn-ea"/>
                          <a:ea typeface="+mn-ea"/>
                        </a:rPr>
                        <a:t>TIIZ_</a:t>
                      </a:r>
                      <a:r>
                        <a:rPr lang="ko-KR" altLang="en-US" sz="600" baseline="0" dirty="0">
                          <a:latin typeface="+mn-ea"/>
                          <a:ea typeface="+mn-ea"/>
                        </a:rPr>
                        <a:t>사업견적서</a:t>
                      </a:r>
                      <a:r>
                        <a:rPr lang="en-US" altLang="ko-KR" sz="600" baseline="0">
                          <a:latin typeface="+mn-ea"/>
                          <a:ea typeface="+mn-ea"/>
                        </a:rPr>
                        <a:t>.JPG</a:t>
                      </a:r>
                      <a:endParaRPr lang="ko-KR" altLang="en-US" sz="6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aseline="0" dirty="0">
                          <a:latin typeface="+mn-ea"/>
                          <a:ea typeface="+mn-ea"/>
                        </a:rPr>
                        <a:t>2018-05-16</a:t>
                      </a:r>
                      <a:endParaRPr lang="ko-KR" altLang="en-US" sz="6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TIIZ_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월급명세서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.JPG</a:t>
                      </a:r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aseline="0" dirty="0">
                          <a:latin typeface="+mn-ea"/>
                          <a:ea typeface="+mn-ea"/>
                        </a:rPr>
                        <a:t>2018-05-11</a:t>
                      </a:r>
                      <a:endParaRPr lang="ko-KR" altLang="en-US" sz="6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aseline="0" dirty="0">
                          <a:latin typeface="+mn-ea"/>
                          <a:ea typeface="+mn-ea"/>
                        </a:rPr>
                        <a:t>TIIZ_</a:t>
                      </a:r>
                      <a:r>
                        <a:rPr lang="ko-KR" altLang="en-US" sz="600" baseline="0" dirty="0"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600" baseline="0">
                          <a:latin typeface="+mn-ea"/>
                          <a:ea typeface="+mn-ea"/>
                        </a:rPr>
                        <a:t>.JPG</a:t>
                      </a:r>
                      <a:endParaRPr lang="ko-KR" altLang="en-US" sz="6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aseline="0" dirty="0">
                          <a:latin typeface="+mn-ea"/>
                          <a:ea typeface="+mn-ea"/>
                        </a:rPr>
                        <a:t>2018-05-10</a:t>
                      </a:r>
                      <a:endParaRPr lang="ko-KR" altLang="en-US" sz="6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5" name="표 184">
            <a:extLst>
              <a:ext uri="{FF2B5EF4-FFF2-40B4-BE49-F238E27FC236}">
                <a16:creationId xmlns:a16="http://schemas.microsoft.com/office/drawing/2014/main" id="{7C03B68B-6B72-4019-96C8-9F79C2789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7868"/>
              </p:ext>
            </p:extLst>
          </p:nvPr>
        </p:nvGraphicFramePr>
        <p:xfrm>
          <a:off x="7171078" y="1077730"/>
          <a:ext cx="108478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작업한 파일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>
                          <a:solidFill>
                            <a:schemeClr val="tx1"/>
                          </a:solidFill>
                        </a:rPr>
                        <a:t>Xlsx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DOC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모서리가 둥근 직사각형 53">
            <a:extLst>
              <a:ext uri="{FF2B5EF4-FFF2-40B4-BE49-F238E27FC236}">
                <a16:creationId xmlns:a16="http://schemas.microsoft.com/office/drawing/2014/main" id="{51A85FCD-70CE-43EE-8EEC-E09BEC84B3EC}"/>
              </a:ext>
            </a:extLst>
          </p:cNvPr>
          <p:cNvSpPr/>
          <p:nvPr/>
        </p:nvSpPr>
        <p:spPr bwMode="auto">
          <a:xfrm>
            <a:off x="1443623" y="2742255"/>
            <a:ext cx="2030686" cy="15692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eaLnBrk="1" latinLnBrk="1" hangingPunct="1">
              <a:defRPr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모서리가 둥근 직사각형 53">
            <a:extLst>
              <a:ext uri="{FF2B5EF4-FFF2-40B4-BE49-F238E27FC236}">
                <a16:creationId xmlns:a16="http://schemas.microsoft.com/office/drawing/2014/main" id="{990EC64F-D055-43A2-AB31-B56703FDED23}"/>
              </a:ext>
            </a:extLst>
          </p:cNvPr>
          <p:cNvSpPr/>
          <p:nvPr/>
        </p:nvSpPr>
        <p:spPr bwMode="auto">
          <a:xfrm>
            <a:off x="3914977" y="2742255"/>
            <a:ext cx="2030686" cy="15692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eaLnBrk="1" latinLnBrk="1" hangingPunct="1">
              <a:defRPr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모서리가 둥근 직사각형 53">
            <a:extLst>
              <a:ext uri="{FF2B5EF4-FFF2-40B4-BE49-F238E27FC236}">
                <a16:creationId xmlns:a16="http://schemas.microsoft.com/office/drawing/2014/main" id="{8EDF82B2-5814-438D-B0B9-431AE7621AE6}"/>
              </a:ext>
            </a:extLst>
          </p:cNvPr>
          <p:cNvSpPr/>
          <p:nvPr/>
        </p:nvSpPr>
        <p:spPr bwMode="auto">
          <a:xfrm>
            <a:off x="6427514" y="2742255"/>
            <a:ext cx="2030686" cy="15692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7145" tIns="17145" rIns="17145" bIns="17145" anchor="t" anchorCtr="0"/>
          <a:lstStyle/>
          <a:p>
            <a:pPr eaLnBrk="1" latinLnBrk="1" hangingPunct="1">
              <a:defRPr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17AAC9F-E968-4B16-A8AD-0F5BD80993CF}"/>
              </a:ext>
            </a:extLst>
          </p:cNvPr>
          <p:cNvSpPr txBox="1"/>
          <p:nvPr/>
        </p:nvSpPr>
        <p:spPr>
          <a:xfrm>
            <a:off x="4611130" y="2944024"/>
            <a:ext cx="58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+</a:t>
            </a:r>
            <a:endParaRPr lang="ko-KR" altLang="en-US" sz="6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70E3688-581D-472C-88CF-CE6B884CBE10}"/>
              </a:ext>
            </a:extLst>
          </p:cNvPr>
          <p:cNvSpPr txBox="1"/>
          <p:nvPr/>
        </p:nvSpPr>
        <p:spPr>
          <a:xfrm>
            <a:off x="7177216" y="2915188"/>
            <a:ext cx="58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+</a:t>
            </a:r>
            <a:endParaRPr lang="ko-KR" altLang="en-US" sz="6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43A0CCE-4B92-411F-813D-4BC545BABC62}"/>
              </a:ext>
            </a:extLst>
          </p:cNvPr>
          <p:cNvSpPr txBox="1"/>
          <p:nvPr/>
        </p:nvSpPr>
        <p:spPr>
          <a:xfrm>
            <a:off x="2152135" y="2931663"/>
            <a:ext cx="58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+</a:t>
            </a:r>
            <a:endParaRPr lang="ko-KR" altLang="en-US" sz="6600" dirty="0"/>
          </a:p>
        </p:txBody>
      </p:sp>
      <p:pic>
        <p:nvPicPr>
          <p:cNvPr id="192" name="그림 191">
            <a:extLst>
              <a:ext uri="{FF2B5EF4-FFF2-40B4-BE49-F238E27FC236}">
                <a16:creationId xmlns:a16="http://schemas.microsoft.com/office/drawing/2014/main" id="{BF749219-5372-43F7-ADE4-3A25F82986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2116" y="837531"/>
            <a:ext cx="78164" cy="1585629"/>
          </a:xfrm>
          <a:prstGeom prst="rect">
            <a:avLst/>
          </a:prstGeom>
        </p:spPr>
      </p:pic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C1307D9-C9A8-4C50-819E-61935986A300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DE83F5E-1C6F-4641-B045-D406BDD520CC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0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0443C37-9CF1-48C7-B6A6-6CCA3F75C45F}"/>
              </a:ext>
            </a:extLst>
          </p:cNvPr>
          <p:cNvSpPr/>
          <p:nvPr/>
        </p:nvSpPr>
        <p:spPr>
          <a:xfrm>
            <a:off x="1014415" y="416201"/>
            <a:ext cx="2862536" cy="30737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264D082-D74F-40EF-BAAB-B792B96D2837}"/>
              </a:ext>
            </a:extLst>
          </p:cNvPr>
          <p:cNvSpPr/>
          <p:nvPr/>
        </p:nvSpPr>
        <p:spPr>
          <a:xfrm>
            <a:off x="1121326" y="606621"/>
            <a:ext cx="241408" cy="15761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A56C05-91D0-4423-9C2E-89BB9F3DCAD6}"/>
              </a:ext>
            </a:extLst>
          </p:cNvPr>
          <p:cNvSpPr/>
          <p:nvPr/>
        </p:nvSpPr>
        <p:spPr>
          <a:xfrm>
            <a:off x="1402228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C9DBD8-F787-427C-AC12-79FEC4AF1C91}"/>
              </a:ext>
            </a:extLst>
          </p:cNvPr>
          <p:cNvSpPr/>
          <p:nvPr/>
        </p:nvSpPr>
        <p:spPr>
          <a:xfrm>
            <a:off x="1681913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2EF4344-E351-494D-B8C1-E35B14C3FFE4}"/>
              </a:ext>
            </a:extLst>
          </p:cNvPr>
          <p:cNvSpPr/>
          <p:nvPr/>
        </p:nvSpPr>
        <p:spPr>
          <a:xfrm>
            <a:off x="1959251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EEF2C75-35BC-4928-B604-6DF88C006F04}"/>
              </a:ext>
            </a:extLst>
          </p:cNvPr>
          <p:cNvSpPr/>
          <p:nvPr/>
        </p:nvSpPr>
        <p:spPr>
          <a:xfrm>
            <a:off x="2237167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8" descr="https://d30y9cdsu7xlg0.cloudfront.net/png/486287-200.png">
            <a:extLst>
              <a:ext uri="{FF2B5EF4-FFF2-40B4-BE49-F238E27FC236}">
                <a16:creationId xmlns:a16="http://schemas.microsoft.com/office/drawing/2014/main" id="{E336E907-4C7C-4ACB-AD57-E1DCFFD5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14" y="610951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F312880-032D-470D-A5B9-726869B5FA1A}"/>
              </a:ext>
            </a:extLst>
          </p:cNvPr>
          <p:cNvSpPr/>
          <p:nvPr/>
        </p:nvSpPr>
        <p:spPr>
          <a:xfrm>
            <a:off x="1132755" y="3266917"/>
            <a:ext cx="478559" cy="1576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4CEC040-A000-4CD9-8081-567C5FDEB25F}"/>
              </a:ext>
            </a:extLst>
          </p:cNvPr>
          <p:cNvSpPr/>
          <p:nvPr/>
        </p:nvSpPr>
        <p:spPr>
          <a:xfrm>
            <a:off x="3435529" y="615566"/>
            <a:ext cx="340011" cy="15083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FE872707-481C-4E99-8CB3-2A9928278822}"/>
              </a:ext>
            </a:extLst>
          </p:cNvPr>
          <p:cNvSpPr/>
          <p:nvPr/>
        </p:nvSpPr>
        <p:spPr bwMode="auto">
          <a:xfrm>
            <a:off x="3131271" y="3272541"/>
            <a:ext cx="644269" cy="160520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</a:t>
            </a:r>
            <a:endParaRPr lang="ko-KR" altLang="en-US" sz="6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그래픽 132" descr="재생">
            <a:extLst>
              <a:ext uri="{FF2B5EF4-FFF2-40B4-BE49-F238E27FC236}">
                <a16:creationId xmlns:a16="http://schemas.microsoft.com/office/drawing/2014/main" id="{645509F9-F4BC-43B0-9E21-C31B39744C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251" y="3324382"/>
            <a:ext cx="83221" cy="83221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709FCB4-5530-444F-9411-89510BB6126B}"/>
              </a:ext>
            </a:extLst>
          </p:cNvPr>
          <p:cNvSpPr/>
          <p:nvPr/>
        </p:nvSpPr>
        <p:spPr>
          <a:xfrm>
            <a:off x="1057018" y="442827"/>
            <a:ext cx="2773315" cy="110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0191B5C-C397-40BB-ADAC-121BD7E5C525}"/>
              </a:ext>
            </a:extLst>
          </p:cNvPr>
          <p:cNvCxnSpPr>
            <a:cxnSpLocks/>
          </p:cNvCxnSpPr>
          <p:nvPr/>
        </p:nvCxnSpPr>
        <p:spPr bwMode="auto">
          <a:xfrm>
            <a:off x="1079878" y="578121"/>
            <a:ext cx="26714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1C16CF32-D8ED-4147-A2F3-E6421268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97380" y="433702"/>
            <a:ext cx="153922" cy="15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98516E7-E633-4C3A-8E81-FC67EAF9DB41}"/>
              </a:ext>
            </a:extLst>
          </p:cNvPr>
          <p:cNvSpPr/>
          <p:nvPr/>
        </p:nvSpPr>
        <p:spPr>
          <a:xfrm>
            <a:off x="3932722" y="416200"/>
            <a:ext cx="5075153" cy="57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7" name="Picture 16" descr="https://d30y9cdsu7xlg0.cloudfront.net/png/63453-200.png">
            <a:extLst>
              <a:ext uri="{FF2B5EF4-FFF2-40B4-BE49-F238E27FC236}">
                <a16:creationId xmlns:a16="http://schemas.microsoft.com/office/drawing/2014/main" id="{CBCB1587-F02F-4BD6-98FC-5F2D0BCC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18" y="3521333"/>
            <a:ext cx="165680" cy="1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6" descr="https://d30y9cdsu7xlg0.cloudfront.net/png/63453-200.png">
            <a:extLst>
              <a:ext uri="{FF2B5EF4-FFF2-40B4-BE49-F238E27FC236}">
                <a16:creationId xmlns:a16="http://schemas.microsoft.com/office/drawing/2014/main" id="{298DA435-1F9F-4C55-9CFC-CC689BC6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0187" y="3521753"/>
            <a:ext cx="165680" cy="1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9CE0D1-546D-4371-ACDC-FF547CF263EC}"/>
              </a:ext>
            </a:extLst>
          </p:cNvPr>
          <p:cNvSpPr/>
          <p:nvPr/>
        </p:nvSpPr>
        <p:spPr bwMode="auto">
          <a:xfrm>
            <a:off x="5931738" y="3515707"/>
            <a:ext cx="1447931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/ 0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779B22-452B-46E8-BC52-DE6748A96260}"/>
              </a:ext>
            </a:extLst>
          </p:cNvPr>
          <p:cNvCxnSpPr>
            <a:cxnSpLocks/>
          </p:cNvCxnSpPr>
          <p:nvPr/>
        </p:nvCxnSpPr>
        <p:spPr bwMode="auto">
          <a:xfrm>
            <a:off x="4387675" y="442827"/>
            <a:ext cx="0" cy="568174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66B1537-9340-4320-A31B-CFB00C1969F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7136" y="6188434"/>
            <a:ext cx="7939743" cy="270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DA1F4B6-1CAA-4985-84B3-20B599D75296}"/>
              </a:ext>
            </a:extLst>
          </p:cNvPr>
          <p:cNvSpPr/>
          <p:nvPr/>
        </p:nvSpPr>
        <p:spPr>
          <a:xfrm>
            <a:off x="1027181" y="6249423"/>
            <a:ext cx="810048" cy="28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 결과</a:t>
            </a:r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ED4E16-1390-43FF-87F2-351610ADAEF2}"/>
              </a:ext>
            </a:extLst>
          </p:cNvPr>
          <p:cNvCxnSpPr>
            <a:cxnSpLocks/>
          </p:cNvCxnSpPr>
          <p:nvPr/>
        </p:nvCxnSpPr>
        <p:spPr bwMode="auto">
          <a:xfrm>
            <a:off x="1837229" y="6210895"/>
            <a:ext cx="0" cy="3756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ADF2654-FEDF-4492-852E-A0D3F4802766}"/>
              </a:ext>
            </a:extLst>
          </p:cNvPr>
          <p:cNvSpPr/>
          <p:nvPr/>
        </p:nvSpPr>
        <p:spPr bwMode="auto">
          <a:xfrm>
            <a:off x="2411171" y="6266547"/>
            <a:ext cx="516947" cy="9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분석 문서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964C69C-C2A6-49D4-902F-EF28D0417AD5}"/>
              </a:ext>
            </a:extLst>
          </p:cNvPr>
          <p:cNvSpPr/>
          <p:nvPr/>
        </p:nvSpPr>
        <p:spPr bwMode="auto">
          <a:xfrm>
            <a:off x="3867084" y="6219388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확인된 양식 문서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878D7C0-1A6A-4F16-B3F3-9906FA631114}"/>
              </a:ext>
            </a:extLst>
          </p:cNvPr>
          <p:cNvSpPr/>
          <p:nvPr/>
        </p:nvSpPr>
        <p:spPr bwMode="auto">
          <a:xfrm>
            <a:off x="2440265" y="6386073"/>
            <a:ext cx="421875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C84CB6B-886A-410A-A802-82EA2682BA6D}"/>
              </a:ext>
            </a:extLst>
          </p:cNvPr>
          <p:cNvSpPr/>
          <p:nvPr/>
        </p:nvSpPr>
        <p:spPr bwMode="auto">
          <a:xfrm>
            <a:off x="3867084" y="6356042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사각형: 둥근 모서리 68">
            <a:extLst>
              <a:ext uri="{FF2B5EF4-FFF2-40B4-BE49-F238E27FC236}">
                <a16:creationId xmlns:a16="http://schemas.microsoft.com/office/drawing/2014/main" id="{6FA1AD29-1353-46F8-A8DD-DD82B65FA335}"/>
              </a:ext>
            </a:extLst>
          </p:cNvPr>
          <p:cNvSpPr/>
          <p:nvPr/>
        </p:nvSpPr>
        <p:spPr bwMode="auto">
          <a:xfrm>
            <a:off x="4024364" y="6443149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F1F5CE0-3F78-407D-B199-C8A58ED2F46D}"/>
              </a:ext>
            </a:extLst>
          </p:cNvPr>
          <p:cNvSpPr/>
          <p:nvPr/>
        </p:nvSpPr>
        <p:spPr>
          <a:xfrm>
            <a:off x="6687200" y="6333305"/>
            <a:ext cx="542744" cy="136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서버 반영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11B51F-A65B-4F03-A9E8-901C7D745017}"/>
              </a:ext>
            </a:extLst>
          </p:cNvPr>
          <p:cNvSpPr/>
          <p:nvPr/>
        </p:nvSpPr>
        <p:spPr bwMode="auto">
          <a:xfrm>
            <a:off x="5092669" y="6210895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미확인된 </a:t>
            </a: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양식 문서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8B1D29E-2FF5-47AF-8A99-8045976FF16E}"/>
              </a:ext>
            </a:extLst>
          </p:cNvPr>
          <p:cNvSpPr/>
          <p:nvPr/>
        </p:nvSpPr>
        <p:spPr bwMode="auto">
          <a:xfrm>
            <a:off x="5092669" y="6347549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사각형: 둥근 모서리 68">
            <a:extLst>
              <a:ext uri="{FF2B5EF4-FFF2-40B4-BE49-F238E27FC236}">
                <a16:creationId xmlns:a16="http://schemas.microsoft.com/office/drawing/2014/main" id="{2EB38291-F0D9-4DDC-AD08-55C99AB081D8}"/>
              </a:ext>
            </a:extLst>
          </p:cNvPr>
          <p:cNvSpPr/>
          <p:nvPr/>
        </p:nvSpPr>
        <p:spPr bwMode="auto">
          <a:xfrm>
            <a:off x="5249949" y="6434656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EB20B93-587C-47A3-BF7D-6919376F20E7}"/>
              </a:ext>
            </a:extLst>
          </p:cNvPr>
          <p:cNvSpPr/>
          <p:nvPr/>
        </p:nvSpPr>
        <p:spPr>
          <a:xfrm>
            <a:off x="1014415" y="3564532"/>
            <a:ext cx="2862536" cy="2550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14" descr="https://d30y9cdsu7xlg0.cloudfront.net/png/939105-200.png">
            <a:extLst>
              <a:ext uri="{FF2B5EF4-FFF2-40B4-BE49-F238E27FC236}">
                <a16:creationId xmlns:a16="http://schemas.microsoft.com/office/drawing/2014/main" id="{AD4833BA-5298-4F25-9D77-E00A2844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92" y="2465028"/>
            <a:ext cx="1027221" cy="102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B513D2FE-FA5D-4428-9B22-5C80D6E11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1296"/>
              </p:ext>
            </p:extLst>
          </p:nvPr>
        </p:nvGraphicFramePr>
        <p:xfrm>
          <a:off x="1122562" y="820570"/>
          <a:ext cx="2702300" cy="242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52">
                  <a:extLst>
                    <a:ext uri="{9D8B030D-6E8A-4147-A177-3AD203B41FA5}">
                      <a16:colId xmlns:a16="http://schemas.microsoft.com/office/drawing/2014/main" val="3120587628"/>
                    </a:ext>
                  </a:extLst>
                </a:gridCol>
                <a:gridCol w="1432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7501700"/>
                    </a:ext>
                  </a:extLst>
                </a:gridCol>
                <a:gridCol w="581620">
                  <a:extLst>
                    <a:ext uri="{9D8B030D-6E8A-4147-A177-3AD203B41FA5}">
                      <a16:colId xmlns:a16="http://schemas.microsoft.com/office/drawing/2014/main" val="3991218776"/>
                    </a:ext>
                  </a:extLst>
                </a:gridCol>
                <a:gridCol w="86174">
                  <a:extLst>
                    <a:ext uri="{9D8B030D-6E8A-4147-A177-3AD203B41FA5}">
                      <a16:colId xmlns:a16="http://schemas.microsoft.com/office/drawing/2014/main" val="579406146"/>
                    </a:ext>
                  </a:extLst>
                </a:gridCol>
              </a:tblGrid>
              <a:tr h="19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.pdf (4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80942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(6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4574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(10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54609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(8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93105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(3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80650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(12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40490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(2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51466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(9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2411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(5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417434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id="{525031DF-2B30-4A04-B3A9-E9C97A86C7A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769" y="808867"/>
            <a:ext cx="120568" cy="2445836"/>
          </a:xfrm>
          <a:prstGeom prst="rect">
            <a:avLst/>
          </a:prstGeom>
        </p:spPr>
      </p:pic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D9491316-37E6-4615-97FD-520CFD75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32863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ED35E41-573E-4E82-B409-91B158BBF049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빗면 124">
            <a:extLst>
              <a:ext uri="{FF2B5EF4-FFF2-40B4-BE49-F238E27FC236}">
                <a16:creationId xmlns:a16="http://schemas.microsoft.com/office/drawing/2014/main" id="{9DC3DBCC-2527-4543-B329-FE7258A796DC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Picture 2" descr="https://d30y9cdsu7xlg0.cloudfront.net/png/1046136-200.png">
            <a:extLst>
              <a:ext uri="{FF2B5EF4-FFF2-40B4-BE49-F238E27FC236}">
                <a16:creationId xmlns:a16="http://schemas.microsoft.com/office/drawing/2014/main" id="{5EC011BA-4E97-4DDE-A6D5-5CE852C2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https://d30y9cdsu7xlg0.cloudfront.net/png/836545-200.png">
            <a:extLst>
              <a:ext uri="{FF2B5EF4-FFF2-40B4-BE49-F238E27FC236}">
                <a16:creationId xmlns:a16="http://schemas.microsoft.com/office/drawing/2014/main" id="{2D300D79-B421-462C-B874-39D935AC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8" descr="https://d30y9cdsu7xlg0.cloudfront.net/png/592524-200.png">
            <a:extLst>
              <a:ext uri="{FF2B5EF4-FFF2-40B4-BE49-F238E27FC236}">
                <a16:creationId xmlns:a16="http://schemas.microsoft.com/office/drawing/2014/main" id="{31BBD83E-2225-41EF-B49E-39AFA26E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빗면 127">
            <a:extLst>
              <a:ext uri="{FF2B5EF4-FFF2-40B4-BE49-F238E27FC236}">
                <a16:creationId xmlns:a16="http://schemas.microsoft.com/office/drawing/2014/main" id="{E2C79E02-CE9A-41F8-B110-A7F760D3C46E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93">
            <a:extLst>
              <a:ext uri="{FF2B5EF4-FFF2-40B4-BE49-F238E27FC236}">
                <a16:creationId xmlns:a16="http://schemas.microsoft.com/office/drawing/2014/main" id="{D2FE151F-3A1A-4631-8682-FC38E4EFFD30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26" name="그룹 71">
              <a:extLst>
                <a:ext uri="{FF2B5EF4-FFF2-40B4-BE49-F238E27FC236}">
                  <a16:creationId xmlns:a16="http://schemas.microsoft.com/office/drawing/2014/main" id="{5BF07685-9EC7-41D1-AA87-F1EDDBEF9AE2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32" name="양쪽 모서리가 잘린 사각형 135">
                <a:extLst>
                  <a:ext uri="{FF2B5EF4-FFF2-40B4-BE49-F238E27FC236}">
                    <a16:creationId xmlns:a16="http://schemas.microsoft.com/office/drawing/2014/main" id="{FA9A23D1-1D4A-4DEE-BF41-2073D4624B4F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03295A84-FF90-40FA-A1CD-AEA85700C8F9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70">
              <a:extLst>
                <a:ext uri="{FF2B5EF4-FFF2-40B4-BE49-F238E27FC236}">
                  <a16:creationId xmlns:a16="http://schemas.microsoft.com/office/drawing/2014/main" id="{B5EE5F0E-496D-41EB-AFC2-1DB21DA981E3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30" name="양쪽 모서리가 잘린 사각형 133">
                <a:extLst>
                  <a:ext uri="{FF2B5EF4-FFF2-40B4-BE49-F238E27FC236}">
                    <a16:creationId xmlns:a16="http://schemas.microsoft.com/office/drawing/2014/main" id="{29BE3D31-5300-46AA-BD63-CC399FA8A928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5384B70A-57B6-49B5-A617-D88680229A39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양쪽 모서리가 잘린 사각형 131">
              <a:extLst>
                <a:ext uri="{FF2B5EF4-FFF2-40B4-BE49-F238E27FC236}">
                  <a16:creationId xmlns:a16="http://schemas.microsoft.com/office/drawing/2014/main" id="{8ED7864F-54C0-40B2-BFA5-5803EF881B7E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6BBA1A1-B8E1-4713-80E2-1C3CE43E434C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8" name="Picture 2" descr="https://d30y9cdsu7xlg0.cloudfront.net/png/1280243-200.png">
            <a:extLst>
              <a:ext uri="{FF2B5EF4-FFF2-40B4-BE49-F238E27FC236}">
                <a16:creationId xmlns:a16="http://schemas.microsoft.com/office/drawing/2014/main" id="{B0D03845-D570-4B96-966E-E60287A9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076C4E49-40DE-4B0A-AE8A-6C5EA6A1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CAFF858-52D3-48DD-A85D-33ED758699DF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B055F88-0BD3-4263-A357-4070CEE76188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7EBC9A7-2700-4D48-B9D2-C23179AA4D73}"/>
              </a:ext>
            </a:extLst>
          </p:cNvPr>
          <p:cNvSpPr/>
          <p:nvPr/>
        </p:nvSpPr>
        <p:spPr>
          <a:xfrm>
            <a:off x="4117974" y="5800724"/>
            <a:ext cx="94569" cy="91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</a:rPr>
              <a:t>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D144626-6A7D-415D-A75A-EA3B15C4805C}"/>
              </a:ext>
            </a:extLst>
          </p:cNvPr>
          <p:cNvSpPr/>
          <p:nvPr/>
        </p:nvSpPr>
        <p:spPr>
          <a:xfrm>
            <a:off x="4252824" y="5800723"/>
            <a:ext cx="94569" cy="91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</a:rPr>
              <a:t>▶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9B1D482-7FD1-4AC2-AE53-3120A13779FB}"/>
              </a:ext>
            </a:extLst>
          </p:cNvPr>
          <p:cNvSpPr/>
          <p:nvPr/>
        </p:nvSpPr>
        <p:spPr>
          <a:xfrm>
            <a:off x="3975142" y="5800589"/>
            <a:ext cx="94569" cy="91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</a:rPr>
              <a:t>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0443C37-9CF1-48C7-B6A6-6CCA3F75C45F}"/>
              </a:ext>
            </a:extLst>
          </p:cNvPr>
          <p:cNvSpPr/>
          <p:nvPr/>
        </p:nvSpPr>
        <p:spPr>
          <a:xfrm>
            <a:off x="1014415" y="416201"/>
            <a:ext cx="2862536" cy="30737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10ADB5EA-3D14-4149-907C-827671973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63024"/>
              </p:ext>
            </p:extLst>
          </p:nvPr>
        </p:nvGraphicFramePr>
        <p:xfrm>
          <a:off x="1125137" y="824173"/>
          <a:ext cx="2702300" cy="242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52">
                  <a:extLst>
                    <a:ext uri="{9D8B030D-6E8A-4147-A177-3AD203B41FA5}">
                      <a16:colId xmlns:a16="http://schemas.microsoft.com/office/drawing/2014/main" val="3120587628"/>
                    </a:ext>
                  </a:extLst>
                </a:gridCol>
                <a:gridCol w="1432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7501700"/>
                    </a:ext>
                  </a:extLst>
                </a:gridCol>
                <a:gridCol w="581620">
                  <a:extLst>
                    <a:ext uri="{9D8B030D-6E8A-4147-A177-3AD203B41FA5}">
                      <a16:colId xmlns:a16="http://schemas.microsoft.com/office/drawing/2014/main" val="3991218776"/>
                    </a:ext>
                  </a:extLst>
                </a:gridCol>
                <a:gridCol w="86174">
                  <a:extLst>
                    <a:ext uri="{9D8B030D-6E8A-4147-A177-3AD203B41FA5}">
                      <a16:colId xmlns:a16="http://schemas.microsoft.com/office/drawing/2014/main" val="579406146"/>
                    </a:ext>
                  </a:extLst>
                </a:gridCol>
              </a:tblGrid>
              <a:tr h="19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.pdf (4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80942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(6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4574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(10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54609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(8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93105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(3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80650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(12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40490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(2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51466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(9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2411"/>
                  </a:ext>
                </a:extLst>
              </a:tr>
              <a:tr h="247521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700" marR="10700" marT="10700" marB="10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AcountInvoice_Prorata_180215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(5 </a:t>
                      </a:r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417434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id="{525031DF-2B30-4A04-B3A9-E9C97A86C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769" y="808867"/>
            <a:ext cx="120568" cy="2445836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4264D082-D74F-40EF-BAAB-B792B96D2837}"/>
              </a:ext>
            </a:extLst>
          </p:cNvPr>
          <p:cNvSpPr/>
          <p:nvPr/>
        </p:nvSpPr>
        <p:spPr>
          <a:xfrm>
            <a:off x="1121326" y="606621"/>
            <a:ext cx="241408" cy="15761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A56C05-91D0-4423-9C2E-89BB9F3DCAD6}"/>
              </a:ext>
            </a:extLst>
          </p:cNvPr>
          <p:cNvSpPr/>
          <p:nvPr/>
        </p:nvSpPr>
        <p:spPr>
          <a:xfrm>
            <a:off x="1402228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C9DBD8-F787-427C-AC12-79FEC4AF1C91}"/>
              </a:ext>
            </a:extLst>
          </p:cNvPr>
          <p:cNvSpPr/>
          <p:nvPr/>
        </p:nvSpPr>
        <p:spPr>
          <a:xfrm>
            <a:off x="1681913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2EF4344-E351-494D-B8C1-E35B14C3FFE4}"/>
              </a:ext>
            </a:extLst>
          </p:cNvPr>
          <p:cNvSpPr/>
          <p:nvPr/>
        </p:nvSpPr>
        <p:spPr>
          <a:xfrm>
            <a:off x="1959251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EEF2C75-35BC-4928-B604-6DF88C006F04}"/>
              </a:ext>
            </a:extLst>
          </p:cNvPr>
          <p:cNvSpPr/>
          <p:nvPr/>
        </p:nvSpPr>
        <p:spPr>
          <a:xfrm>
            <a:off x="2237167" y="606621"/>
            <a:ext cx="241408" cy="1576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8" descr="https://d30y9cdsu7xlg0.cloudfront.net/png/486287-200.png">
            <a:extLst>
              <a:ext uri="{FF2B5EF4-FFF2-40B4-BE49-F238E27FC236}">
                <a16:creationId xmlns:a16="http://schemas.microsoft.com/office/drawing/2014/main" id="{E336E907-4C7C-4ACB-AD57-E1DCFFD5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14" y="610951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F312880-032D-470D-A5B9-726869B5FA1A}"/>
              </a:ext>
            </a:extLst>
          </p:cNvPr>
          <p:cNvSpPr/>
          <p:nvPr/>
        </p:nvSpPr>
        <p:spPr>
          <a:xfrm>
            <a:off x="1132755" y="3266917"/>
            <a:ext cx="478559" cy="1576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4CEC040-A000-4CD9-8081-567C5FDEB25F}"/>
              </a:ext>
            </a:extLst>
          </p:cNvPr>
          <p:cNvSpPr/>
          <p:nvPr/>
        </p:nvSpPr>
        <p:spPr>
          <a:xfrm>
            <a:off x="3435529" y="615566"/>
            <a:ext cx="340011" cy="15083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FE872707-481C-4E99-8CB3-2A9928278822}"/>
              </a:ext>
            </a:extLst>
          </p:cNvPr>
          <p:cNvSpPr/>
          <p:nvPr/>
        </p:nvSpPr>
        <p:spPr bwMode="auto">
          <a:xfrm>
            <a:off x="3131271" y="3272541"/>
            <a:ext cx="644269" cy="160520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</a:t>
            </a:r>
            <a:endParaRPr lang="ko-KR" altLang="en-US" sz="6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그래픽 132" descr="재생">
            <a:extLst>
              <a:ext uri="{FF2B5EF4-FFF2-40B4-BE49-F238E27FC236}">
                <a16:creationId xmlns:a16="http://schemas.microsoft.com/office/drawing/2014/main" id="{645509F9-F4BC-43B0-9E21-C31B39744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3251" y="3324382"/>
            <a:ext cx="83221" cy="83221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709FCB4-5530-444F-9411-89510BB6126B}"/>
              </a:ext>
            </a:extLst>
          </p:cNvPr>
          <p:cNvSpPr/>
          <p:nvPr/>
        </p:nvSpPr>
        <p:spPr>
          <a:xfrm>
            <a:off x="1057018" y="442827"/>
            <a:ext cx="2773315" cy="110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0191B5C-C397-40BB-ADAC-121BD7E5C525}"/>
              </a:ext>
            </a:extLst>
          </p:cNvPr>
          <p:cNvCxnSpPr>
            <a:cxnSpLocks/>
          </p:cNvCxnSpPr>
          <p:nvPr/>
        </p:nvCxnSpPr>
        <p:spPr bwMode="auto">
          <a:xfrm>
            <a:off x="1079878" y="578121"/>
            <a:ext cx="26714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1C16CF32-D8ED-4147-A2F3-E6421268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97380" y="433702"/>
            <a:ext cx="153922" cy="15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98516E7-E633-4C3A-8E81-FC67EAF9DB41}"/>
              </a:ext>
            </a:extLst>
          </p:cNvPr>
          <p:cNvSpPr/>
          <p:nvPr/>
        </p:nvSpPr>
        <p:spPr>
          <a:xfrm>
            <a:off x="3932722" y="416200"/>
            <a:ext cx="5075153" cy="57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B326B90-201B-4191-89F8-FC0688C29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196" y="744882"/>
            <a:ext cx="360043" cy="510759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9C066179-CEF6-4B3E-88C1-D5192576A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137" y="1318275"/>
            <a:ext cx="354628" cy="504754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C2CEF8CC-1235-4923-9FC2-25211FA2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5196" y="1885663"/>
            <a:ext cx="360043" cy="512369"/>
          </a:xfrm>
          <a:prstGeom prst="rect">
            <a:avLst/>
          </a:prstGeom>
        </p:spPr>
      </p:pic>
      <p:pic>
        <p:nvPicPr>
          <p:cNvPr id="14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3F46DC07-CCA4-412D-BAE4-EB1D555B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70201" y="438349"/>
            <a:ext cx="171697" cy="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D4355CAD-9511-411B-8BAD-D3EB47B6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66766" y="5943354"/>
            <a:ext cx="171697" cy="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6" descr="https://d30y9cdsu7xlg0.cloudfront.net/png/63453-200.png">
            <a:extLst>
              <a:ext uri="{FF2B5EF4-FFF2-40B4-BE49-F238E27FC236}">
                <a16:creationId xmlns:a16="http://schemas.microsoft.com/office/drawing/2014/main" id="{CBCB1587-F02F-4BD6-98FC-5F2D0BCC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18" y="3521333"/>
            <a:ext cx="165680" cy="1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6" descr="https://d30y9cdsu7xlg0.cloudfront.net/png/63453-200.png">
            <a:extLst>
              <a:ext uri="{FF2B5EF4-FFF2-40B4-BE49-F238E27FC236}">
                <a16:creationId xmlns:a16="http://schemas.microsoft.com/office/drawing/2014/main" id="{298DA435-1F9F-4C55-9CFC-CC689BC6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0187" y="3521753"/>
            <a:ext cx="165680" cy="1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9CE0D1-546D-4371-ACDC-FF547CF263EC}"/>
              </a:ext>
            </a:extLst>
          </p:cNvPr>
          <p:cNvSpPr/>
          <p:nvPr/>
        </p:nvSpPr>
        <p:spPr bwMode="auto">
          <a:xfrm>
            <a:off x="5931738" y="3515707"/>
            <a:ext cx="1447931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/ 28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779B22-452B-46E8-BC52-DE6748A96260}"/>
              </a:ext>
            </a:extLst>
          </p:cNvPr>
          <p:cNvCxnSpPr>
            <a:cxnSpLocks/>
          </p:cNvCxnSpPr>
          <p:nvPr/>
        </p:nvCxnSpPr>
        <p:spPr bwMode="auto">
          <a:xfrm>
            <a:off x="4387675" y="442827"/>
            <a:ext cx="0" cy="568174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1410D996-90A3-4D29-B714-75EE0C693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196" y="2461598"/>
            <a:ext cx="360043" cy="51075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6822604-4259-4C17-8B07-F6029F9F2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137" y="3034991"/>
            <a:ext cx="354628" cy="50475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0F76B72-AC1A-4021-B58C-C88496B7F3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5196" y="3602379"/>
            <a:ext cx="360043" cy="512369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83FFC92-A43B-46CA-8E04-B4A68C226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196" y="4175852"/>
            <a:ext cx="360043" cy="51075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86703D1B-2BDE-4F07-B004-ED36845A3D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137" y="4749245"/>
            <a:ext cx="354628" cy="504754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D263F1C-EBC0-4059-994B-B7F1F214F7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5196" y="5316633"/>
            <a:ext cx="360043" cy="51236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B51876F-8918-48DE-BF7C-D51073C520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0993" y="734403"/>
            <a:ext cx="3160206" cy="2656606"/>
          </a:xfrm>
          <a:prstGeom prst="rect">
            <a:avLst/>
          </a:prstGeom>
        </p:spPr>
      </p:pic>
      <p:pic>
        <p:nvPicPr>
          <p:cNvPr id="80" name="그래픽 79" descr="확인 표시">
            <a:extLst>
              <a:ext uri="{FF2B5EF4-FFF2-40B4-BE49-F238E27FC236}">
                <a16:creationId xmlns:a16="http://schemas.microsoft.com/office/drawing/2014/main" id="{9B2F6351-D455-4DEF-AF94-5F8F489DFA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8045" y="3103021"/>
            <a:ext cx="60026" cy="60024"/>
          </a:xfrm>
          <a:prstGeom prst="rect">
            <a:avLst/>
          </a:prstGeom>
        </p:spPr>
      </p:pic>
      <p:pic>
        <p:nvPicPr>
          <p:cNvPr id="81" name="그래픽 80" descr="확인 표시">
            <a:extLst>
              <a:ext uri="{FF2B5EF4-FFF2-40B4-BE49-F238E27FC236}">
                <a16:creationId xmlns:a16="http://schemas.microsoft.com/office/drawing/2014/main" id="{E99CC1C8-6587-4F5E-8FE2-06C21A4D53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5674" y="2363258"/>
            <a:ext cx="60026" cy="60024"/>
          </a:xfrm>
          <a:prstGeom prst="rect">
            <a:avLst/>
          </a:prstGeom>
        </p:spPr>
      </p:pic>
      <p:pic>
        <p:nvPicPr>
          <p:cNvPr id="106" name="그래픽 105" descr="확인 표시">
            <a:extLst>
              <a:ext uri="{FF2B5EF4-FFF2-40B4-BE49-F238E27FC236}">
                <a16:creationId xmlns:a16="http://schemas.microsoft.com/office/drawing/2014/main" id="{7BE96AE0-CE02-4962-A755-ED0DFE5AC62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5674" y="1618733"/>
            <a:ext cx="60026" cy="60024"/>
          </a:xfrm>
          <a:prstGeom prst="rect">
            <a:avLst/>
          </a:prstGeom>
        </p:spPr>
      </p:pic>
      <p:pic>
        <p:nvPicPr>
          <p:cNvPr id="117" name="그래픽 116" descr="확인 표시">
            <a:extLst>
              <a:ext uri="{FF2B5EF4-FFF2-40B4-BE49-F238E27FC236}">
                <a16:creationId xmlns:a16="http://schemas.microsoft.com/office/drawing/2014/main" id="{3AE1BB58-936C-4C3F-BA59-37A51965BDD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5674" y="1370301"/>
            <a:ext cx="60026" cy="60024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B1B6914-EE89-434A-B22E-3F8E4795F4AD}"/>
              </a:ext>
            </a:extLst>
          </p:cNvPr>
          <p:cNvSpPr/>
          <p:nvPr/>
        </p:nvSpPr>
        <p:spPr>
          <a:xfrm>
            <a:off x="1014415" y="3564532"/>
            <a:ext cx="2862536" cy="2550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A496DFA-C943-4894-AC4F-220C04F7B291}"/>
              </a:ext>
            </a:extLst>
          </p:cNvPr>
          <p:cNvSpPr/>
          <p:nvPr/>
        </p:nvSpPr>
        <p:spPr>
          <a:xfrm>
            <a:off x="4417992" y="396177"/>
            <a:ext cx="653002" cy="2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이미지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A0F30FF-F327-4874-A5DA-08352C23B9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40851" y="574291"/>
            <a:ext cx="4526028" cy="1433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849EB19E-9728-4E4E-94D4-623E37BD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14181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799A59A-6D6D-4930-A863-BD19A481CA01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빗면 124">
            <a:extLst>
              <a:ext uri="{FF2B5EF4-FFF2-40B4-BE49-F238E27FC236}">
                <a16:creationId xmlns:a16="http://schemas.microsoft.com/office/drawing/2014/main" id="{404CE5F5-C1C2-452C-988C-CFE191E9E566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2" descr="https://d30y9cdsu7xlg0.cloudfront.net/png/1046136-200.png">
            <a:extLst>
              <a:ext uri="{FF2B5EF4-FFF2-40B4-BE49-F238E27FC236}">
                <a16:creationId xmlns:a16="http://schemas.microsoft.com/office/drawing/2014/main" id="{3CAD0DC2-754A-4036-9237-6259A1D1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6" descr="https://d30y9cdsu7xlg0.cloudfront.net/png/836545-200.png">
            <a:extLst>
              <a:ext uri="{FF2B5EF4-FFF2-40B4-BE49-F238E27FC236}">
                <a16:creationId xmlns:a16="http://schemas.microsoft.com/office/drawing/2014/main" id="{CEF49347-DB20-4AA5-8C6C-F01E8A3D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ttps://d30y9cdsu7xlg0.cloudfront.net/png/592524-200.png">
            <a:extLst>
              <a:ext uri="{FF2B5EF4-FFF2-40B4-BE49-F238E27FC236}">
                <a16:creationId xmlns:a16="http://schemas.microsoft.com/office/drawing/2014/main" id="{B99F72D2-65F0-403B-9286-A5274A9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빗면 127">
            <a:extLst>
              <a:ext uri="{FF2B5EF4-FFF2-40B4-BE49-F238E27FC236}">
                <a16:creationId xmlns:a16="http://schemas.microsoft.com/office/drawing/2014/main" id="{38FCA076-DB50-4E75-99C3-F17492731D6E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93">
            <a:extLst>
              <a:ext uri="{FF2B5EF4-FFF2-40B4-BE49-F238E27FC236}">
                <a16:creationId xmlns:a16="http://schemas.microsoft.com/office/drawing/2014/main" id="{3B51064A-8A7E-40F0-B7BB-9B7BAB5B5613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31" name="그룹 71">
              <a:extLst>
                <a:ext uri="{FF2B5EF4-FFF2-40B4-BE49-F238E27FC236}">
                  <a16:creationId xmlns:a16="http://schemas.microsoft.com/office/drawing/2014/main" id="{CD03E9C4-DF0B-48BD-BC5F-20325A21BD18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56" name="양쪽 모서리가 잘린 사각형 135">
                <a:extLst>
                  <a:ext uri="{FF2B5EF4-FFF2-40B4-BE49-F238E27FC236}">
                    <a16:creationId xmlns:a16="http://schemas.microsoft.com/office/drawing/2014/main" id="{2EDD7901-C70F-4684-A130-0AC7FE0CA651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8C676E1-F552-465E-8024-6CE5FC83BE0D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70">
              <a:extLst>
                <a:ext uri="{FF2B5EF4-FFF2-40B4-BE49-F238E27FC236}">
                  <a16:creationId xmlns:a16="http://schemas.microsoft.com/office/drawing/2014/main" id="{976E9B4B-2F78-4934-BA2C-C6B3A4CC45BA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45" name="양쪽 모서리가 잘린 사각형 133">
                <a:extLst>
                  <a:ext uri="{FF2B5EF4-FFF2-40B4-BE49-F238E27FC236}">
                    <a16:creationId xmlns:a16="http://schemas.microsoft.com/office/drawing/2014/main" id="{1FB618A8-5744-42AD-B919-EB87B43E6CF0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DD8AF603-0694-4A28-B2B2-4DE04970A022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양쪽 모서리가 잘린 사각형 131">
              <a:extLst>
                <a:ext uri="{FF2B5EF4-FFF2-40B4-BE49-F238E27FC236}">
                  <a16:creationId xmlns:a16="http://schemas.microsoft.com/office/drawing/2014/main" id="{4FDF8B92-23D0-41A6-8285-2EC6F92E7BFB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D9FB4FD-0C3D-433D-88D4-C5C3C864813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1" name="Picture 2" descr="https://d30y9cdsu7xlg0.cloudfront.net/png/1280243-200.png">
            <a:extLst>
              <a:ext uri="{FF2B5EF4-FFF2-40B4-BE49-F238E27FC236}">
                <a16:creationId xmlns:a16="http://schemas.microsoft.com/office/drawing/2014/main" id="{C7919522-AD1B-44D2-AEED-6AB6FFD3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4ABD7CD4-7E4C-4543-8A08-CA4A153B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05226C5-D448-4540-BA5F-65F0A80C416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CD781A3-D8DC-4853-8871-BA76ED6DCEE5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0EFD469-65DF-4E69-850C-7CE50252EE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7136" y="6188434"/>
            <a:ext cx="7939743" cy="270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98AAF7D-98DD-4FE9-B06B-B9A574F29FD9}"/>
              </a:ext>
            </a:extLst>
          </p:cNvPr>
          <p:cNvSpPr/>
          <p:nvPr/>
        </p:nvSpPr>
        <p:spPr>
          <a:xfrm>
            <a:off x="1027181" y="6249423"/>
            <a:ext cx="810048" cy="28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 결과</a:t>
            </a:r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DE5195F1-D12F-4C6A-84B6-8FCCC9F97154}"/>
              </a:ext>
            </a:extLst>
          </p:cNvPr>
          <p:cNvCxnSpPr>
            <a:cxnSpLocks/>
          </p:cNvCxnSpPr>
          <p:nvPr/>
        </p:nvCxnSpPr>
        <p:spPr bwMode="auto">
          <a:xfrm>
            <a:off x="1837229" y="6210895"/>
            <a:ext cx="0" cy="3756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B581E29-2E5F-4B8F-BD77-6054D0FF3C5D}"/>
              </a:ext>
            </a:extLst>
          </p:cNvPr>
          <p:cNvSpPr/>
          <p:nvPr/>
        </p:nvSpPr>
        <p:spPr bwMode="auto">
          <a:xfrm>
            <a:off x="2411171" y="6266547"/>
            <a:ext cx="516947" cy="9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분석 문서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BC83B6A-0700-4511-B60D-DE980D279BDF}"/>
              </a:ext>
            </a:extLst>
          </p:cNvPr>
          <p:cNvSpPr/>
          <p:nvPr/>
        </p:nvSpPr>
        <p:spPr bwMode="auto">
          <a:xfrm>
            <a:off x="3867084" y="6219388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확인된 양식 문서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47C08B7-9593-4F02-A67F-BCB52EA3B7E2}"/>
              </a:ext>
            </a:extLst>
          </p:cNvPr>
          <p:cNvSpPr/>
          <p:nvPr/>
        </p:nvSpPr>
        <p:spPr bwMode="auto">
          <a:xfrm>
            <a:off x="2440265" y="6386073"/>
            <a:ext cx="421875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CCA5DB0-927B-4FFA-AACF-B38A552131E4}"/>
              </a:ext>
            </a:extLst>
          </p:cNvPr>
          <p:cNvSpPr/>
          <p:nvPr/>
        </p:nvSpPr>
        <p:spPr bwMode="auto">
          <a:xfrm>
            <a:off x="3867084" y="6356042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68">
            <a:extLst>
              <a:ext uri="{FF2B5EF4-FFF2-40B4-BE49-F238E27FC236}">
                <a16:creationId xmlns:a16="http://schemas.microsoft.com/office/drawing/2014/main" id="{D374D7C5-1C7F-4565-8445-7F32B8FA9690}"/>
              </a:ext>
            </a:extLst>
          </p:cNvPr>
          <p:cNvSpPr/>
          <p:nvPr/>
        </p:nvSpPr>
        <p:spPr bwMode="auto">
          <a:xfrm>
            <a:off x="4024364" y="6443149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B3941CB-A057-4979-8990-44528AA04B74}"/>
              </a:ext>
            </a:extLst>
          </p:cNvPr>
          <p:cNvSpPr/>
          <p:nvPr/>
        </p:nvSpPr>
        <p:spPr>
          <a:xfrm>
            <a:off x="6687200" y="6333305"/>
            <a:ext cx="542744" cy="136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서버 반영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91C7B10-080C-4F9D-AB71-88BB2D4049FA}"/>
              </a:ext>
            </a:extLst>
          </p:cNvPr>
          <p:cNvSpPr/>
          <p:nvPr/>
        </p:nvSpPr>
        <p:spPr bwMode="auto">
          <a:xfrm>
            <a:off x="5092669" y="6210895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미확인된 </a:t>
            </a: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양식 문서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BBB384B-2A4F-41C6-92C0-D269C066D510}"/>
              </a:ext>
            </a:extLst>
          </p:cNvPr>
          <p:cNvSpPr/>
          <p:nvPr/>
        </p:nvSpPr>
        <p:spPr bwMode="auto">
          <a:xfrm>
            <a:off x="5092669" y="6347549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68">
            <a:extLst>
              <a:ext uri="{FF2B5EF4-FFF2-40B4-BE49-F238E27FC236}">
                <a16:creationId xmlns:a16="http://schemas.microsoft.com/office/drawing/2014/main" id="{1EAC12FC-011D-43C8-991B-B04AE4DA9B64}"/>
              </a:ext>
            </a:extLst>
          </p:cNvPr>
          <p:cNvSpPr/>
          <p:nvPr/>
        </p:nvSpPr>
        <p:spPr bwMode="auto">
          <a:xfrm>
            <a:off x="5249949" y="6434656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</p:spTree>
    <p:extLst>
      <p:ext uri="{BB962C8B-B14F-4D97-AF65-F5344CB8AC3E}">
        <p14:creationId xmlns:p14="http://schemas.microsoft.com/office/powerpoint/2010/main" val="300614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98516E7-E633-4C3A-8E81-FC67EAF9DB41}"/>
              </a:ext>
            </a:extLst>
          </p:cNvPr>
          <p:cNvSpPr/>
          <p:nvPr/>
        </p:nvSpPr>
        <p:spPr>
          <a:xfrm>
            <a:off x="1226028" y="408808"/>
            <a:ext cx="5075153" cy="57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B326B90-201B-4191-89F8-FC0688C29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2" y="737490"/>
            <a:ext cx="360043" cy="510759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9C066179-CEF6-4B3E-88C1-D5192576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43" y="1310883"/>
            <a:ext cx="354628" cy="504754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C2CEF8CC-1235-4923-9FC2-25211FA2D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502" y="1878271"/>
            <a:ext cx="360043" cy="512369"/>
          </a:xfrm>
          <a:prstGeom prst="rect">
            <a:avLst/>
          </a:prstGeom>
        </p:spPr>
      </p:pic>
      <p:pic>
        <p:nvPicPr>
          <p:cNvPr id="14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3F46DC07-CCA4-412D-BAE4-EB1D555B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63507" y="430957"/>
            <a:ext cx="171697" cy="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D4355CAD-9511-411B-8BAD-D3EB47B6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60072" y="5935962"/>
            <a:ext cx="171697" cy="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6" descr="https://d30y9cdsu7xlg0.cloudfront.net/png/63453-200.png">
            <a:extLst>
              <a:ext uri="{FF2B5EF4-FFF2-40B4-BE49-F238E27FC236}">
                <a16:creationId xmlns:a16="http://schemas.microsoft.com/office/drawing/2014/main" id="{CBCB1587-F02F-4BD6-98FC-5F2D0BCC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24" y="3513941"/>
            <a:ext cx="165680" cy="1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6" descr="https://d30y9cdsu7xlg0.cloudfront.net/png/63453-200.png">
            <a:extLst>
              <a:ext uri="{FF2B5EF4-FFF2-40B4-BE49-F238E27FC236}">
                <a16:creationId xmlns:a16="http://schemas.microsoft.com/office/drawing/2014/main" id="{298DA435-1F9F-4C55-9CFC-CC689BC6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33493" y="3514361"/>
            <a:ext cx="165680" cy="1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9CE0D1-546D-4371-ACDC-FF547CF263EC}"/>
              </a:ext>
            </a:extLst>
          </p:cNvPr>
          <p:cNvSpPr/>
          <p:nvPr/>
        </p:nvSpPr>
        <p:spPr bwMode="auto">
          <a:xfrm>
            <a:off x="3225044" y="3508315"/>
            <a:ext cx="1447931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/ 28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779B22-452B-46E8-BC52-DE6748A96260}"/>
              </a:ext>
            </a:extLst>
          </p:cNvPr>
          <p:cNvCxnSpPr>
            <a:cxnSpLocks/>
          </p:cNvCxnSpPr>
          <p:nvPr/>
        </p:nvCxnSpPr>
        <p:spPr bwMode="auto">
          <a:xfrm>
            <a:off x="1680981" y="435435"/>
            <a:ext cx="0" cy="568174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1410D996-90A3-4D29-B714-75EE0C69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2" y="2454206"/>
            <a:ext cx="360043" cy="51075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6822604-4259-4C17-8B07-F6029F9F2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43" y="3027599"/>
            <a:ext cx="354628" cy="50475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0F76B72-AC1A-4021-B58C-C88496B7F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502" y="3594987"/>
            <a:ext cx="360043" cy="512369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83FFC92-A43B-46CA-8E04-B4A68C22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2" y="4168460"/>
            <a:ext cx="360043" cy="51075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86703D1B-2BDE-4F07-B004-ED36845A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43" y="4741853"/>
            <a:ext cx="354628" cy="504754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D263F1C-EBC0-4059-994B-B7F1F214F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502" y="5309241"/>
            <a:ext cx="360043" cy="51236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B51876F-8918-48DE-BF7C-D51073C52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4299" y="727011"/>
            <a:ext cx="3160206" cy="2656606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13C1D826-BF14-4E30-B615-4CF10C02852D}"/>
              </a:ext>
            </a:extLst>
          </p:cNvPr>
          <p:cNvSpPr/>
          <p:nvPr/>
        </p:nvSpPr>
        <p:spPr>
          <a:xfrm>
            <a:off x="1013557" y="436963"/>
            <a:ext cx="169824" cy="5680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3EE41A-E369-4133-915C-9A16450A698D}"/>
              </a:ext>
            </a:extLst>
          </p:cNvPr>
          <p:cNvSpPr/>
          <p:nvPr/>
        </p:nvSpPr>
        <p:spPr>
          <a:xfrm>
            <a:off x="971316" y="595485"/>
            <a:ext cx="173651" cy="28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</a:t>
            </a:r>
            <a:endParaRPr lang="en-US" altLang="ko-KR" sz="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pic>
        <p:nvPicPr>
          <p:cNvPr id="118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0EDDD46-B97E-4A5C-8902-6A03885D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65" y="447062"/>
            <a:ext cx="116071" cy="11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2B7CC63-6C45-4ED1-98F5-56F340001411}"/>
              </a:ext>
            </a:extLst>
          </p:cNvPr>
          <p:cNvSpPr/>
          <p:nvPr/>
        </p:nvSpPr>
        <p:spPr>
          <a:xfrm>
            <a:off x="6359596" y="420584"/>
            <a:ext cx="2673490" cy="56870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0070AF-CCD5-4705-9EB2-D3E5CFDC6F39}"/>
              </a:ext>
            </a:extLst>
          </p:cNvPr>
          <p:cNvSpPr/>
          <p:nvPr/>
        </p:nvSpPr>
        <p:spPr>
          <a:xfrm>
            <a:off x="1695563" y="416037"/>
            <a:ext cx="653002" cy="201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이미지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A252978-A8D1-4709-BA83-ECE5B363865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422" y="594151"/>
            <a:ext cx="4526028" cy="1433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339F6E2-302A-4702-A7FD-610F685242B8}"/>
              </a:ext>
            </a:extLst>
          </p:cNvPr>
          <p:cNvSpPr/>
          <p:nvPr/>
        </p:nvSpPr>
        <p:spPr>
          <a:xfrm>
            <a:off x="6361358" y="408076"/>
            <a:ext cx="713439" cy="16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 상세</a:t>
            </a:r>
            <a:endParaRPr lang="ko-KR" altLang="en-US" sz="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2780CCC-093C-4C83-A145-F6CA6B504171}"/>
              </a:ext>
            </a:extLst>
          </p:cNvPr>
          <p:cNvCxnSpPr>
            <a:cxnSpLocks/>
          </p:cNvCxnSpPr>
          <p:nvPr/>
        </p:nvCxnSpPr>
        <p:spPr bwMode="auto">
          <a:xfrm flipV="1">
            <a:off x="6384218" y="581170"/>
            <a:ext cx="2648868" cy="1934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85DA58C-2D76-4F59-B4BE-F2E48D99EA88}"/>
              </a:ext>
            </a:extLst>
          </p:cNvPr>
          <p:cNvSpPr/>
          <p:nvPr/>
        </p:nvSpPr>
        <p:spPr>
          <a:xfrm>
            <a:off x="8516031" y="654693"/>
            <a:ext cx="478559" cy="1576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79E6669-2587-4AB5-9C8E-61CBC3E6B0C4}"/>
              </a:ext>
            </a:extLst>
          </p:cNvPr>
          <p:cNvSpPr/>
          <p:nvPr/>
        </p:nvSpPr>
        <p:spPr bwMode="auto">
          <a:xfrm>
            <a:off x="6446958" y="670687"/>
            <a:ext cx="934314" cy="125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ACOUNT INVOICE      ▼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8B3C62-8EBE-468E-9DA4-18C37F48AACC}"/>
              </a:ext>
            </a:extLst>
          </p:cNvPr>
          <p:cNvSpPr/>
          <p:nvPr/>
        </p:nvSpPr>
        <p:spPr>
          <a:xfrm>
            <a:off x="7312181" y="654558"/>
            <a:ext cx="712697" cy="1576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83%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1AD12CA0-B6D6-46BA-A075-1659946340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32289" y="902906"/>
          <a:ext cx="2562301" cy="24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1">
                  <a:extLst>
                    <a:ext uri="{9D8B030D-6E8A-4147-A177-3AD203B41FA5}">
                      <a16:colId xmlns:a16="http://schemas.microsoft.com/office/drawing/2014/main" val="579406146"/>
                    </a:ext>
                  </a:extLst>
                </a:gridCol>
              </a:tblGrid>
              <a:tr h="189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Your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계약번호</a:t>
                      </a: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80942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출재사코드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4574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 With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54609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 Name: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부대비일련번호</a:t>
                      </a: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93105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Coverage Period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80650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수재특약년월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40490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Transaction Information: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51466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Supplemental Information: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2411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Balances Due: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417434"/>
                  </a:ext>
                </a:extLst>
              </a:tr>
              <a:tr h="2291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Please Settle Debit balances 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 soon as possible.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간사사코드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002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44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401" marR="21401" marT="21401" marB="21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52669"/>
                  </a:ext>
                </a:extLst>
              </a:tr>
            </a:tbl>
          </a:graphicData>
        </a:graphic>
      </p:graphicFrame>
      <p:pic>
        <p:nvPicPr>
          <p:cNvPr id="129" name="그림 128">
            <a:extLst>
              <a:ext uri="{FF2B5EF4-FFF2-40B4-BE49-F238E27FC236}">
                <a16:creationId xmlns:a16="http://schemas.microsoft.com/office/drawing/2014/main" id="{E0F06268-72A4-47CC-812F-EB813E1AEB0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9897" y="899394"/>
            <a:ext cx="122205" cy="2479045"/>
          </a:xfrm>
          <a:prstGeom prst="rect">
            <a:avLst/>
          </a:prstGeom>
        </p:spPr>
      </p:pic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88338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FB63774-47D0-4943-9216-027DED8D50D9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7136" y="6188434"/>
            <a:ext cx="7939743" cy="270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EFED9AC-45DF-4DAC-AAC3-8FEF1FE79A7F}"/>
              </a:ext>
            </a:extLst>
          </p:cNvPr>
          <p:cNvSpPr/>
          <p:nvPr/>
        </p:nvSpPr>
        <p:spPr>
          <a:xfrm>
            <a:off x="1027181" y="6249423"/>
            <a:ext cx="810048" cy="28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 결과</a:t>
            </a:r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90FE8A-26C2-4F8D-B411-7E4E98B3AF4E}"/>
              </a:ext>
            </a:extLst>
          </p:cNvPr>
          <p:cNvCxnSpPr>
            <a:cxnSpLocks/>
          </p:cNvCxnSpPr>
          <p:nvPr/>
        </p:nvCxnSpPr>
        <p:spPr bwMode="auto">
          <a:xfrm>
            <a:off x="1837229" y="6210895"/>
            <a:ext cx="0" cy="3756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E49F21-482D-41F5-8E6E-896345359D09}"/>
              </a:ext>
            </a:extLst>
          </p:cNvPr>
          <p:cNvSpPr/>
          <p:nvPr/>
        </p:nvSpPr>
        <p:spPr bwMode="auto">
          <a:xfrm>
            <a:off x="2411171" y="6266547"/>
            <a:ext cx="516947" cy="9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분석 문서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EB1637C-BB92-4741-A792-D08AC9F1BB5C}"/>
              </a:ext>
            </a:extLst>
          </p:cNvPr>
          <p:cNvSpPr/>
          <p:nvPr/>
        </p:nvSpPr>
        <p:spPr bwMode="auto">
          <a:xfrm>
            <a:off x="3867084" y="6219388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확인된 양식 문서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473BDC5-64B3-449D-8377-AFAFB537825E}"/>
              </a:ext>
            </a:extLst>
          </p:cNvPr>
          <p:cNvSpPr/>
          <p:nvPr/>
        </p:nvSpPr>
        <p:spPr bwMode="auto">
          <a:xfrm>
            <a:off x="2440265" y="6386073"/>
            <a:ext cx="421875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CF5DEE-1C24-4D95-B252-EA8D20AFD489}"/>
              </a:ext>
            </a:extLst>
          </p:cNvPr>
          <p:cNvSpPr/>
          <p:nvPr/>
        </p:nvSpPr>
        <p:spPr bwMode="auto">
          <a:xfrm>
            <a:off x="3867084" y="6356042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사각형: 둥근 모서리 68">
            <a:extLst>
              <a:ext uri="{FF2B5EF4-FFF2-40B4-BE49-F238E27FC236}">
                <a16:creationId xmlns:a16="http://schemas.microsoft.com/office/drawing/2014/main" id="{3026E244-C2CF-4185-B063-FFEC848E02F2}"/>
              </a:ext>
            </a:extLst>
          </p:cNvPr>
          <p:cNvSpPr/>
          <p:nvPr/>
        </p:nvSpPr>
        <p:spPr bwMode="auto">
          <a:xfrm>
            <a:off x="4024364" y="6443149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21BB43-7107-46CD-A36D-8E3E309A00D7}"/>
              </a:ext>
            </a:extLst>
          </p:cNvPr>
          <p:cNvSpPr/>
          <p:nvPr/>
        </p:nvSpPr>
        <p:spPr>
          <a:xfrm>
            <a:off x="6687200" y="6333305"/>
            <a:ext cx="542744" cy="136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서버 반영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834C436-51C8-42DB-B021-6F91F35D2D86}"/>
              </a:ext>
            </a:extLst>
          </p:cNvPr>
          <p:cNvSpPr/>
          <p:nvPr/>
        </p:nvSpPr>
        <p:spPr bwMode="auto">
          <a:xfrm>
            <a:off x="5092669" y="6210895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미확인된 </a:t>
            </a: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양식 문서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0C1BED5-C25D-4B71-AD1C-DBA248AFED31}"/>
              </a:ext>
            </a:extLst>
          </p:cNvPr>
          <p:cNvSpPr/>
          <p:nvPr/>
        </p:nvSpPr>
        <p:spPr bwMode="auto">
          <a:xfrm>
            <a:off x="5092669" y="6347549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사각형: 둥근 모서리 68">
            <a:extLst>
              <a:ext uri="{FF2B5EF4-FFF2-40B4-BE49-F238E27FC236}">
                <a16:creationId xmlns:a16="http://schemas.microsoft.com/office/drawing/2014/main" id="{D6AB4D44-DF44-4D01-9490-004FBBF98B63}"/>
              </a:ext>
            </a:extLst>
          </p:cNvPr>
          <p:cNvSpPr/>
          <p:nvPr/>
        </p:nvSpPr>
        <p:spPr bwMode="auto">
          <a:xfrm>
            <a:off x="5249949" y="6434656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</p:spTree>
    <p:extLst>
      <p:ext uri="{BB962C8B-B14F-4D97-AF65-F5344CB8AC3E}">
        <p14:creationId xmlns:p14="http://schemas.microsoft.com/office/powerpoint/2010/main" val="292718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98516E7-E633-4C3A-8E81-FC67EAF9DB41}"/>
              </a:ext>
            </a:extLst>
          </p:cNvPr>
          <p:cNvSpPr/>
          <p:nvPr/>
        </p:nvSpPr>
        <p:spPr>
          <a:xfrm>
            <a:off x="1006953" y="408808"/>
            <a:ext cx="7959926" cy="57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70112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27A40586-7F41-4BBB-B82B-FAD88A8BD8DB}"/>
              </a:ext>
            </a:extLst>
          </p:cNvPr>
          <p:cNvSpPr txBox="1"/>
          <p:nvPr/>
        </p:nvSpPr>
        <p:spPr>
          <a:xfrm>
            <a:off x="4066125" y="2763765"/>
            <a:ext cx="20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엑셀 파일을 드래그 하시거나 아래 버튼을 눌러 파일을 업로드 해주세요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FBED9B6-E29C-435C-87C5-C2B268467544}"/>
              </a:ext>
            </a:extLst>
          </p:cNvPr>
          <p:cNvSpPr/>
          <p:nvPr/>
        </p:nvSpPr>
        <p:spPr>
          <a:xfrm>
            <a:off x="4867317" y="3108547"/>
            <a:ext cx="438455" cy="149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31804D6-A5AB-4355-A8CD-5085C1072E85}"/>
              </a:ext>
            </a:extLst>
          </p:cNvPr>
          <p:cNvSpPr/>
          <p:nvPr/>
        </p:nvSpPr>
        <p:spPr>
          <a:xfrm>
            <a:off x="3423889" y="1992194"/>
            <a:ext cx="3337560" cy="210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295778C4-549F-43F3-A363-6074E1B1F2EA}"/>
              </a:ext>
            </a:extLst>
          </p:cNvPr>
          <p:cNvCxnSpPr>
            <a:cxnSpLocks/>
          </p:cNvCxnSpPr>
          <p:nvPr/>
        </p:nvCxnSpPr>
        <p:spPr bwMode="auto">
          <a:xfrm>
            <a:off x="1021983" y="5771099"/>
            <a:ext cx="794489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AF20608-8B63-4775-8A7A-A59313F88119}"/>
              </a:ext>
            </a:extLst>
          </p:cNvPr>
          <p:cNvSpPr/>
          <p:nvPr/>
        </p:nvSpPr>
        <p:spPr bwMode="auto">
          <a:xfrm>
            <a:off x="3481283" y="5833273"/>
            <a:ext cx="907829" cy="1158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일치하지 않은 건수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2A4925E-656A-49A9-B779-CAC3E515DA10}"/>
              </a:ext>
            </a:extLst>
          </p:cNvPr>
          <p:cNvSpPr/>
          <p:nvPr/>
        </p:nvSpPr>
        <p:spPr bwMode="auto">
          <a:xfrm>
            <a:off x="3481283" y="5976608"/>
            <a:ext cx="907829" cy="130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5DECF33-15C1-484E-87E4-88FF4BC56824}"/>
              </a:ext>
            </a:extLst>
          </p:cNvPr>
          <p:cNvSpPr txBox="1"/>
          <p:nvPr/>
        </p:nvSpPr>
        <p:spPr>
          <a:xfrm>
            <a:off x="6151327" y="5843318"/>
            <a:ext cx="5100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오타 이동</a:t>
            </a:r>
          </a:p>
        </p:txBody>
      </p:sp>
      <p:sp>
        <p:nvSpPr>
          <p:cNvPr id="216" name="오른쪽 화살표 54">
            <a:extLst>
              <a:ext uri="{FF2B5EF4-FFF2-40B4-BE49-F238E27FC236}">
                <a16:creationId xmlns:a16="http://schemas.microsoft.com/office/drawing/2014/main" id="{65F89BEA-DEEE-4341-87F2-4C288F957722}"/>
              </a:ext>
            </a:extLst>
          </p:cNvPr>
          <p:cNvSpPr/>
          <p:nvPr/>
        </p:nvSpPr>
        <p:spPr>
          <a:xfrm flipH="1">
            <a:off x="6101797" y="5894693"/>
            <a:ext cx="99060" cy="8191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218" name="오른쪽 화살표 54">
            <a:extLst>
              <a:ext uri="{FF2B5EF4-FFF2-40B4-BE49-F238E27FC236}">
                <a16:creationId xmlns:a16="http://schemas.microsoft.com/office/drawing/2014/main" id="{C682FB8D-A33C-491B-B3F4-273D8F8B6433}"/>
              </a:ext>
            </a:extLst>
          </p:cNvPr>
          <p:cNvSpPr/>
          <p:nvPr/>
        </p:nvSpPr>
        <p:spPr>
          <a:xfrm rot="10800000" flipH="1">
            <a:off x="6604096" y="5894693"/>
            <a:ext cx="99060" cy="8191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8B2A970-FC3E-4A89-B768-243B215BD5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7136" y="6188434"/>
            <a:ext cx="7939743" cy="270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0AF0CCD-D79A-438A-BC8C-6B6F23FF89B6}"/>
              </a:ext>
            </a:extLst>
          </p:cNvPr>
          <p:cNvSpPr/>
          <p:nvPr/>
        </p:nvSpPr>
        <p:spPr>
          <a:xfrm>
            <a:off x="1027181" y="6249423"/>
            <a:ext cx="810048" cy="28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 결과</a:t>
            </a:r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21930007-7A42-41EF-A9CF-9A089B7742B5}"/>
              </a:ext>
            </a:extLst>
          </p:cNvPr>
          <p:cNvCxnSpPr>
            <a:cxnSpLocks/>
          </p:cNvCxnSpPr>
          <p:nvPr/>
        </p:nvCxnSpPr>
        <p:spPr bwMode="auto">
          <a:xfrm>
            <a:off x="1837229" y="6210895"/>
            <a:ext cx="0" cy="3756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2A81DEF-4713-4F9A-BD71-A2BDFAC2799C}"/>
              </a:ext>
            </a:extLst>
          </p:cNvPr>
          <p:cNvSpPr/>
          <p:nvPr/>
        </p:nvSpPr>
        <p:spPr bwMode="auto">
          <a:xfrm>
            <a:off x="2411171" y="6266547"/>
            <a:ext cx="516947" cy="9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분석 문서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473867C-075C-4E10-A6D6-BDA251972013}"/>
              </a:ext>
            </a:extLst>
          </p:cNvPr>
          <p:cNvSpPr/>
          <p:nvPr/>
        </p:nvSpPr>
        <p:spPr bwMode="auto">
          <a:xfrm>
            <a:off x="3867084" y="6219388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확인된 양식 문서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17C5578-5628-4982-A74C-E78CF830FE9A}"/>
              </a:ext>
            </a:extLst>
          </p:cNvPr>
          <p:cNvSpPr/>
          <p:nvPr/>
        </p:nvSpPr>
        <p:spPr bwMode="auto">
          <a:xfrm>
            <a:off x="2440265" y="6386073"/>
            <a:ext cx="421875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1DEED58-A095-410F-81CA-C9144CAF6001}"/>
              </a:ext>
            </a:extLst>
          </p:cNvPr>
          <p:cNvSpPr/>
          <p:nvPr/>
        </p:nvSpPr>
        <p:spPr bwMode="auto">
          <a:xfrm>
            <a:off x="3867084" y="6356042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사각형: 둥근 모서리 68">
            <a:extLst>
              <a:ext uri="{FF2B5EF4-FFF2-40B4-BE49-F238E27FC236}">
                <a16:creationId xmlns:a16="http://schemas.microsoft.com/office/drawing/2014/main" id="{FDCD6232-CDDE-4AEC-8C54-4169C12F752A}"/>
              </a:ext>
            </a:extLst>
          </p:cNvPr>
          <p:cNvSpPr/>
          <p:nvPr/>
        </p:nvSpPr>
        <p:spPr bwMode="auto">
          <a:xfrm>
            <a:off x="4024364" y="6443149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A9EAC98-8FD3-48B8-863E-C75D89CBDD1F}"/>
              </a:ext>
            </a:extLst>
          </p:cNvPr>
          <p:cNvSpPr/>
          <p:nvPr/>
        </p:nvSpPr>
        <p:spPr>
          <a:xfrm>
            <a:off x="6687200" y="6333305"/>
            <a:ext cx="542744" cy="136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서버 반영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DB3743-2FB5-42D4-8933-AEE45B1A0A66}"/>
              </a:ext>
            </a:extLst>
          </p:cNvPr>
          <p:cNvSpPr/>
          <p:nvPr/>
        </p:nvSpPr>
        <p:spPr bwMode="auto">
          <a:xfrm>
            <a:off x="5092669" y="6210895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미확인된 </a:t>
            </a: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양식 문서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03E9850-B47B-49FF-9FDB-D489FE1DE588}"/>
              </a:ext>
            </a:extLst>
          </p:cNvPr>
          <p:cNvSpPr/>
          <p:nvPr/>
        </p:nvSpPr>
        <p:spPr bwMode="auto">
          <a:xfrm>
            <a:off x="5092669" y="6347549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사각형: 둥근 모서리 68">
            <a:extLst>
              <a:ext uri="{FF2B5EF4-FFF2-40B4-BE49-F238E27FC236}">
                <a16:creationId xmlns:a16="http://schemas.microsoft.com/office/drawing/2014/main" id="{6EB045A2-614B-43EA-9546-8B2AC3E786E4}"/>
              </a:ext>
            </a:extLst>
          </p:cNvPr>
          <p:cNvSpPr/>
          <p:nvPr/>
        </p:nvSpPr>
        <p:spPr bwMode="auto">
          <a:xfrm>
            <a:off x="5249949" y="6434656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</p:spTree>
    <p:extLst>
      <p:ext uri="{BB962C8B-B14F-4D97-AF65-F5344CB8AC3E}">
        <p14:creationId xmlns:p14="http://schemas.microsoft.com/office/powerpoint/2010/main" val="32900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98516E7-E633-4C3A-8E81-FC67EAF9DB41}"/>
              </a:ext>
            </a:extLst>
          </p:cNvPr>
          <p:cNvSpPr/>
          <p:nvPr/>
        </p:nvSpPr>
        <p:spPr>
          <a:xfrm>
            <a:off x="1006953" y="408808"/>
            <a:ext cx="7959926" cy="57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13796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295778C4-549F-43F3-A363-6074E1B1F2EA}"/>
              </a:ext>
            </a:extLst>
          </p:cNvPr>
          <p:cNvCxnSpPr>
            <a:cxnSpLocks/>
          </p:cNvCxnSpPr>
          <p:nvPr/>
        </p:nvCxnSpPr>
        <p:spPr bwMode="auto">
          <a:xfrm>
            <a:off x="1021983" y="5771099"/>
            <a:ext cx="794489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AF20608-8B63-4775-8A7A-A59313F88119}"/>
              </a:ext>
            </a:extLst>
          </p:cNvPr>
          <p:cNvSpPr/>
          <p:nvPr/>
        </p:nvSpPr>
        <p:spPr bwMode="auto">
          <a:xfrm>
            <a:off x="3481283" y="5833273"/>
            <a:ext cx="907829" cy="1158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일치하지 않은 건수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2A4925E-656A-49A9-B779-CAC3E515DA10}"/>
              </a:ext>
            </a:extLst>
          </p:cNvPr>
          <p:cNvSpPr/>
          <p:nvPr/>
        </p:nvSpPr>
        <p:spPr bwMode="auto">
          <a:xfrm>
            <a:off x="3481283" y="5976608"/>
            <a:ext cx="907829" cy="130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5DECF33-15C1-484E-87E4-88FF4BC56824}"/>
              </a:ext>
            </a:extLst>
          </p:cNvPr>
          <p:cNvSpPr txBox="1"/>
          <p:nvPr/>
        </p:nvSpPr>
        <p:spPr>
          <a:xfrm>
            <a:off x="6151327" y="5843318"/>
            <a:ext cx="5100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오타 이동</a:t>
            </a:r>
          </a:p>
        </p:txBody>
      </p:sp>
      <p:sp>
        <p:nvSpPr>
          <p:cNvPr id="216" name="오른쪽 화살표 54">
            <a:extLst>
              <a:ext uri="{FF2B5EF4-FFF2-40B4-BE49-F238E27FC236}">
                <a16:creationId xmlns:a16="http://schemas.microsoft.com/office/drawing/2014/main" id="{65F89BEA-DEEE-4341-87F2-4C288F957722}"/>
              </a:ext>
            </a:extLst>
          </p:cNvPr>
          <p:cNvSpPr/>
          <p:nvPr/>
        </p:nvSpPr>
        <p:spPr>
          <a:xfrm flipH="1">
            <a:off x="6101797" y="5894693"/>
            <a:ext cx="99060" cy="8191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218" name="오른쪽 화살표 54">
            <a:extLst>
              <a:ext uri="{FF2B5EF4-FFF2-40B4-BE49-F238E27FC236}">
                <a16:creationId xmlns:a16="http://schemas.microsoft.com/office/drawing/2014/main" id="{C682FB8D-A33C-491B-B3F4-273D8F8B6433}"/>
              </a:ext>
            </a:extLst>
          </p:cNvPr>
          <p:cNvSpPr/>
          <p:nvPr/>
        </p:nvSpPr>
        <p:spPr>
          <a:xfrm rot="10800000" flipH="1">
            <a:off x="6604096" y="5894693"/>
            <a:ext cx="99060" cy="8191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8B2A970-FC3E-4A89-B768-243B215BD5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7136" y="6188434"/>
            <a:ext cx="7939743" cy="2706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0AF0CCD-D79A-438A-BC8C-6B6F23FF89B6}"/>
              </a:ext>
            </a:extLst>
          </p:cNvPr>
          <p:cNvSpPr/>
          <p:nvPr/>
        </p:nvSpPr>
        <p:spPr>
          <a:xfrm>
            <a:off x="1027181" y="6249423"/>
            <a:ext cx="810048" cy="28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분석 결과</a:t>
            </a:r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21930007-7A42-41EF-A9CF-9A089B7742B5}"/>
              </a:ext>
            </a:extLst>
          </p:cNvPr>
          <p:cNvCxnSpPr>
            <a:cxnSpLocks/>
          </p:cNvCxnSpPr>
          <p:nvPr/>
        </p:nvCxnSpPr>
        <p:spPr bwMode="auto">
          <a:xfrm>
            <a:off x="1837229" y="6210895"/>
            <a:ext cx="0" cy="37569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2A81DEF-4713-4F9A-BD71-A2BDFAC2799C}"/>
              </a:ext>
            </a:extLst>
          </p:cNvPr>
          <p:cNvSpPr/>
          <p:nvPr/>
        </p:nvSpPr>
        <p:spPr bwMode="auto">
          <a:xfrm>
            <a:off x="2411171" y="6266547"/>
            <a:ext cx="516947" cy="9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분석 문서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473867C-075C-4E10-A6D6-BDA251972013}"/>
              </a:ext>
            </a:extLst>
          </p:cNvPr>
          <p:cNvSpPr/>
          <p:nvPr/>
        </p:nvSpPr>
        <p:spPr bwMode="auto">
          <a:xfrm>
            <a:off x="3867084" y="6219388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확인된 양식 문서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17C5578-5628-4982-A74C-E78CF830FE9A}"/>
              </a:ext>
            </a:extLst>
          </p:cNvPr>
          <p:cNvSpPr/>
          <p:nvPr/>
        </p:nvSpPr>
        <p:spPr bwMode="auto">
          <a:xfrm>
            <a:off x="2440265" y="6386073"/>
            <a:ext cx="421875" cy="18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1DEED58-A095-410F-81CA-C9144CAF6001}"/>
              </a:ext>
            </a:extLst>
          </p:cNvPr>
          <p:cNvSpPr/>
          <p:nvPr/>
        </p:nvSpPr>
        <p:spPr bwMode="auto">
          <a:xfrm>
            <a:off x="3867084" y="6356042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사각형: 둥근 모서리 68">
            <a:extLst>
              <a:ext uri="{FF2B5EF4-FFF2-40B4-BE49-F238E27FC236}">
                <a16:creationId xmlns:a16="http://schemas.microsoft.com/office/drawing/2014/main" id="{FDCD6232-CDDE-4AEC-8C54-4169C12F752A}"/>
              </a:ext>
            </a:extLst>
          </p:cNvPr>
          <p:cNvSpPr/>
          <p:nvPr/>
        </p:nvSpPr>
        <p:spPr bwMode="auto">
          <a:xfrm>
            <a:off x="4024364" y="6443149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A9EAC98-8FD3-48B8-863E-C75D89CBDD1F}"/>
              </a:ext>
            </a:extLst>
          </p:cNvPr>
          <p:cNvSpPr/>
          <p:nvPr/>
        </p:nvSpPr>
        <p:spPr>
          <a:xfrm>
            <a:off x="6687200" y="6333305"/>
            <a:ext cx="542744" cy="136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서버 반영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DB3743-2FB5-42D4-8933-AEE45B1A0A66}"/>
              </a:ext>
            </a:extLst>
          </p:cNvPr>
          <p:cNvSpPr/>
          <p:nvPr/>
        </p:nvSpPr>
        <p:spPr bwMode="auto">
          <a:xfrm>
            <a:off x="5092669" y="6210895"/>
            <a:ext cx="707112" cy="12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ko-KR" altLang="en-US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미확인된 </a:t>
            </a: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양식 문서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03E9850-B47B-49FF-9FDB-D489FE1DE588}"/>
              </a:ext>
            </a:extLst>
          </p:cNvPr>
          <p:cNvSpPr/>
          <p:nvPr/>
        </p:nvSpPr>
        <p:spPr bwMode="auto">
          <a:xfrm>
            <a:off x="5092669" y="6347549"/>
            <a:ext cx="707112" cy="75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 algn="ctr">
              <a:defRPr/>
            </a:pPr>
            <a:r>
              <a:rPr lang="en-US" altLang="ko-KR" sz="6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사각형: 둥근 모서리 68">
            <a:extLst>
              <a:ext uri="{FF2B5EF4-FFF2-40B4-BE49-F238E27FC236}">
                <a16:creationId xmlns:a16="http://schemas.microsoft.com/office/drawing/2014/main" id="{6EB045A2-614B-43EA-9546-8B2AC3E786E4}"/>
              </a:ext>
            </a:extLst>
          </p:cNvPr>
          <p:cNvSpPr/>
          <p:nvPr/>
        </p:nvSpPr>
        <p:spPr bwMode="auto">
          <a:xfrm>
            <a:off x="5249949" y="6434656"/>
            <a:ext cx="402203" cy="96671"/>
          </a:xfrm>
          <a:prstGeom prst="roundRect">
            <a:avLst>
              <a:gd name="adj" fmla="val 5710"/>
            </a:avLst>
          </a:prstGeom>
          <a:solidFill>
            <a:srgbClr val="0075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80" tIns="12980" rIns="12980" bIns="12980" numCol="1" rtlCol="0" anchor="ctr" anchorCtr="0" compatLnSpc="1">
            <a:prstTxWarp prst="textNoShape">
              <a:avLst/>
            </a:prstTxWarp>
          </a:bodyPr>
          <a:lstStyle/>
          <a:p>
            <a:pPr algn="ctr" defTabSz="659403"/>
            <a:r>
              <a:rPr lang="ko-KR" altLang="en-US" sz="6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저장</a:t>
            </a: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9363EE9E-F68A-406A-A9C4-80345E7A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61" y="1622575"/>
            <a:ext cx="65151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2548C2-F669-4A5E-A50D-518DD17B6A02}"/>
              </a:ext>
            </a:extLst>
          </p:cNvPr>
          <p:cNvSpPr/>
          <p:nvPr/>
        </p:nvSpPr>
        <p:spPr>
          <a:xfrm>
            <a:off x="2912168" y="2529211"/>
            <a:ext cx="617220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0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51">
            <a:extLst>
              <a:ext uri="{FF2B5EF4-FFF2-40B4-BE49-F238E27FC236}">
                <a16:creationId xmlns:a16="http://schemas.microsoft.com/office/drawing/2014/main" id="{E3411730-D898-458F-9309-CC91E734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" y="273242"/>
            <a:ext cx="1691236" cy="1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TIIZ OCR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Service Web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5EE58-A583-47BE-B982-06384C996BFF}"/>
              </a:ext>
            </a:extLst>
          </p:cNvPr>
          <p:cNvSpPr/>
          <p:nvPr/>
        </p:nvSpPr>
        <p:spPr bwMode="auto">
          <a:xfrm>
            <a:off x="7556299" y="244667"/>
            <a:ext cx="1017422" cy="173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 anchorCtr="0"/>
          <a:lstStyle/>
          <a:p>
            <a:pPr>
              <a:defRPr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TIIZ_admin01         ]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58">
            <a:extLst>
              <a:ext uri="{FF2B5EF4-FFF2-40B4-BE49-F238E27FC236}">
                <a16:creationId xmlns:a16="http://schemas.microsoft.com/office/drawing/2014/main" id="{89189C27-9F67-4E79-A7C3-D740019F2E5F}"/>
              </a:ext>
            </a:extLst>
          </p:cNvPr>
          <p:cNvSpPr/>
          <p:nvPr/>
        </p:nvSpPr>
        <p:spPr bwMode="auto">
          <a:xfrm>
            <a:off x="8458200" y="274865"/>
            <a:ext cx="508680" cy="133943"/>
          </a:xfrm>
          <a:prstGeom prst="roundRect">
            <a:avLst>
              <a:gd name="adj" fmla="val 4162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1" tIns="18001" rIns="18001" bIns="18001" anchor="ctr"/>
          <a:lstStyle/>
          <a:p>
            <a:pPr algn="ctr" eaLnBrk="1" latinLnBrk="1" hangingPunct="1">
              <a:defRPr/>
            </a:pPr>
            <a:r>
              <a:rPr lang="ko-KR" altLang="en-US" sz="600">
                <a:solidFill>
                  <a:schemeClr val="bg1"/>
                </a:solidFill>
                <a:latin typeface="+mn-ea"/>
                <a:ea typeface="+mn-ea"/>
              </a:rPr>
              <a:t>로그아웃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 descr="https://d30y9cdsu7xlg0.cloudfront.net/png/1280243-200.png">
            <a:extLst>
              <a:ext uri="{FF2B5EF4-FFF2-40B4-BE49-F238E27FC236}">
                <a16:creationId xmlns:a16="http://schemas.microsoft.com/office/drawing/2014/main" id="{87CC59B9-CE71-4612-88B0-E2CB4F2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3" y="296079"/>
            <a:ext cx="97712" cy="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741063-4609-48D8-BE8F-6271F5FF6B29}"/>
              </a:ext>
            </a:extLst>
          </p:cNvPr>
          <p:cNvSpPr/>
          <p:nvPr/>
        </p:nvSpPr>
        <p:spPr bwMode="auto">
          <a:xfrm>
            <a:off x="76391" y="257969"/>
            <a:ext cx="8978831" cy="632038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98516E7-E633-4C3A-8E81-FC67EAF9DB41}"/>
              </a:ext>
            </a:extLst>
          </p:cNvPr>
          <p:cNvSpPr/>
          <p:nvPr/>
        </p:nvSpPr>
        <p:spPr>
          <a:xfrm>
            <a:off x="1006953" y="408807"/>
            <a:ext cx="7959926" cy="61695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EEA302BE-860F-4887-8074-B9875A0F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28354"/>
              </p:ext>
            </p:extLst>
          </p:nvPr>
        </p:nvGraphicFramePr>
        <p:xfrm>
          <a:off x="85269" y="437384"/>
          <a:ext cx="879931" cy="61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88132"/>
                  </a:ext>
                </a:extLst>
              </a:tr>
              <a:tr h="9834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15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1885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ICR </a:t>
                      </a: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엔트리 추출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0927"/>
                  </a:ext>
                </a:extLst>
              </a:tr>
              <a:tr h="226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학습</a:t>
                      </a:r>
                      <a:endParaRPr lang="en-US" altLang="ko-KR" sz="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74930"/>
                  </a:ext>
                </a:extLst>
              </a:tr>
              <a:tr h="22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조회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6622"/>
                  </a:ext>
                </a:extLst>
              </a:tr>
              <a:tr h="30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71413"/>
                  </a:ext>
                </a:extLst>
              </a:tr>
              <a:tr h="573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50790"/>
                  </a:ext>
                </a:extLst>
              </a:tr>
              <a:tr h="451307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7149"/>
                  </a:ext>
                </a:extLst>
              </a:tr>
              <a:tr h="1712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대시보드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57821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4133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520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6559"/>
                  </a:ext>
                </a:extLst>
              </a:tr>
              <a:tr h="183622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2705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7658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536"/>
                  </a:ext>
                </a:extLst>
              </a:tr>
              <a:tr h="525059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18015" marT="10797" marB="107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0311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07E0A2-C721-4241-9AE3-7A135B9ED728}"/>
              </a:ext>
            </a:extLst>
          </p:cNvPr>
          <p:cNvSpPr/>
          <p:nvPr/>
        </p:nvSpPr>
        <p:spPr>
          <a:xfrm>
            <a:off x="85270" y="664218"/>
            <a:ext cx="414794" cy="131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빗면 124">
            <a:extLst>
              <a:ext uri="{FF2B5EF4-FFF2-40B4-BE49-F238E27FC236}">
                <a16:creationId xmlns:a16="http://schemas.microsoft.com/office/drawing/2014/main" id="{00260E49-E02B-4606-B1C9-D1B58C812A0B}"/>
              </a:ext>
            </a:extLst>
          </p:cNvPr>
          <p:cNvSpPr/>
          <p:nvPr/>
        </p:nvSpPr>
        <p:spPr>
          <a:xfrm>
            <a:off x="136148" y="893864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https://d30y9cdsu7xlg0.cloudfront.net/png/1046136-200.png">
            <a:extLst>
              <a:ext uri="{FF2B5EF4-FFF2-40B4-BE49-F238E27FC236}">
                <a16:creationId xmlns:a16="http://schemas.microsoft.com/office/drawing/2014/main" id="{64C49218-40C6-452A-A25B-39B10C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1098776"/>
            <a:ext cx="156865" cy="156865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https://d30y9cdsu7xlg0.cloudfront.net/png/836545-200.png">
            <a:extLst>
              <a:ext uri="{FF2B5EF4-FFF2-40B4-BE49-F238E27FC236}">
                <a16:creationId xmlns:a16="http://schemas.microsoft.com/office/drawing/2014/main" id="{751C48E9-98DD-41F2-904D-38C1F97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" y="1353461"/>
            <a:ext cx="119371" cy="1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s://d30y9cdsu7xlg0.cloudfront.net/png/592524-200.png">
            <a:extLst>
              <a:ext uri="{FF2B5EF4-FFF2-40B4-BE49-F238E27FC236}">
                <a16:creationId xmlns:a16="http://schemas.microsoft.com/office/drawing/2014/main" id="{FD42000F-728D-43C6-95A9-6E53600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4" y="1570652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빗면 127">
            <a:extLst>
              <a:ext uri="{FF2B5EF4-FFF2-40B4-BE49-F238E27FC236}">
                <a16:creationId xmlns:a16="http://schemas.microsoft.com/office/drawing/2014/main" id="{CEBB9F0E-B318-4308-B2D1-248E80A6FFBA}"/>
              </a:ext>
            </a:extLst>
          </p:cNvPr>
          <p:cNvSpPr/>
          <p:nvPr/>
        </p:nvSpPr>
        <p:spPr>
          <a:xfrm>
            <a:off x="141410" y="3075009"/>
            <a:ext cx="156519" cy="107092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93">
            <a:extLst>
              <a:ext uri="{FF2B5EF4-FFF2-40B4-BE49-F238E27FC236}">
                <a16:creationId xmlns:a16="http://schemas.microsoft.com/office/drawing/2014/main" id="{BEC5279C-EFB0-415F-B9E9-4AA0FE661B4E}"/>
              </a:ext>
            </a:extLst>
          </p:cNvPr>
          <p:cNvGrpSpPr/>
          <p:nvPr/>
        </p:nvGrpSpPr>
        <p:grpSpPr>
          <a:xfrm>
            <a:off x="156308" y="3328581"/>
            <a:ext cx="126721" cy="177563"/>
            <a:chOff x="244563" y="4461306"/>
            <a:chExt cx="186380" cy="168360"/>
          </a:xfrm>
        </p:grpSpPr>
        <p:grpSp>
          <p:nvGrpSpPr>
            <p:cNvPr id="159" name="그룹 71">
              <a:extLst>
                <a:ext uri="{FF2B5EF4-FFF2-40B4-BE49-F238E27FC236}">
                  <a16:creationId xmlns:a16="http://schemas.microsoft.com/office/drawing/2014/main" id="{3234F0B7-08B5-436B-9B55-0EA955A70D4E}"/>
                </a:ext>
              </a:extLst>
            </p:cNvPr>
            <p:cNvGrpSpPr/>
            <p:nvPr/>
          </p:nvGrpSpPr>
          <p:grpSpPr>
            <a:xfrm>
              <a:off x="244563" y="4461735"/>
              <a:ext cx="63914" cy="118075"/>
              <a:chOff x="1989438" y="6075406"/>
              <a:chExt cx="131805" cy="205945"/>
            </a:xfrm>
          </p:grpSpPr>
          <p:sp>
            <p:nvSpPr>
              <p:cNvPr id="170" name="양쪽 모서리가 잘린 사각형 135">
                <a:extLst>
                  <a:ext uri="{FF2B5EF4-FFF2-40B4-BE49-F238E27FC236}">
                    <a16:creationId xmlns:a16="http://schemas.microsoft.com/office/drawing/2014/main" id="{12F029C0-FFA8-4B62-8339-36DA15C9BD3B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84A9296-4340-4B0C-89B8-5EA85D5BC08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70">
              <a:extLst>
                <a:ext uri="{FF2B5EF4-FFF2-40B4-BE49-F238E27FC236}">
                  <a16:creationId xmlns:a16="http://schemas.microsoft.com/office/drawing/2014/main" id="{2DD19620-D096-4C0D-B952-8AC011E07C22}"/>
                </a:ext>
              </a:extLst>
            </p:cNvPr>
            <p:cNvGrpSpPr/>
            <p:nvPr/>
          </p:nvGrpSpPr>
          <p:grpSpPr>
            <a:xfrm>
              <a:off x="367029" y="4461306"/>
              <a:ext cx="63914" cy="118075"/>
              <a:chOff x="1989438" y="6075406"/>
              <a:chExt cx="131805" cy="205945"/>
            </a:xfrm>
          </p:grpSpPr>
          <p:sp>
            <p:nvSpPr>
              <p:cNvPr id="168" name="양쪽 모서리가 잘린 사각형 133">
                <a:extLst>
                  <a:ext uri="{FF2B5EF4-FFF2-40B4-BE49-F238E27FC236}">
                    <a16:creationId xmlns:a16="http://schemas.microsoft.com/office/drawing/2014/main" id="{AE6F0C72-EEC8-44B6-95C3-CB823EDD373C}"/>
                  </a:ext>
                </a:extLst>
              </p:cNvPr>
              <p:cNvSpPr/>
              <p:nvPr/>
            </p:nvSpPr>
            <p:spPr>
              <a:xfrm>
                <a:off x="1989438" y="6133070"/>
                <a:ext cx="131805" cy="148281"/>
              </a:xfrm>
              <a:prstGeom prst="snip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121887BE-89E9-48F0-82F7-59120D0EC4DE}"/>
                  </a:ext>
                </a:extLst>
              </p:cNvPr>
              <p:cNvSpPr/>
              <p:nvPr/>
            </p:nvSpPr>
            <p:spPr>
              <a:xfrm>
                <a:off x="2005913" y="6075406"/>
                <a:ext cx="98855" cy="988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양쪽 모서리가 잘린 사각형 131">
              <a:extLst>
                <a:ext uri="{FF2B5EF4-FFF2-40B4-BE49-F238E27FC236}">
                  <a16:creationId xmlns:a16="http://schemas.microsoft.com/office/drawing/2014/main" id="{35C8D724-EA81-4979-A111-7D5A0AE1B583}"/>
                </a:ext>
              </a:extLst>
            </p:cNvPr>
            <p:cNvSpPr/>
            <p:nvPr/>
          </p:nvSpPr>
          <p:spPr>
            <a:xfrm>
              <a:off x="299404" y="4530812"/>
              <a:ext cx="81810" cy="98854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3585D-016F-4AB2-86D2-88037D76CEBD}"/>
                </a:ext>
              </a:extLst>
            </p:cNvPr>
            <p:cNvSpPr/>
            <p:nvPr/>
          </p:nvSpPr>
          <p:spPr>
            <a:xfrm>
              <a:off x="309630" y="4492370"/>
              <a:ext cx="61357" cy="659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Picture 2" descr="https://d30y9cdsu7xlg0.cloudfront.net/png/1280243-200.png">
            <a:extLst>
              <a:ext uri="{FF2B5EF4-FFF2-40B4-BE49-F238E27FC236}">
                <a16:creationId xmlns:a16="http://schemas.microsoft.com/office/drawing/2014/main" id="{34E20187-7F1D-44D1-8B49-F4A3623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" y="517186"/>
            <a:ext cx="149413" cy="1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2" descr="https://d30y9cdsu7xlg0.cloudfront.net/png/1710790-200.png">
            <a:extLst>
              <a:ext uri="{FF2B5EF4-FFF2-40B4-BE49-F238E27FC236}">
                <a16:creationId xmlns:a16="http://schemas.microsoft.com/office/drawing/2014/main" id="{F4BCF9C7-B96C-4D97-B06D-2F87F878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5798" y="416200"/>
            <a:ext cx="160271" cy="1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940444A-2907-4626-AC6E-19FF6DFBFE15}"/>
              </a:ext>
            </a:extLst>
          </p:cNvPr>
          <p:cNvSpPr/>
          <p:nvPr/>
        </p:nvSpPr>
        <p:spPr>
          <a:xfrm>
            <a:off x="93344" y="2831236"/>
            <a:ext cx="429260" cy="14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 목록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1A98B6C-9D8E-4DAC-8160-1D11E0088661}"/>
              </a:ext>
            </a:extLst>
          </p:cNvPr>
          <p:cNvCxnSpPr>
            <a:cxnSpLocks/>
          </p:cNvCxnSpPr>
          <p:nvPr/>
        </p:nvCxnSpPr>
        <p:spPr>
          <a:xfrm>
            <a:off x="562962" y="2901613"/>
            <a:ext cx="399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2E1159-4E60-4395-8E87-E3FA59114A83}"/>
              </a:ext>
            </a:extLst>
          </p:cNvPr>
          <p:cNvSpPr/>
          <p:nvPr/>
        </p:nvSpPr>
        <p:spPr>
          <a:xfrm>
            <a:off x="4910861" y="2614992"/>
            <a:ext cx="99349" cy="102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5F86A3E-F40D-435F-B757-39D1F5F5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88515"/>
              </p:ext>
            </p:extLst>
          </p:nvPr>
        </p:nvGraphicFramePr>
        <p:xfrm>
          <a:off x="1705373" y="925830"/>
          <a:ext cx="65227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문서양식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계약번호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이미지 </a:t>
                      </a:r>
                      <a:endParaRPr lang="en-US" altLang="ko-KR" sz="600" dirty="0"/>
                    </a:p>
                    <a:p>
                      <a:pPr algn="ctr" latinLnBrk="1"/>
                      <a:r>
                        <a:rPr lang="ko-KR" altLang="en-US" sz="600" dirty="0" err="1"/>
                        <a:t>미리보기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사업계획서</a:t>
                      </a:r>
                      <a:r>
                        <a:rPr lang="en-US" altLang="ko-KR" sz="600" dirty="0"/>
                        <a:t>. DOC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990081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월급명세서</a:t>
                      </a:r>
                      <a:r>
                        <a:rPr lang="en-US" altLang="ko-KR" sz="600" dirty="0"/>
                        <a:t>. PDF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2018-05-08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990153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품의서</a:t>
                      </a:r>
                      <a:r>
                        <a:rPr lang="en-US" altLang="ko-KR" sz="600" dirty="0"/>
                        <a:t>. PDF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100501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 err="1"/>
                        <a:t>휴가계</a:t>
                      </a:r>
                      <a:r>
                        <a:rPr lang="en-US" altLang="ko-KR" sz="600" dirty="0"/>
                        <a:t>. PDF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109988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TIIZ_</a:t>
                      </a:r>
                      <a:r>
                        <a:rPr lang="ko-KR" altLang="en-US" sz="600" dirty="0"/>
                        <a:t>지출결의서</a:t>
                      </a:r>
                      <a:r>
                        <a:rPr lang="en-US" altLang="ko-KR" sz="600" dirty="0"/>
                        <a:t>. DOC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ACOUNT INVOICE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2018-05-16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115555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1AA367-7400-401A-9A60-6599433E8BEE}"/>
              </a:ext>
            </a:extLst>
          </p:cNvPr>
          <p:cNvSpPr/>
          <p:nvPr/>
        </p:nvSpPr>
        <p:spPr>
          <a:xfrm>
            <a:off x="7068619" y="1245817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6A6D3D-A809-48FC-BE67-7DB12AB47BBC}"/>
              </a:ext>
            </a:extLst>
          </p:cNvPr>
          <p:cNvSpPr/>
          <p:nvPr/>
        </p:nvSpPr>
        <p:spPr>
          <a:xfrm>
            <a:off x="7068619" y="1522362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AED88F-C8B9-440E-BCB6-3486C183490F}"/>
              </a:ext>
            </a:extLst>
          </p:cNvPr>
          <p:cNvSpPr/>
          <p:nvPr/>
        </p:nvSpPr>
        <p:spPr>
          <a:xfrm>
            <a:off x="7068619" y="1801694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BB5FE-7FBB-44FC-8931-F769C7ED758A}"/>
              </a:ext>
            </a:extLst>
          </p:cNvPr>
          <p:cNvSpPr/>
          <p:nvPr/>
        </p:nvSpPr>
        <p:spPr>
          <a:xfrm>
            <a:off x="7065878" y="2071765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60270F2-1A65-4601-BA86-D80DE9A8BDA4}"/>
              </a:ext>
            </a:extLst>
          </p:cNvPr>
          <p:cNvSpPr/>
          <p:nvPr/>
        </p:nvSpPr>
        <p:spPr>
          <a:xfrm>
            <a:off x="7065878" y="2350482"/>
            <a:ext cx="975360" cy="190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5588</TotalTime>
  <Words>1318</Words>
  <Application>Microsoft Office PowerPoint</Application>
  <PresentationFormat>화면 슬라이드 쇼(4:3)</PresentationFormat>
  <Paragraphs>601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나눔고딕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영기</dc:creator>
  <cp:lastModifiedBy>Taiho</cp:lastModifiedBy>
  <cp:revision>168</cp:revision>
  <dcterms:created xsi:type="dcterms:W3CDTF">2018-04-25T06:33:26Z</dcterms:created>
  <dcterms:modified xsi:type="dcterms:W3CDTF">2018-06-26T06:14:01Z</dcterms:modified>
</cp:coreProperties>
</file>