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4BC9A-CB10-6C73-59FC-43E8CB7E9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27CF45-46F8-03DB-8D65-E25D12F1C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99FD55-1834-84AB-9897-CE2DFA32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84876-4DC2-D75D-276B-F16E8E7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16CD0D-BB74-216F-886F-259C95F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46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CA7EA-7B1C-CE6F-103E-86777182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F635DF-00E3-61C3-5A4F-6FB8CB2F7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C59B28-60A9-4E74-5FA0-B785FA03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68C20-F897-6186-F5B1-4A11CCF6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2507DF-D508-F59A-B56D-28CD2AFC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6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6B6446-95C0-1648-DEBF-8259B37B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8C852D-7EFC-B05E-7219-5E1F6E6F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3C568-B6CC-A6A7-71DB-D51F7795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6338A8-07DF-5569-82E1-7B5B20CC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FCD9A-DAD1-1D15-37C4-B5FA35C3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6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1F8F4-D770-887A-7B55-D5EAC652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4F8FB-0346-D556-1E8D-DDAA7597C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78F0E-EFCE-8BD7-CBE1-53B643B0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98E13-F8C3-52B6-5748-C36DFB7E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3FC7D-DDCC-4CE8-2AA6-7903FCE1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CF104-C50E-EE7C-3E96-E5D77B3E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CA7ED-32E4-1ACD-BF5A-30519B67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06F7B-C70D-0AF9-F631-496106B6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00810-2728-7403-2620-C24F3BE5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C9B2F-EB3D-FBBA-0990-A371D147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4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FB2C5-7448-B834-76FE-270D7F7E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A46E2-D30A-69CD-320F-58B1EF71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9B8DE7-F369-EB4A-FB89-CE164218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9D9275-1F4E-BED1-B034-BB64A4E2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A2A550-6871-30F5-0470-6F40A294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411F0C-0619-448D-3158-D7CCB339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3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D0193F-C184-7977-E6ED-1B83DB568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F8FDDF-715C-8ADC-3476-D725B73DC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9DBB9C-2A6F-2EF8-79A1-719FA8296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7CC677-ECCB-5A2B-9844-FC442937C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2A93F3-2D02-63CF-950A-9A4119156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1DCC18-D9E5-B543-5FB4-AD8DFE3A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8A50DF-53C3-8AF2-1305-292F94C8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AAD3F3-63CF-0355-FC28-6F4A744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3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DD468-8B07-71CA-ADB9-2F15D43D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828B69-6864-EAB7-5CB7-E75CBF7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5B151B-6A23-4839-E97E-D0AC43EC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18829A-ACA2-1BD4-CA46-D3A4D951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F9BB97-64DA-A4DB-6A0D-FDE89ED23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618D72E-2137-BE7E-86DA-4E27E513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E7DCC2-10A8-0FF8-2AB7-7B058A497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6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009D0-A19B-64DD-93B5-E8E0FB4B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03DE0-560F-94FC-8245-5C90E33FC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8EFAF-4884-023F-CD46-3CAA5C01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415715-B203-B4CC-4AC1-9D505E7E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5005CE-D115-4650-31A6-7EFD44D7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495A78-3512-69B8-68A3-921E2536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8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C1FE72-5E6B-09B6-C117-067539D1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3C1F3E-C7ED-6E57-B896-9DF692B1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F863EB-28F4-EF3C-0D3B-FAF35C85E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F63F78-0CFA-34D1-D049-BE073CF9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194BB-EDB8-70BB-89E1-68B2905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B366F2-EEC7-2287-262E-C9179856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7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09FF07-260F-1F3A-A380-20A25D7C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3F41B2-BD20-C0B2-58B2-C603CF37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50D8B5-F89A-0AE7-0287-4C88E53C7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C495C-EB64-4B2E-963F-3726C190137C}" type="datetimeFigureOut">
              <a:rPr kumimoji="1" lang="ja-JP" altLang="en-US" smtClean="0"/>
              <a:t>2025/3/15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2C2938-BBEA-8F52-EF58-AB654D492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0D2F26-952F-775D-122A-01FF9EA34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DE56A-414B-42FC-A740-A0CA062227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4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51E44B-839D-4A5D-2C3D-227FE712E4AD}"/>
              </a:ext>
            </a:extLst>
          </p:cNvPr>
          <p:cNvSpPr txBox="1"/>
          <p:nvPr/>
        </p:nvSpPr>
        <p:spPr>
          <a:xfrm>
            <a:off x="2369574" y="1946788"/>
            <a:ext cx="7944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0" b="1" dirty="0">
                <a:solidFill>
                  <a:srgbClr val="0F9ED5"/>
                </a:solidFill>
                <a:latin typeface="Arial Black" panose="020B0A04020102020204" pitchFamily="34" charset="0"/>
              </a:rPr>
              <a:t>Analog Clock</a:t>
            </a:r>
            <a:endParaRPr kumimoji="1" lang="ja-JP" altLang="en-US" sz="8000" b="1" dirty="0">
              <a:solidFill>
                <a:srgbClr val="0F9ED5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3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大貴 山田</dc:creator>
  <cp:lastModifiedBy>大貴 山田</cp:lastModifiedBy>
  <cp:revision>1</cp:revision>
  <dcterms:created xsi:type="dcterms:W3CDTF">2025-03-15T13:37:09Z</dcterms:created>
  <dcterms:modified xsi:type="dcterms:W3CDTF">2025-03-15T13:49:07Z</dcterms:modified>
</cp:coreProperties>
</file>