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Montserrat" panose="020B06040202020202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Karla" panose="020B0604020202020204" charset="0"/>
      <p:regular r:id="rId37"/>
      <p:bold r:id="rId38"/>
      <p:italic r:id="rId39"/>
      <p:boldItalic r:id="rId4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6C1C66-9E63-4811-8806-20FECAD6A52A}">
  <a:tblStyle styleId="{8C6C1C66-9E63-4811-8806-20FECAD6A52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693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38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42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456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292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77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331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71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5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06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40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12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843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201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328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14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821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910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13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437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3" name="Shape 8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61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2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63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38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032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76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04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52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9" name="Shape 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360"/>
              </a:spcBef>
              <a:buSzPct val="1000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3" name="Shape 1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SzPct val="100000"/>
              <a:defRPr sz="3000"/>
            </a:lvl1pPr>
            <a:lvl2pPr rtl="0">
              <a:spcBef>
                <a:spcPts val="0"/>
              </a:spcBef>
              <a:buSzPct val="100000"/>
              <a:defRPr sz="3000"/>
            </a:lvl2pPr>
            <a:lvl3pPr rtl="0">
              <a:spcBef>
                <a:spcPts val="0"/>
              </a:spcBef>
              <a:buSzPct val="100000"/>
              <a:defRPr sz="3000"/>
            </a:lvl3pPr>
            <a:lvl4pPr rtl="0">
              <a:spcBef>
                <a:spcPts val="0"/>
              </a:spcBef>
              <a:buSzPct val="100000"/>
              <a:defRPr sz="3000"/>
            </a:lvl4pPr>
            <a:lvl5pPr rtl="0">
              <a:spcBef>
                <a:spcPts val="0"/>
              </a:spcBef>
              <a:buSzPct val="100000"/>
              <a:defRPr sz="3000"/>
            </a:lvl5pPr>
            <a:lvl6pPr rtl="0">
              <a:spcBef>
                <a:spcPts val="0"/>
              </a:spcBef>
              <a:buSzPct val="100000"/>
              <a:defRPr sz="3000"/>
            </a:lvl6pPr>
            <a:lvl7pPr rtl="0">
              <a:spcBef>
                <a:spcPts val="0"/>
              </a:spcBef>
              <a:buSzPct val="100000"/>
              <a:defRPr sz="3000"/>
            </a:lvl7pPr>
            <a:lvl8pPr rtl="0">
              <a:spcBef>
                <a:spcPts val="0"/>
              </a:spcBef>
              <a:buSzPct val="100000"/>
              <a:defRPr sz="3000"/>
            </a:lvl8pPr>
            <a:lvl9pPr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Shape 28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Shape 37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400"/>
            </a:lvl2pPr>
            <a:lvl3pPr rtl="0">
              <a:spcBef>
                <a:spcPts val="0"/>
              </a:spcBef>
              <a:buSzPct val="100000"/>
              <a:defRPr sz="1400"/>
            </a:lvl3pPr>
            <a:lvl4pPr rtl="0">
              <a:spcBef>
                <a:spcPts val="0"/>
              </a:spcBef>
              <a:buSzPct val="100000"/>
              <a:defRPr sz="1400"/>
            </a:lvl4pPr>
            <a:lvl5pPr rtl="0">
              <a:spcBef>
                <a:spcPts val="0"/>
              </a:spcBef>
              <a:buSzPct val="100000"/>
              <a:defRPr sz="1400"/>
            </a:lvl5pPr>
            <a:lvl6pPr rtl="0">
              <a:spcBef>
                <a:spcPts val="0"/>
              </a:spcBef>
              <a:buSzPct val="100000"/>
              <a:defRPr sz="1400"/>
            </a:lvl6pPr>
            <a:lvl7pPr rtl="0">
              <a:spcBef>
                <a:spcPts val="0"/>
              </a:spcBef>
              <a:buSzPct val="100000"/>
              <a:defRPr sz="1400"/>
            </a:lvl7pPr>
            <a:lvl8pPr rtl="0">
              <a:spcBef>
                <a:spcPts val="0"/>
              </a:spcBef>
              <a:buSzPct val="100000"/>
              <a:defRPr sz="1400"/>
            </a:lvl8pPr>
            <a:lvl9pPr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#slide=id.g35ed75ccf_0134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deathtothestockphoto.com/wp-content/uploads/DeathtotheStockPhoto-License.pdf" TargetMode="External"/><Relationship Id="rId3" Type="http://schemas.openxmlformats.org/officeDocument/2006/relationships/hyperlink" Target="https://dribbble.com/shots/1344983-Simple-Line-Icons-100-free-icons-Ai-Eps-Svg-Psd" TargetMode="External"/><Relationship Id="rId7" Type="http://schemas.openxmlformats.org/officeDocument/2006/relationships/hyperlink" Target="http://deathtothestockphoto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lidescarnival.com/" TargetMode="External"/><Relationship Id="rId5" Type="http://schemas.openxmlformats.org/officeDocument/2006/relationships/hyperlink" Target="http://www.webalys.com/" TargetMode="External"/><Relationship Id="rId4" Type="http://schemas.openxmlformats.org/officeDocument/2006/relationships/hyperlink" Target="https://dribbble.com/shots/1335684-e-commerce-Icons-freebie?list=users&amp;offset=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Montserrat:400,700|Karla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39507" y="1917752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-VN" smtClean="0">
                <a:solidFill>
                  <a:schemeClr val="tx1"/>
                </a:solidFill>
                <a:latin typeface="+mj-lt"/>
              </a:rPr>
              <a:t>ĐỀ TÀI NGHIÊN CỨU KHOA HỌC</a:t>
            </a:r>
            <a:endParaRPr lang="en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2" name="Shape 62"/>
          <p:cNvGrpSpPr/>
          <p:nvPr/>
        </p:nvGrpSpPr>
        <p:grpSpPr>
          <a:xfrm>
            <a:off x="742744" y="1442063"/>
            <a:ext cx="502625" cy="446586"/>
            <a:chOff x="5292575" y="3681900"/>
            <a:chExt cx="420150" cy="373275"/>
          </a:xfrm>
        </p:grpSpPr>
        <p:sp>
          <p:nvSpPr>
            <p:cNvPr id="63" name="Shape 6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8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59" name="Shape 159"/>
          <p:cNvGrpSpPr/>
          <p:nvPr/>
        </p:nvGrpSpPr>
        <p:grpSpPr>
          <a:xfrm>
            <a:off x="927978" y="1396874"/>
            <a:ext cx="429606" cy="377755"/>
            <a:chOff x="1929775" y="320925"/>
            <a:chExt cx="423800" cy="372650"/>
          </a:xfrm>
        </p:grpSpPr>
        <p:sp>
          <p:nvSpPr>
            <p:cNvPr id="160" name="Shape 160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499" cy="188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</a:p>
        </p:txBody>
      </p:sp>
      <p:sp>
        <p:nvSpPr>
          <p:cNvPr id="175" name="Shape 17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76" name="Shape 176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  <p:sp>
        <p:nvSpPr>
          <p:cNvPr id="177" name="Shape 177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726863" y="3266359"/>
            <a:ext cx="453640" cy="447356"/>
            <a:chOff x="3292425" y="3664250"/>
            <a:chExt cx="397025" cy="391525"/>
          </a:xfrm>
        </p:grpSpPr>
        <p:sp>
          <p:nvSpPr>
            <p:cNvPr id="179" name="Shape 17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187" name="Shape 187"/>
          <p:cNvSpPr/>
          <p:nvPr/>
        </p:nvSpPr>
        <p:spPr>
          <a:xfrm>
            <a:off x="3724382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2316819" y="198976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495905" y="3496174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947344" y="126289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175783" y="1802834"/>
            <a:ext cx="1038599" cy="7313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940748" y="1239499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892250" y="1191000"/>
            <a:ext cx="1319399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2471580" y="3455534"/>
            <a:ext cx="863099" cy="782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2530027" y="3537609"/>
            <a:ext cx="1215899" cy="11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476555" y="3466725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835383" y="1397432"/>
            <a:ext cx="1114499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3676597" y="1357360"/>
            <a:ext cx="1313399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3638046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503741" y="2308966"/>
            <a:ext cx="246299" cy="103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488818" y="2169687"/>
            <a:ext cx="260999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914290" y="3249102"/>
            <a:ext cx="53699" cy="2396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2940405" y="3232935"/>
            <a:ext cx="175499" cy="2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2069908" y="2257979"/>
            <a:ext cx="236099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069908" y="2128649"/>
            <a:ext cx="299699" cy="25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321108" y="1984395"/>
            <a:ext cx="1219799" cy="1218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273852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273852" y="2633536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1042669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baseline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393483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baseline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2587918" y="4178732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baseline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3764765" y="2132058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baseline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312153" y="621085"/>
            <a:ext cx="17366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sz="1000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403671" y="1563473"/>
            <a:ext cx="304008" cy="326513"/>
            <a:chOff x="616425" y="2329600"/>
            <a:chExt cx="361700" cy="388475"/>
          </a:xfrm>
        </p:grpSpPr>
        <p:sp>
          <p:nvSpPr>
            <p:cNvPr id="215" name="Shape 21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3" name="Shape 223"/>
          <p:cNvGrpSpPr/>
          <p:nvPr/>
        </p:nvGrpSpPr>
        <p:grpSpPr>
          <a:xfrm>
            <a:off x="4216715" y="1688730"/>
            <a:ext cx="109538" cy="399195"/>
            <a:chOff x="732125" y="2958550"/>
            <a:chExt cx="130325" cy="474950"/>
          </a:xfrm>
        </p:grpSpPr>
        <p:sp>
          <p:nvSpPr>
            <p:cNvPr id="224" name="Shape 22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2702994" y="2281959"/>
            <a:ext cx="452420" cy="433992"/>
            <a:chOff x="5233525" y="4954450"/>
            <a:chExt cx="538275" cy="516350"/>
          </a:xfrm>
        </p:grpSpPr>
        <p:sp>
          <p:nvSpPr>
            <p:cNvPr id="233" name="Shape 23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2927142" y="3746649"/>
            <a:ext cx="371564" cy="371543"/>
            <a:chOff x="576250" y="4319400"/>
            <a:chExt cx="442075" cy="442050"/>
          </a:xfrm>
        </p:grpSpPr>
        <p:sp>
          <p:nvSpPr>
            <p:cNvPr id="245" name="Shape 245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</a:p>
        </p:txBody>
      </p:sp>
      <p:graphicFrame>
        <p:nvGraphicFramePr>
          <p:cNvPr id="254" name="Shape 254"/>
          <p:cNvGraphicFramePr/>
          <p:nvPr/>
        </p:nvGraphicFramePr>
        <p:xfrm>
          <a:off x="952500" y="2462181"/>
          <a:ext cx="5610600" cy="2040425"/>
        </p:xfrm>
        <a:graphic>
          <a:graphicData uri="http://schemas.openxmlformats.org/drawingml/2006/table">
            <a:tbl>
              <a:tblPr>
                <a:noFill/>
                <a:tableStyleId>{8C6C1C66-9E63-4811-8806-20FECAD6A52A}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4271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5" name="Shape 255"/>
          <p:cNvGrpSpPr/>
          <p:nvPr/>
        </p:nvGrpSpPr>
        <p:grpSpPr>
          <a:xfrm>
            <a:off x="927894" y="1303822"/>
            <a:ext cx="449036" cy="470807"/>
            <a:chOff x="5961125" y="1623900"/>
            <a:chExt cx="427450" cy="448175"/>
          </a:xfrm>
        </p:grpSpPr>
        <p:sp>
          <p:nvSpPr>
            <p:cNvPr id="256" name="Shape 25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7" cy="4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69" name="Shape 269"/>
          <p:cNvSpPr/>
          <p:nvPr/>
        </p:nvSpPr>
        <p:spPr>
          <a:xfrm>
            <a:off x="1829825" y="1504206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270" name="Shape 270"/>
          <p:cNvSpPr/>
          <p:nvPr/>
        </p:nvSpPr>
        <p:spPr>
          <a:xfrm>
            <a:off x="943625" y="1778700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739062" y="3417500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3828800" y="15710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493562" y="37557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6797475" y="20292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7651300" y="3854825"/>
            <a:ext cx="156875" cy="135675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76" name="Shape 276"/>
          <p:cNvGrpSpPr/>
          <p:nvPr/>
        </p:nvGrpSpPr>
        <p:grpSpPr>
          <a:xfrm>
            <a:off x="665685" y="3817432"/>
            <a:ext cx="393059" cy="393059"/>
            <a:chOff x="5941025" y="3634400"/>
            <a:chExt cx="467650" cy="467650"/>
          </a:xfrm>
        </p:grpSpPr>
        <p:sp>
          <p:nvSpPr>
            <p:cNvPr id="277" name="Shape 27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 idx="4294967295"/>
          </p:nvPr>
        </p:nvSpPr>
        <p:spPr>
          <a:xfrm>
            <a:off x="635695" y="3107350"/>
            <a:ext cx="61367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7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89" name="Shape 289"/>
          <p:cNvGrpSpPr/>
          <p:nvPr/>
        </p:nvGrpSpPr>
        <p:grpSpPr>
          <a:xfrm>
            <a:off x="769689" y="1874541"/>
            <a:ext cx="920352" cy="865869"/>
            <a:chOff x="5972700" y="2330200"/>
            <a:chExt cx="411625" cy="387275"/>
          </a:xfrm>
        </p:grpSpPr>
        <p:sp>
          <p:nvSpPr>
            <p:cNvPr id="290" name="Shape 29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609600" y="724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subTitle" idx="4294967295"/>
          </p:nvPr>
        </p:nvSpPr>
        <p:spPr>
          <a:xfrm>
            <a:off x="609600" y="11827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That’s a lot of money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ctrTitle" idx="4294967295"/>
          </p:nvPr>
        </p:nvSpPr>
        <p:spPr>
          <a:xfrm>
            <a:off x="609600" y="36578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4294967295"/>
          </p:nvPr>
        </p:nvSpPr>
        <p:spPr>
          <a:xfrm>
            <a:off x="609600" y="41164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Total success!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ubTitle" idx="4294967295"/>
          </p:nvPr>
        </p:nvSpPr>
        <p:spPr>
          <a:xfrm>
            <a:off x="609600" y="26495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400"/>
              <a:t>And a lot of users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5628299" y="1819925"/>
            <a:ext cx="376898" cy="330345"/>
            <a:chOff x="5323499" y="1591325"/>
            <a:chExt cx="376898" cy="330345"/>
          </a:xfrm>
        </p:grpSpPr>
        <p:sp>
          <p:nvSpPr>
            <p:cNvPr id="309" name="Shape 309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5628299" y="3014072"/>
            <a:ext cx="376898" cy="330345"/>
            <a:chOff x="5323499" y="1591325"/>
            <a:chExt cx="376898" cy="330345"/>
          </a:xfrm>
        </p:grpSpPr>
        <p:sp>
          <p:nvSpPr>
            <p:cNvPr id="312" name="Shape 312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4" name="Shape 314"/>
          <p:cNvSpPr txBox="1"/>
          <p:nvPr/>
        </p:nvSpPr>
        <p:spPr>
          <a:xfrm>
            <a:off x="4004250" y="2257822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004250" y="345197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749581" y="3409803"/>
            <a:ext cx="408207" cy="465260"/>
            <a:chOff x="4630125" y="278900"/>
            <a:chExt cx="400675" cy="456675"/>
          </a:xfrm>
        </p:grpSpPr>
        <p:sp>
          <p:nvSpPr>
            <p:cNvPr id="317" name="Shape 31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3"/>
          </p:nvPr>
        </p:nvSpPr>
        <p:spPr>
          <a:xfrm>
            <a:off x="5134301" y="230505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329" name="Shape 329"/>
          <p:cNvSpPr txBox="1">
            <a:spLocks noGrp="1"/>
          </p:cNvSpPr>
          <p:nvPr>
            <p:ph type="body" idx="4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5"/>
          </p:nvPr>
        </p:nvSpPr>
        <p:spPr>
          <a:xfrm>
            <a:off x="2990950" y="350520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colour of the clear sky and the deep sea. It is located between violet and green on the optical spectrum.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6"/>
          </p:nvPr>
        </p:nvSpPr>
        <p:spPr>
          <a:xfrm>
            <a:off x="5134301" y="3505200"/>
            <a:ext cx="20388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grpSp>
        <p:nvGrpSpPr>
          <p:cNvPr id="332" name="Shape 332"/>
          <p:cNvGrpSpPr/>
          <p:nvPr/>
        </p:nvGrpSpPr>
        <p:grpSpPr>
          <a:xfrm>
            <a:off x="927968" y="1342214"/>
            <a:ext cx="432381" cy="432312"/>
            <a:chOff x="1923675" y="1633650"/>
            <a:chExt cx="436000" cy="435975"/>
          </a:xfrm>
        </p:grpSpPr>
        <p:sp>
          <p:nvSpPr>
            <p:cNvPr id="333" name="Shape 33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-VN" sz="2400" smtClean="0">
                <a:solidFill>
                  <a:schemeClr val="tx1"/>
                </a:solidFill>
                <a:latin typeface="+mj-lt"/>
              </a:rPr>
              <a:t>NỘI DUNG TRÌNH BÀY</a:t>
            </a:r>
            <a:endParaRPr lang="en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841000" y="1047750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841000" y="1882950"/>
            <a:ext cx="27098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vi-VN" sz="1100" b="1" smtClean="0">
                <a:latin typeface="Karla"/>
                <a:ea typeface="Karla"/>
                <a:cs typeface="Karla"/>
                <a:sym typeface="Karla"/>
              </a:rPr>
              <a:t>Ý TƯỞNG CỦA ĐỀ TÀI</a:t>
            </a:r>
            <a:endParaRPr lang="en" sz="1100" b="1"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Go to the </a:t>
            </a:r>
            <a:r>
              <a:rPr lang="en" sz="1100" b="1" i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File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menu and select </a:t>
            </a:r>
            <a:r>
              <a:rPr lang="en" sz="1100" b="1" i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Make a copy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917653" y="1882950"/>
            <a:ext cx="2828399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vi-VN" sz="1100" b="1" smtClean="0">
                <a:latin typeface="Karla"/>
                <a:ea typeface="Karla"/>
                <a:cs typeface="Karla"/>
                <a:sym typeface="Karla"/>
              </a:rPr>
              <a:t>HIỆN THỰC ĐỀ TÀI</a:t>
            </a:r>
            <a:endParaRPr lang="en" sz="1100" b="1"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Go to the </a:t>
            </a:r>
            <a:r>
              <a:rPr lang="en" sz="1100" b="1" i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File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menu and select </a:t>
            </a:r>
            <a:r>
              <a:rPr lang="en" sz="1100" b="1" i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Download as Microsoft PowerPoint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Presentation design slide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841000" y="3753525"/>
            <a:ext cx="67671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lang="en" sz="1100" b="1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 If you use the graphic assets (photos, icons and typographies) provided with this presentation you must keep the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Credits slide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</a:p>
        </p:txBody>
      </p:sp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/>
        </p:nvSpPr>
        <p:spPr>
          <a:xfrm>
            <a:off x="5985009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60783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53" name="Shape 353"/>
          <p:cNvSpPr/>
          <p:nvPr/>
        </p:nvSpPr>
        <p:spPr>
          <a:xfrm>
            <a:off x="969460" y="1322198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6062195" y="629123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r>
              <a:rPr lang="en"/>
              <a:t> PROJECT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62" name="Shape 362"/>
          <p:cNvSpPr/>
          <p:nvPr/>
        </p:nvSpPr>
        <p:spPr>
          <a:xfrm>
            <a:off x="969460" y="1322198"/>
            <a:ext cx="280383" cy="48568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5549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57484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r>
              <a:rPr lang="en"/>
              <a:t> PROJECT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71" name="Shape 371"/>
          <p:cNvSpPr/>
          <p:nvPr/>
        </p:nvSpPr>
        <p:spPr>
          <a:xfrm>
            <a:off x="927962" y="1349610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864700" y="713790"/>
            <a:ext cx="4871018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968386" y="1337658"/>
            <a:ext cx="460580" cy="436281"/>
            <a:chOff x="2583100" y="2973775"/>
            <a:chExt cx="461550" cy="437200"/>
          </a:xfrm>
        </p:grpSpPr>
        <p:sp>
          <p:nvSpPr>
            <p:cNvPr id="381" name="Shape 38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499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  <p:grpSp>
        <p:nvGrpSpPr>
          <p:cNvPr id="390" name="Shape 390"/>
          <p:cNvGrpSpPr/>
          <p:nvPr/>
        </p:nvGrpSpPr>
        <p:grpSpPr>
          <a:xfrm>
            <a:off x="792662" y="2113065"/>
            <a:ext cx="432176" cy="432176"/>
            <a:chOff x="1278900" y="2333250"/>
            <a:chExt cx="381175" cy="381175"/>
          </a:xfrm>
        </p:grpSpPr>
        <p:sp>
          <p:nvSpPr>
            <p:cNvPr id="391" name="Shape 39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3"/>
              </a:rPr>
              <a:t>Simple line icons</a:t>
            </a:r>
            <a:r>
              <a:rPr lang="en" sz="1400"/>
              <a:t> by Mirko Monti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4"/>
              </a:rPr>
              <a:t>E-commerce icons</a:t>
            </a:r>
            <a:r>
              <a:rPr lang="en" sz="1400"/>
              <a:t> by Virgil Pana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5"/>
              </a:rPr>
              <a:t>Streamline iconset</a:t>
            </a:r>
            <a:r>
              <a:rPr lang="en" sz="1400"/>
              <a:t> by Webalys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6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Photographs by </a:t>
            </a:r>
            <a:r>
              <a:rPr lang="en" sz="1400" u="sng">
                <a:hlinkClick r:id="rId7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8"/>
              </a:rPr>
              <a:t>license</a:t>
            </a:r>
            <a:r>
              <a:rPr lang="en" sz="1400"/>
              <a:t>)</a:t>
            </a:r>
          </a:p>
        </p:txBody>
      </p:sp>
      <p:grpSp>
        <p:nvGrpSpPr>
          <p:cNvPr id="401" name="Shape 401"/>
          <p:cNvGrpSpPr/>
          <p:nvPr/>
        </p:nvGrpSpPr>
        <p:grpSpPr>
          <a:xfrm>
            <a:off x="927928" y="1325568"/>
            <a:ext cx="449032" cy="449032"/>
            <a:chOff x="2594050" y="1631825"/>
            <a:chExt cx="439625" cy="439625"/>
          </a:xfrm>
        </p:grpSpPr>
        <p:sp>
          <p:nvSpPr>
            <p:cNvPr id="402" name="Shape 4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68475" y="2326875"/>
            <a:ext cx="6638699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presentations uses the following typographies and colors: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Montserrat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http://www.google.com/fonts/#UsePlace:use/Collection:Montserrat:400,700|Karla:400,400italic,700,700italic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256750" y="260392"/>
            <a:ext cx="1611599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r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3" name="Shape 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3392753"/>
            <a:ext cx="635793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927928" y="1325568"/>
            <a:ext cx="449032" cy="449032"/>
            <a:chOff x="2594050" y="1631825"/>
            <a:chExt cx="439625" cy="439625"/>
          </a:xfrm>
        </p:grpSpPr>
        <p:sp>
          <p:nvSpPr>
            <p:cNvPr id="415" name="Shape 4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4" name="Shape 42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25" name="Shape 42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40" name="Shape 44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46" name="Shape 44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1" name="Shape 451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54" name="Shape 454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59" name="Shape 45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60" name="Shape 46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68" name="Shape 46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2" name="Shape 472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476" name="Shape 47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77" name="Shape 47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80" name="Shape 48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83" name="Shape 483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87" name="Shape 48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95" name="Shape 49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1" name="Shape 50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502" name="Shape 5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6" name="Shape 506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07" name="Shape 50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508" name="Shape 50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11" name="Shape 51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17" name="Shape 51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20" name="Shape 520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7" name="Shape 52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28" name="Shape 52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34" name="Shape 53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48" name="Shape 5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53" name="Shape 553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58" name="Shape 55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1" name="Shape 56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64" name="Shape 564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6" name="Shape 566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67" name="Shape 56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68" name="Shape 56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0" name="Shape 57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71" name="Shape 57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81" name="Shape 58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82" name="Shape 58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85" name="Shape 58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86" name="Shape 58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89" name="Shape 58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94" name="Shape 594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7" name="Shape 597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98" name="Shape 59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99" name="Shape 59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606" name="Shape 60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5" name="Shape 61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16" name="Shape 61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20" name="Shape 620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24" name="Shape 6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30" name="Shape 630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33" name="Shape 63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41" name="Shape 6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7" name="Shape 64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48" name="Shape 6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51" name="Shape 65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59" name="Shape 65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60" name="Shape 660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69" name="Shape 66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72" name="Shape 672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79" name="Shape 67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87" name="Shape 68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91" name="Shape 69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98" name="Shape 69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702" name="Shape 702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706" name="Shape 70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12" name="Shape 712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9" name="Shape 73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40" name="Shape 740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64" name="Shape 764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79" name="Shape 77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83" name="Shape 783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90" name="Shape 79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99" name="Shape 79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803" name="Shape 80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8" name="Shape 80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809" name="Shape 80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17" name="Shape 81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24" name="Shape 824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3" name="Shape 83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4" name="Shape 83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5" name="Shape 84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46" name="Shape 84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52" name="Shape 852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9" name="Shape 85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0" name="Shape 860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68" name="Shape 868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499" cy="10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 am here because I love to give presentations. You can find me at @username</a:t>
            </a:r>
          </a:p>
        </p:txBody>
      </p:sp>
      <p:grpSp>
        <p:nvGrpSpPr>
          <p:cNvPr id="86" name="Shape 86"/>
          <p:cNvGrpSpPr/>
          <p:nvPr/>
        </p:nvGrpSpPr>
        <p:grpSpPr>
          <a:xfrm>
            <a:off x="785304" y="2088866"/>
            <a:ext cx="462632" cy="462632"/>
            <a:chOff x="1278900" y="2333250"/>
            <a:chExt cx="381175" cy="381175"/>
          </a:xfrm>
        </p:grpSpPr>
        <p:sp>
          <p:nvSpPr>
            <p:cNvPr id="87" name="Shape 8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954631" y="1317465"/>
            <a:ext cx="457189" cy="457119"/>
            <a:chOff x="1923675" y="1633650"/>
            <a:chExt cx="436000" cy="435975"/>
          </a:xfrm>
        </p:grpSpPr>
        <p:sp>
          <p:nvSpPr>
            <p:cNvPr id="109" name="Shape 10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669098" y="2650150"/>
            <a:ext cx="5251499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4"/>
            <a:ext cx="5251499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763879" y="1821997"/>
            <a:ext cx="664652" cy="1053756"/>
            <a:chOff x="6718575" y="2318625"/>
            <a:chExt cx="256950" cy="407375"/>
          </a:xfrm>
        </p:grpSpPr>
        <p:sp>
          <p:nvSpPr>
            <p:cNvPr id="122" name="Shape 12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37" name="Shape 137"/>
          <p:cNvSpPr/>
          <p:nvPr/>
        </p:nvSpPr>
        <p:spPr>
          <a:xfrm>
            <a:off x="956176" y="1332825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6" name="Shape 146"/>
          <p:cNvGrpSpPr/>
          <p:nvPr/>
        </p:nvGrpSpPr>
        <p:grpSpPr>
          <a:xfrm>
            <a:off x="974536" y="1331558"/>
            <a:ext cx="443238" cy="443238"/>
            <a:chOff x="5941025" y="3634400"/>
            <a:chExt cx="467650" cy="467650"/>
          </a:xfrm>
        </p:grpSpPr>
        <p:sp>
          <p:nvSpPr>
            <p:cNvPr id="147" name="Shape 1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990</Words>
  <Application>Microsoft Office PowerPoint</Application>
  <PresentationFormat>On-screen Show (16:9)</PresentationFormat>
  <Paragraphs>143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Times New Roman</vt:lpstr>
      <vt:lpstr>Montserrat</vt:lpstr>
      <vt:lpstr>Calibri</vt:lpstr>
      <vt:lpstr>Arial</vt:lpstr>
      <vt:lpstr>Karla</vt:lpstr>
      <vt:lpstr>Cadwal template</vt:lpstr>
      <vt:lpstr>ĐỀ TÀI NGHIÊN CỨU KHOA HỌC</vt:lpstr>
      <vt:lpstr>NỘI DUNG TRÌNH BÀY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NGHIÊN CỨU KHOA HỌC</dc:title>
  <cp:lastModifiedBy>Võ Hữu Tài</cp:lastModifiedBy>
  <cp:revision>2</cp:revision>
  <dcterms:modified xsi:type="dcterms:W3CDTF">2015-11-21T15:17:29Z</dcterms:modified>
</cp:coreProperties>
</file>