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61" d="100"/>
          <a:sy n="61" d="100"/>
        </p:scale>
        <p:origin x="62" y="5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23168-4F18-4EF1-B327-2A2354539674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A1EC1-D64F-45D2-868A-7ACAF6052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90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23168-4F18-4EF1-B327-2A2354539674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A1EC1-D64F-45D2-868A-7ACAF6052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286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23168-4F18-4EF1-B327-2A2354539674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A1EC1-D64F-45D2-868A-7ACAF6052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15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23168-4F18-4EF1-B327-2A2354539674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A1EC1-D64F-45D2-868A-7ACAF6052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227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23168-4F18-4EF1-B327-2A2354539674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A1EC1-D64F-45D2-868A-7ACAF6052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93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23168-4F18-4EF1-B327-2A2354539674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A1EC1-D64F-45D2-868A-7ACAF6052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435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23168-4F18-4EF1-B327-2A2354539674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A1EC1-D64F-45D2-868A-7ACAF6052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23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23168-4F18-4EF1-B327-2A2354539674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A1EC1-D64F-45D2-868A-7ACAF6052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10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23168-4F18-4EF1-B327-2A2354539674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A1EC1-D64F-45D2-868A-7ACAF6052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13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23168-4F18-4EF1-B327-2A2354539674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A1EC1-D64F-45D2-868A-7ACAF6052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357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23168-4F18-4EF1-B327-2A2354539674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A1EC1-D64F-45D2-868A-7ACAF6052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651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23168-4F18-4EF1-B327-2A2354539674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A1EC1-D64F-45D2-868A-7ACAF6052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781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83485" y="889347"/>
            <a:ext cx="1853851" cy="4885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083485" y="4559474"/>
            <a:ext cx="1853851" cy="121502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14336" y="704681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0x0000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14336" y="4368731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0x1800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93895" y="4982320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Bootloader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22364" y="2355079"/>
            <a:ext cx="1176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Apllication</a:t>
            </a:r>
            <a:endParaRPr lang="en-US" dirty="0"/>
          </a:p>
        </p:txBody>
      </p:sp>
      <p:sp>
        <p:nvSpPr>
          <p:cNvPr id="10" name="Left Arrow 9"/>
          <p:cNvSpPr/>
          <p:nvPr/>
        </p:nvSpPr>
        <p:spPr>
          <a:xfrm>
            <a:off x="6150279" y="4982320"/>
            <a:ext cx="1941535" cy="42892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04757" y="4738063"/>
            <a:ext cx="1415441" cy="1089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304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Sky123.Org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 Huu Tai (FSU11.BU5)</dc:creator>
  <cp:lastModifiedBy>Vo Huu Tai (FSU11.BU5)</cp:lastModifiedBy>
  <cp:revision>2</cp:revision>
  <dcterms:created xsi:type="dcterms:W3CDTF">2015-07-02T09:55:22Z</dcterms:created>
  <dcterms:modified xsi:type="dcterms:W3CDTF">2015-07-02T10:09:01Z</dcterms:modified>
</cp:coreProperties>
</file>