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Lst>
  <p:notesMasterIdLst>
    <p:notesMasterId r:id="rId42"/>
  </p:notesMasterIdLst>
  <p:sldIdLst>
    <p:sldId id="256" r:id="rId2"/>
    <p:sldId id="270" r:id="rId3"/>
    <p:sldId id="396" r:id="rId4"/>
    <p:sldId id="455" r:id="rId5"/>
    <p:sldId id="471" r:id="rId6"/>
    <p:sldId id="459" r:id="rId7"/>
    <p:sldId id="461" r:id="rId8"/>
    <p:sldId id="463" r:id="rId9"/>
    <p:sldId id="462" r:id="rId10"/>
    <p:sldId id="464" r:id="rId11"/>
    <p:sldId id="465" r:id="rId12"/>
    <p:sldId id="466" r:id="rId13"/>
    <p:sldId id="472" r:id="rId14"/>
    <p:sldId id="473" r:id="rId15"/>
    <p:sldId id="474" r:id="rId16"/>
    <p:sldId id="489" r:id="rId17"/>
    <p:sldId id="490" r:id="rId18"/>
    <p:sldId id="460" r:id="rId19"/>
    <p:sldId id="491" r:id="rId20"/>
    <p:sldId id="492" r:id="rId21"/>
    <p:sldId id="493" r:id="rId22"/>
    <p:sldId id="475" r:id="rId23"/>
    <p:sldId id="476" r:id="rId24"/>
    <p:sldId id="477" r:id="rId25"/>
    <p:sldId id="478" r:id="rId26"/>
    <p:sldId id="494" r:id="rId27"/>
    <p:sldId id="480" r:id="rId28"/>
    <p:sldId id="479" r:id="rId29"/>
    <p:sldId id="481" r:id="rId30"/>
    <p:sldId id="483" r:id="rId31"/>
    <p:sldId id="482" r:id="rId32"/>
    <p:sldId id="484" r:id="rId33"/>
    <p:sldId id="485" r:id="rId34"/>
    <p:sldId id="486" r:id="rId35"/>
    <p:sldId id="487" r:id="rId36"/>
    <p:sldId id="488" r:id="rId37"/>
    <p:sldId id="384" r:id="rId38"/>
    <p:sldId id="495" r:id="rId39"/>
    <p:sldId id="496" r:id="rId40"/>
    <p:sldId id="498" r:id="rId4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7C6737-657F-3A41-A854-A167AED62421}" v="24" dt="2023-05-30T06:55:11.2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323" autoAdjust="0"/>
    <p:restoredTop sz="94694"/>
  </p:normalViewPr>
  <p:slideViewPr>
    <p:cSldViewPr snapToGrid="0" snapToObjects="1">
      <p:cViewPr varScale="1">
        <p:scale>
          <a:sx n="161" d="100"/>
          <a:sy n="161" d="100"/>
        </p:scale>
        <p:origin x="28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山本泰二郎" userId="c9e62e61-22bf-4df5-8a95-008f93628d61" providerId="ADAL" clId="{877C6737-657F-3A41-A854-A167AED62421}"/>
    <pc:docChg chg="undo custSel addSld delSld modSld sldOrd">
      <pc:chgData name="山本泰二郎" userId="c9e62e61-22bf-4df5-8a95-008f93628d61" providerId="ADAL" clId="{877C6737-657F-3A41-A854-A167AED62421}" dt="2023-05-30T06:55:57.330" v="469" actId="1036"/>
      <pc:docMkLst>
        <pc:docMk/>
      </pc:docMkLst>
      <pc:sldChg chg="modSp mod">
        <pc:chgData name="山本泰二郎" userId="c9e62e61-22bf-4df5-8a95-008f93628d61" providerId="ADAL" clId="{877C6737-657F-3A41-A854-A167AED62421}" dt="2023-05-30T03:01:10.673" v="3"/>
        <pc:sldMkLst>
          <pc:docMk/>
          <pc:sldMk cId="3837683338" sldId="256"/>
        </pc:sldMkLst>
        <pc:spChg chg="mod">
          <ac:chgData name="山本泰二郎" userId="c9e62e61-22bf-4df5-8a95-008f93628d61" providerId="ADAL" clId="{877C6737-657F-3A41-A854-A167AED62421}" dt="2023-05-30T03:01:10.673" v="3"/>
          <ac:spMkLst>
            <pc:docMk/>
            <pc:sldMk cId="3837683338" sldId="256"/>
            <ac:spMk id="3" creationId="{0DAF4CEE-BDCB-544A-9666-0EFB8E9C3E74}"/>
          </ac:spMkLst>
        </pc:spChg>
      </pc:sldChg>
      <pc:sldChg chg="modSp mod">
        <pc:chgData name="山本泰二郎" userId="c9e62e61-22bf-4df5-8a95-008f93628d61" providerId="ADAL" clId="{877C6737-657F-3A41-A854-A167AED62421}" dt="2023-05-30T05:17:54.976" v="4"/>
        <pc:sldMkLst>
          <pc:docMk/>
          <pc:sldMk cId="1204236214" sldId="270"/>
        </pc:sldMkLst>
        <pc:spChg chg="mod">
          <ac:chgData name="山本泰二郎" userId="c9e62e61-22bf-4df5-8a95-008f93628d61" providerId="ADAL" clId="{877C6737-657F-3A41-A854-A167AED62421}" dt="2023-05-30T05:17:54.976" v="4"/>
          <ac:spMkLst>
            <pc:docMk/>
            <pc:sldMk cId="1204236214" sldId="270"/>
            <ac:spMk id="2" creationId="{219DCE66-D8CB-5041-9A9F-154CF2427586}"/>
          </ac:spMkLst>
        </pc:spChg>
      </pc:sldChg>
      <pc:sldChg chg="del">
        <pc:chgData name="山本泰二郎" userId="c9e62e61-22bf-4df5-8a95-008f93628d61" providerId="ADAL" clId="{877C6737-657F-3A41-A854-A167AED62421}" dt="2023-05-30T05:22:42.098" v="5" actId="2696"/>
        <pc:sldMkLst>
          <pc:docMk/>
          <pc:sldMk cId="796770443" sldId="351"/>
        </pc:sldMkLst>
      </pc:sldChg>
      <pc:sldChg chg="add">
        <pc:chgData name="山本泰二郎" userId="c9e62e61-22bf-4df5-8a95-008f93628d61" providerId="ADAL" clId="{877C6737-657F-3A41-A854-A167AED62421}" dt="2023-05-30T05:54:32.865" v="8"/>
        <pc:sldMkLst>
          <pc:docMk/>
          <pc:sldMk cId="2337711942" sldId="384"/>
        </pc:sldMkLst>
      </pc:sldChg>
      <pc:sldChg chg="add">
        <pc:chgData name="山本泰二郎" userId="c9e62e61-22bf-4df5-8a95-008f93628d61" providerId="ADAL" clId="{877C6737-657F-3A41-A854-A167AED62421}" dt="2023-05-30T05:22:44.502" v="6"/>
        <pc:sldMkLst>
          <pc:docMk/>
          <pc:sldMk cId="1120043224" sldId="396"/>
        </pc:sldMkLst>
      </pc:sldChg>
      <pc:sldChg chg="del">
        <pc:chgData name="山本泰二郎" userId="c9e62e61-22bf-4df5-8a95-008f93628d61" providerId="ADAL" clId="{877C6737-657F-3A41-A854-A167AED62421}" dt="2023-05-30T05:22:42.098" v="5" actId="2696"/>
        <pc:sldMkLst>
          <pc:docMk/>
          <pc:sldMk cId="558586179" sldId="410"/>
        </pc:sldMkLst>
      </pc:sldChg>
      <pc:sldChg chg="del">
        <pc:chgData name="山本泰二郎" userId="c9e62e61-22bf-4df5-8a95-008f93628d61" providerId="ADAL" clId="{877C6737-657F-3A41-A854-A167AED62421}" dt="2023-05-30T05:22:42.098" v="5" actId="2696"/>
        <pc:sldMkLst>
          <pc:docMk/>
          <pc:sldMk cId="4140926149" sldId="445"/>
        </pc:sldMkLst>
      </pc:sldChg>
      <pc:sldChg chg="del">
        <pc:chgData name="山本泰二郎" userId="c9e62e61-22bf-4df5-8a95-008f93628d61" providerId="ADAL" clId="{877C6737-657F-3A41-A854-A167AED62421}" dt="2023-05-30T05:22:42.098" v="5" actId="2696"/>
        <pc:sldMkLst>
          <pc:docMk/>
          <pc:sldMk cId="1349207135" sldId="446"/>
        </pc:sldMkLst>
      </pc:sldChg>
      <pc:sldChg chg="del">
        <pc:chgData name="山本泰二郎" userId="c9e62e61-22bf-4df5-8a95-008f93628d61" providerId="ADAL" clId="{877C6737-657F-3A41-A854-A167AED62421}" dt="2023-05-30T05:22:42.098" v="5" actId="2696"/>
        <pc:sldMkLst>
          <pc:docMk/>
          <pc:sldMk cId="3135956170" sldId="447"/>
        </pc:sldMkLst>
      </pc:sldChg>
      <pc:sldChg chg="del">
        <pc:chgData name="山本泰二郎" userId="c9e62e61-22bf-4df5-8a95-008f93628d61" providerId="ADAL" clId="{877C6737-657F-3A41-A854-A167AED62421}" dt="2023-05-30T05:22:42.098" v="5" actId="2696"/>
        <pc:sldMkLst>
          <pc:docMk/>
          <pc:sldMk cId="3011914038" sldId="448"/>
        </pc:sldMkLst>
      </pc:sldChg>
      <pc:sldChg chg="del">
        <pc:chgData name="山本泰二郎" userId="c9e62e61-22bf-4df5-8a95-008f93628d61" providerId="ADAL" clId="{877C6737-657F-3A41-A854-A167AED62421}" dt="2023-05-30T05:22:42.098" v="5" actId="2696"/>
        <pc:sldMkLst>
          <pc:docMk/>
          <pc:sldMk cId="702537782" sldId="449"/>
        </pc:sldMkLst>
      </pc:sldChg>
      <pc:sldChg chg="del">
        <pc:chgData name="山本泰二郎" userId="c9e62e61-22bf-4df5-8a95-008f93628d61" providerId="ADAL" clId="{877C6737-657F-3A41-A854-A167AED62421}" dt="2023-05-30T05:22:42.098" v="5" actId="2696"/>
        <pc:sldMkLst>
          <pc:docMk/>
          <pc:sldMk cId="2171040514" sldId="450"/>
        </pc:sldMkLst>
      </pc:sldChg>
      <pc:sldChg chg="del">
        <pc:chgData name="山本泰二郎" userId="c9e62e61-22bf-4df5-8a95-008f93628d61" providerId="ADAL" clId="{877C6737-657F-3A41-A854-A167AED62421}" dt="2023-05-30T05:22:42.098" v="5" actId="2696"/>
        <pc:sldMkLst>
          <pc:docMk/>
          <pc:sldMk cId="1146767893" sldId="451"/>
        </pc:sldMkLst>
      </pc:sldChg>
      <pc:sldChg chg="add">
        <pc:chgData name="山本泰二郎" userId="c9e62e61-22bf-4df5-8a95-008f93628d61" providerId="ADAL" clId="{877C6737-657F-3A41-A854-A167AED62421}" dt="2023-05-30T05:22:44.502" v="6"/>
        <pc:sldMkLst>
          <pc:docMk/>
          <pc:sldMk cId="2913624253" sldId="455"/>
        </pc:sldMkLst>
      </pc:sldChg>
      <pc:sldChg chg="add">
        <pc:chgData name="山本泰二郎" userId="c9e62e61-22bf-4df5-8a95-008f93628d61" providerId="ADAL" clId="{877C6737-657F-3A41-A854-A167AED62421}" dt="2023-05-30T05:22:44.502" v="6"/>
        <pc:sldMkLst>
          <pc:docMk/>
          <pc:sldMk cId="3321280446" sldId="459"/>
        </pc:sldMkLst>
      </pc:sldChg>
      <pc:sldChg chg="add">
        <pc:chgData name="山本泰二郎" userId="c9e62e61-22bf-4df5-8a95-008f93628d61" providerId="ADAL" clId="{877C6737-657F-3A41-A854-A167AED62421}" dt="2023-05-30T05:32:22.150" v="7"/>
        <pc:sldMkLst>
          <pc:docMk/>
          <pc:sldMk cId="1130167713" sldId="460"/>
        </pc:sldMkLst>
      </pc:sldChg>
      <pc:sldChg chg="add">
        <pc:chgData name="山本泰二郎" userId="c9e62e61-22bf-4df5-8a95-008f93628d61" providerId="ADAL" clId="{877C6737-657F-3A41-A854-A167AED62421}" dt="2023-05-30T05:22:44.502" v="6"/>
        <pc:sldMkLst>
          <pc:docMk/>
          <pc:sldMk cId="2993501484" sldId="461"/>
        </pc:sldMkLst>
      </pc:sldChg>
      <pc:sldChg chg="add">
        <pc:chgData name="山本泰二郎" userId="c9e62e61-22bf-4df5-8a95-008f93628d61" providerId="ADAL" clId="{877C6737-657F-3A41-A854-A167AED62421}" dt="2023-05-30T05:22:44.502" v="6"/>
        <pc:sldMkLst>
          <pc:docMk/>
          <pc:sldMk cId="135592855" sldId="462"/>
        </pc:sldMkLst>
      </pc:sldChg>
      <pc:sldChg chg="add">
        <pc:chgData name="山本泰二郎" userId="c9e62e61-22bf-4df5-8a95-008f93628d61" providerId="ADAL" clId="{877C6737-657F-3A41-A854-A167AED62421}" dt="2023-05-30T05:22:44.502" v="6"/>
        <pc:sldMkLst>
          <pc:docMk/>
          <pc:sldMk cId="2528764836" sldId="463"/>
        </pc:sldMkLst>
      </pc:sldChg>
      <pc:sldChg chg="add">
        <pc:chgData name="山本泰二郎" userId="c9e62e61-22bf-4df5-8a95-008f93628d61" providerId="ADAL" clId="{877C6737-657F-3A41-A854-A167AED62421}" dt="2023-05-30T05:22:44.502" v="6"/>
        <pc:sldMkLst>
          <pc:docMk/>
          <pc:sldMk cId="4133425106" sldId="464"/>
        </pc:sldMkLst>
      </pc:sldChg>
      <pc:sldChg chg="add">
        <pc:chgData name="山本泰二郎" userId="c9e62e61-22bf-4df5-8a95-008f93628d61" providerId="ADAL" clId="{877C6737-657F-3A41-A854-A167AED62421}" dt="2023-05-30T05:22:44.502" v="6"/>
        <pc:sldMkLst>
          <pc:docMk/>
          <pc:sldMk cId="240227226" sldId="465"/>
        </pc:sldMkLst>
      </pc:sldChg>
      <pc:sldChg chg="add">
        <pc:chgData name="山本泰二郎" userId="c9e62e61-22bf-4df5-8a95-008f93628d61" providerId="ADAL" clId="{877C6737-657F-3A41-A854-A167AED62421}" dt="2023-05-30T05:22:44.502" v="6"/>
        <pc:sldMkLst>
          <pc:docMk/>
          <pc:sldMk cId="1250133356" sldId="466"/>
        </pc:sldMkLst>
      </pc:sldChg>
      <pc:sldChg chg="del">
        <pc:chgData name="山本泰二郎" userId="c9e62e61-22bf-4df5-8a95-008f93628d61" providerId="ADAL" clId="{877C6737-657F-3A41-A854-A167AED62421}" dt="2023-05-30T05:22:42.098" v="5" actId="2696"/>
        <pc:sldMkLst>
          <pc:docMk/>
          <pc:sldMk cId="997797963" sldId="469"/>
        </pc:sldMkLst>
      </pc:sldChg>
      <pc:sldChg chg="del">
        <pc:chgData name="山本泰二郎" userId="c9e62e61-22bf-4df5-8a95-008f93628d61" providerId="ADAL" clId="{877C6737-657F-3A41-A854-A167AED62421}" dt="2023-05-30T05:22:42.098" v="5" actId="2696"/>
        <pc:sldMkLst>
          <pc:docMk/>
          <pc:sldMk cId="244131747" sldId="470"/>
        </pc:sldMkLst>
      </pc:sldChg>
      <pc:sldChg chg="add">
        <pc:chgData name="山本泰二郎" userId="c9e62e61-22bf-4df5-8a95-008f93628d61" providerId="ADAL" clId="{877C6737-657F-3A41-A854-A167AED62421}" dt="2023-05-30T05:22:44.502" v="6"/>
        <pc:sldMkLst>
          <pc:docMk/>
          <pc:sldMk cId="2679663104" sldId="471"/>
        </pc:sldMkLst>
      </pc:sldChg>
      <pc:sldChg chg="add">
        <pc:chgData name="山本泰二郎" userId="c9e62e61-22bf-4df5-8a95-008f93628d61" providerId="ADAL" clId="{877C6737-657F-3A41-A854-A167AED62421}" dt="2023-05-30T05:22:44.502" v="6"/>
        <pc:sldMkLst>
          <pc:docMk/>
          <pc:sldMk cId="550994573" sldId="472"/>
        </pc:sldMkLst>
      </pc:sldChg>
      <pc:sldChg chg="add">
        <pc:chgData name="山本泰二郎" userId="c9e62e61-22bf-4df5-8a95-008f93628d61" providerId="ADAL" clId="{877C6737-657F-3A41-A854-A167AED62421}" dt="2023-05-30T05:22:44.502" v="6"/>
        <pc:sldMkLst>
          <pc:docMk/>
          <pc:sldMk cId="1149452403" sldId="473"/>
        </pc:sldMkLst>
      </pc:sldChg>
      <pc:sldChg chg="add">
        <pc:chgData name="山本泰二郎" userId="c9e62e61-22bf-4df5-8a95-008f93628d61" providerId="ADAL" clId="{877C6737-657F-3A41-A854-A167AED62421}" dt="2023-05-30T05:22:44.502" v="6"/>
        <pc:sldMkLst>
          <pc:docMk/>
          <pc:sldMk cId="720965016" sldId="474"/>
        </pc:sldMkLst>
      </pc:sldChg>
      <pc:sldChg chg="add">
        <pc:chgData name="山本泰二郎" userId="c9e62e61-22bf-4df5-8a95-008f93628d61" providerId="ADAL" clId="{877C6737-657F-3A41-A854-A167AED62421}" dt="2023-05-30T05:32:22.150" v="7"/>
        <pc:sldMkLst>
          <pc:docMk/>
          <pc:sldMk cId="1523641970" sldId="475"/>
        </pc:sldMkLst>
      </pc:sldChg>
      <pc:sldChg chg="add">
        <pc:chgData name="山本泰二郎" userId="c9e62e61-22bf-4df5-8a95-008f93628d61" providerId="ADAL" clId="{877C6737-657F-3A41-A854-A167AED62421}" dt="2023-05-30T05:32:22.150" v="7"/>
        <pc:sldMkLst>
          <pc:docMk/>
          <pc:sldMk cId="3149174155" sldId="476"/>
        </pc:sldMkLst>
      </pc:sldChg>
      <pc:sldChg chg="add">
        <pc:chgData name="山本泰二郎" userId="c9e62e61-22bf-4df5-8a95-008f93628d61" providerId="ADAL" clId="{877C6737-657F-3A41-A854-A167AED62421}" dt="2023-05-30T05:32:22.150" v="7"/>
        <pc:sldMkLst>
          <pc:docMk/>
          <pc:sldMk cId="1760391813" sldId="477"/>
        </pc:sldMkLst>
      </pc:sldChg>
      <pc:sldChg chg="add">
        <pc:chgData name="山本泰二郎" userId="c9e62e61-22bf-4df5-8a95-008f93628d61" providerId="ADAL" clId="{877C6737-657F-3A41-A854-A167AED62421}" dt="2023-05-30T05:32:22.150" v="7"/>
        <pc:sldMkLst>
          <pc:docMk/>
          <pc:sldMk cId="238863017" sldId="478"/>
        </pc:sldMkLst>
      </pc:sldChg>
      <pc:sldChg chg="add">
        <pc:chgData name="山本泰二郎" userId="c9e62e61-22bf-4df5-8a95-008f93628d61" providerId="ADAL" clId="{877C6737-657F-3A41-A854-A167AED62421}" dt="2023-05-30T05:32:22.150" v="7"/>
        <pc:sldMkLst>
          <pc:docMk/>
          <pc:sldMk cId="457951268" sldId="479"/>
        </pc:sldMkLst>
      </pc:sldChg>
      <pc:sldChg chg="add">
        <pc:chgData name="山本泰二郎" userId="c9e62e61-22bf-4df5-8a95-008f93628d61" providerId="ADAL" clId="{877C6737-657F-3A41-A854-A167AED62421}" dt="2023-05-30T05:32:22.150" v="7"/>
        <pc:sldMkLst>
          <pc:docMk/>
          <pc:sldMk cId="434927513" sldId="480"/>
        </pc:sldMkLst>
      </pc:sldChg>
      <pc:sldChg chg="add">
        <pc:chgData name="山本泰二郎" userId="c9e62e61-22bf-4df5-8a95-008f93628d61" providerId="ADAL" clId="{877C6737-657F-3A41-A854-A167AED62421}" dt="2023-05-30T05:54:32.865" v="8"/>
        <pc:sldMkLst>
          <pc:docMk/>
          <pc:sldMk cId="592157925" sldId="481"/>
        </pc:sldMkLst>
      </pc:sldChg>
      <pc:sldChg chg="add">
        <pc:chgData name="山本泰二郎" userId="c9e62e61-22bf-4df5-8a95-008f93628d61" providerId="ADAL" clId="{877C6737-657F-3A41-A854-A167AED62421}" dt="2023-05-30T05:54:32.865" v="8"/>
        <pc:sldMkLst>
          <pc:docMk/>
          <pc:sldMk cId="1652104740" sldId="482"/>
        </pc:sldMkLst>
      </pc:sldChg>
      <pc:sldChg chg="add">
        <pc:chgData name="山本泰二郎" userId="c9e62e61-22bf-4df5-8a95-008f93628d61" providerId="ADAL" clId="{877C6737-657F-3A41-A854-A167AED62421}" dt="2023-05-30T05:54:32.865" v="8"/>
        <pc:sldMkLst>
          <pc:docMk/>
          <pc:sldMk cId="2430020480" sldId="483"/>
        </pc:sldMkLst>
      </pc:sldChg>
      <pc:sldChg chg="add">
        <pc:chgData name="山本泰二郎" userId="c9e62e61-22bf-4df5-8a95-008f93628d61" providerId="ADAL" clId="{877C6737-657F-3A41-A854-A167AED62421}" dt="2023-05-30T05:54:32.865" v="8"/>
        <pc:sldMkLst>
          <pc:docMk/>
          <pc:sldMk cId="1061400987" sldId="484"/>
        </pc:sldMkLst>
      </pc:sldChg>
      <pc:sldChg chg="add">
        <pc:chgData name="山本泰二郎" userId="c9e62e61-22bf-4df5-8a95-008f93628d61" providerId="ADAL" clId="{877C6737-657F-3A41-A854-A167AED62421}" dt="2023-05-30T05:54:32.865" v="8"/>
        <pc:sldMkLst>
          <pc:docMk/>
          <pc:sldMk cId="2072360767" sldId="485"/>
        </pc:sldMkLst>
      </pc:sldChg>
      <pc:sldChg chg="add">
        <pc:chgData name="山本泰二郎" userId="c9e62e61-22bf-4df5-8a95-008f93628d61" providerId="ADAL" clId="{877C6737-657F-3A41-A854-A167AED62421}" dt="2023-05-30T05:54:32.865" v="8"/>
        <pc:sldMkLst>
          <pc:docMk/>
          <pc:sldMk cId="3599470863" sldId="486"/>
        </pc:sldMkLst>
      </pc:sldChg>
      <pc:sldChg chg="add">
        <pc:chgData name="山本泰二郎" userId="c9e62e61-22bf-4df5-8a95-008f93628d61" providerId="ADAL" clId="{877C6737-657F-3A41-A854-A167AED62421}" dt="2023-05-30T05:54:32.865" v="8"/>
        <pc:sldMkLst>
          <pc:docMk/>
          <pc:sldMk cId="3684205761" sldId="487"/>
        </pc:sldMkLst>
      </pc:sldChg>
      <pc:sldChg chg="add">
        <pc:chgData name="山本泰二郎" userId="c9e62e61-22bf-4df5-8a95-008f93628d61" providerId="ADAL" clId="{877C6737-657F-3A41-A854-A167AED62421}" dt="2023-05-30T05:54:32.865" v="8"/>
        <pc:sldMkLst>
          <pc:docMk/>
          <pc:sldMk cId="1485649538" sldId="488"/>
        </pc:sldMkLst>
      </pc:sldChg>
      <pc:sldChg chg="add">
        <pc:chgData name="山本泰二郎" userId="c9e62e61-22bf-4df5-8a95-008f93628d61" providerId="ADAL" clId="{877C6737-657F-3A41-A854-A167AED62421}" dt="2023-05-30T05:22:44.502" v="6"/>
        <pc:sldMkLst>
          <pc:docMk/>
          <pc:sldMk cId="2197975167" sldId="489"/>
        </pc:sldMkLst>
      </pc:sldChg>
      <pc:sldChg chg="add">
        <pc:chgData name="山本泰二郎" userId="c9e62e61-22bf-4df5-8a95-008f93628d61" providerId="ADAL" clId="{877C6737-657F-3A41-A854-A167AED62421}" dt="2023-05-30T05:22:44.502" v="6"/>
        <pc:sldMkLst>
          <pc:docMk/>
          <pc:sldMk cId="3388678132" sldId="490"/>
        </pc:sldMkLst>
      </pc:sldChg>
      <pc:sldChg chg="add">
        <pc:chgData name="山本泰二郎" userId="c9e62e61-22bf-4df5-8a95-008f93628d61" providerId="ADAL" clId="{877C6737-657F-3A41-A854-A167AED62421}" dt="2023-05-30T05:32:22.150" v="7"/>
        <pc:sldMkLst>
          <pc:docMk/>
          <pc:sldMk cId="1922307660" sldId="491"/>
        </pc:sldMkLst>
      </pc:sldChg>
      <pc:sldChg chg="add">
        <pc:chgData name="山本泰二郎" userId="c9e62e61-22bf-4df5-8a95-008f93628d61" providerId="ADAL" clId="{877C6737-657F-3A41-A854-A167AED62421}" dt="2023-05-30T05:32:22.150" v="7"/>
        <pc:sldMkLst>
          <pc:docMk/>
          <pc:sldMk cId="3452066184" sldId="492"/>
        </pc:sldMkLst>
      </pc:sldChg>
      <pc:sldChg chg="add">
        <pc:chgData name="山本泰二郎" userId="c9e62e61-22bf-4df5-8a95-008f93628d61" providerId="ADAL" clId="{877C6737-657F-3A41-A854-A167AED62421}" dt="2023-05-30T05:32:22.150" v="7"/>
        <pc:sldMkLst>
          <pc:docMk/>
          <pc:sldMk cId="661679787" sldId="493"/>
        </pc:sldMkLst>
      </pc:sldChg>
      <pc:sldChg chg="add">
        <pc:chgData name="山本泰二郎" userId="c9e62e61-22bf-4df5-8a95-008f93628d61" providerId="ADAL" clId="{877C6737-657F-3A41-A854-A167AED62421}" dt="2023-05-30T05:32:22.150" v="7"/>
        <pc:sldMkLst>
          <pc:docMk/>
          <pc:sldMk cId="390339196" sldId="494"/>
        </pc:sldMkLst>
      </pc:sldChg>
      <pc:sldChg chg="addSp delSp modSp new mod">
        <pc:chgData name="山本泰二郎" userId="c9e62e61-22bf-4df5-8a95-008f93628d61" providerId="ADAL" clId="{877C6737-657F-3A41-A854-A167AED62421}" dt="2023-05-30T06:38:31.975" v="140" actId="1076"/>
        <pc:sldMkLst>
          <pc:docMk/>
          <pc:sldMk cId="3186033369" sldId="495"/>
        </pc:sldMkLst>
        <pc:spChg chg="add del">
          <ac:chgData name="山本泰二郎" userId="c9e62e61-22bf-4df5-8a95-008f93628d61" providerId="ADAL" clId="{877C6737-657F-3A41-A854-A167AED62421}" dt="2023-05-30T06:34:08.491" v="11" actId="22"/>
          <ac:spMkLst>
            <pc:docMk/>
            <pc:sldMk cId="3186033369" sldId="495"/>
            <ac:spMk id="3" creationId="{5AB72CC0-7B39-3EEB-0D95-7109930C63FA}"/>
          </ac:spMkLst>
        </pc:spChg>
        <pc:spChg chg="add mod">
          <ac:chgData name="山本泰二郎" userId="c9e62e61-22bf-4df5-8a95-008f93628d61" providerId="ADAL" clId="{877C6737-657F-3A41-A854-A167AED62421}" dt="2023-05-30T06:38:31.975" v="140" actId="1076"/>
          <ac:spMkLst>
            <pc:docMk/>
            <pc:sldMk cId="3186033369" sldId="495"/>
            <ac:spMk id="4" creationId="{72B334B5-ECFA-829B-9B80-D82F9841A24A}"/>
          </ac:spMkLst>
        </pc:spChg>
        <pc:spChg chg="add mod">
          <ac:chgData name="山本泰二郎" userId="c9e62e61-22bf-4df5-8a95-008f93628d61" providerId="ADAL" clId="{877C6737-657F-3A41-A854-A167AED62421}" dt="2023-05-30T06:36:45.013" v="32" actId="1076"/>
          <ac:spMkLst>
            <pc:docMk/>
            <pc:sldMk cId="3186033369" sldId="495"/>
            <ac:spMk id="5" creationId="{3521A7A8-E700-2AF6-2492-D511BD64737F}"/>
          </ac:spMkLst>
        </pc:spChg>
        <pc:spChg chg="add mod">
          <ac:chgData name="山本泰二郎" userId="c9e62e61-22bf-4df5-8a95-008f93628d61" providerId="ADAL" clId="{877C6737-657F-3A41-A854-A167AED62421}" dt="2023-05-30T06:38:31.975" v="140" actId="1076"/>
          <ac:spMkLst>
            <pc:docMk/>
            <pc:sldMk cId="3186033369" sldId="495"/>
            <ac:spMk id="6" creationId="{1D73D08D-A208-BF16-CA6C-7953BA16C89D}"/>
          </ac:spMkLst>
        </pc:spChg>
        <pc:cxnChg chg="add">
          <ac:chgData name="山本泰二郎" userId="c9e62e61-22bf-4df5-8a95-008f93628d61" providerId="ADAL" clId="{877C6737-657F-3A41-A854-A167AED62421}" dt="2023-05-30T06:37:35.301" v="132" actId="11529"/>
          <ac:cxnSpMkLst>
            <pc:docMk/>
            <pc:sldMk cId="3186033369" sldId="495"/>
            <ac:cxnSpMk id="8" creationId="{A265AADF-A440-85B5-D05F-275B659BB94F}"/>
          </ac:cxnSpMkLst>
        </pc:cxnChg>
      </pc:sldChg>
      <pc:sldChg chg="addSp modSp new mod">
        <pc:chgData name="山本泰二郎" userId="c9e62e61-22bf-4df5-8a95-008f93628d61" providerId="ADAL" clId="{877C6737-657F-3A41-A854-A167AED62421}" dt="2023-05-30T06:41:23.327" v="265" actId="1076"/>
        <pc:sldMkLst>
          <pc:docMk/>
          <pc:sldMk cId="2625951149" sldId="496"/>
        </pc:sldMkLst>
        <pc:spChg chg="add mod">
          <ac:chgData name="山本泰二郎" userId="c9e62e61-22bf-4df5-8a95-008f93628d61" providerId="ADAL" clId="{877C6737-657F-3A41-A854-A167AED62421}" dt="2023-05-30T06:40:19.102" v="210" actId="13926"/>
          <ac:spMkLst>
            <pc:docMk/>
            <pc:sldMk cId="2625951149" sldId="496"/>
            <ac:spMk id="2" creationId="{22A2F5FE-DFEE-E80A-F8F2-B431409BA665}"/>
          </ac:spMkLst>
        </pc:spChg>
        <pc:spChg chg="add mod">
          <ac:chgData name="山本泰二郎" userId="c9e62e61-22bf-4df5-8a95-008f93628d61" providerId="ADAL" clId="{877C6737-657F-3A41-A854-A167AED62421}" dt="2023-05-30T06:39:41.516" v="204" actId="20577"/>
          <ac:spMkLst>
            <pc:docMk/>
            <pc:sldMk cId="2625951149" sldId="496"/>
            <ac:spMk id="3" creationId="{93AB6EC6-1561-78F1-2F62-809C4B998649}"/>
          </ac:spMkLst>
        </pc:spChg>
        <pc:spChg chg="add mod">
          <ac:chgData name="山本泰二郎" userId="c9e62e61-22bf-4df5-8a95-008f93628d61" providerId="ADAL" clId="{877C6737-657F-3A41-A854-A167AED62421}" dt="2023-05-30T06:40:22.841" v="211" actId="13926"/>
          <ac:spMkLst>
            <pc:docMk/>
            <pc:sldMk cId="2625951149" sldId="496"/>
            <ac:spMk id="4" creationId="{B0AD4873-BE80-3745-26F5-A9BC12269923}"/>
          </ac:spMkLst>
        </pc:spChg>
        <pc:spChg chg="add mod">
          <ac:chgData name="山本泰二郎" userId="c9e62e61-22bf-4df5-8a95-008f93628d61" providerId="ADAL" clId="{877C6737-657F-3A41-A854-A167AED62421}" dt="2023-05-30T06:41:23.327" v="265" actId="1076"/>
          <ac:spMkLst>
            <pc:docMk/>
            <pc:sldMk cId="2625951149" sldId="496"/>
            <ac:spMk id="8" creationId="{AC346756-B312-E3C0-AC79-2C82B94BCD72}"/>
          </ac:spMkLst>
        </pc:spChg>
        <pc:cxnChg chg="add mod">
          <ac:chgData name="山本泰二郎" userId="c9e62e61-22bf-4df5-8a95-008f93628d61" providerId="ADAL" clId="{877C6737-657F-3A41-A854-A167AED62421}" dt="2023-05-30T06:40:40.742" v="214" actId="14100"/>
          <ac:cxnSpMkLst>
            <pc:docMk/>
            <pc:sldMk cId="2625951149" sldId="496"/>
            <ac:cxnSpMk id="5" creationId="{602790A9-104D-4B58-1689-D8F19AF52B91}"/>
          </ac:cxnSpMkLst>
        </pc:cxnChg>
      </pc:sldChg>
      <pc:sldChg chg="addSp delSp modSp new mod ord">
        <pc:chgData name="山本泰二郎" userId="c9e62e61-22bf-4df5-8a95-008f93628d61" providerId="ADAL" clId="{877C6737-657F-3A41-A854-A167AED62421}" dt="2023-05-30T06:53:45.059" v="447" actId="20578"/>
        <pc:sldMkLst>
          <pc:docMk/>
          <pc:sldMk cId="3091353742" sldId="497"/>
        </pc:sldMkLst>
        <pc:spChg chg="add mod">
          <ac:chgData name="山本泰二郎" userId="c9e62e61-22bf-4df5-8a95-008f93628d61" providerId="ADAL" clId="{877C6737-657F-3A41-A854-A167AED62421}" dt="2023-05-30T06:53:33.549" v="445"/>
          <ac:spMkLst>
            <pc:docMk/>
            <pc:sldMk cId="3091353742" sldId="497"/>
            <ac:spMk id="2" creationId="{2FA6C776-6406-2EA3-B7E6-84F73736ED92}"/>
          </ac:spMkLst>
        </pc:spChg>
        <pc:spChg chg="add del mod">
          <ac:chgData name="山本泰二郎" userId="c9e62e61-22bf-4df5-8a95-008f93628d61" providerId="ADAL" clId="{877C6737-657F-3A41-A854-A167AED62421}" dt="2023-05-30T06:50:20.942" v="369" actId="478"/>
          <ac:spMkLst>
            <pc:docMk/>
            <pc:sldMk cId="3091353742" sldId="497"/>
            <ac:spMk id="3" creationId="{C3F774B5-02FF-0739-E70E-CC3EBE4D5A8F}"/>
          </ac:spMkLst>
        </pc:spChg>
        <pc:spChg chg="add del mod">
          <ac:chgData name="山本泰二郎" userId="c9e62e61-22bf-4df5-8a95-008f93628d61" providerId="ADAL" clId="{877C6737-657F-3A41-A854-A167AED62421}" dt="2023-05-30T06:50:17.562" v="367" actId="478"/>
          <ac:spMkLst>
            <pc:docMk/>
            <pc:sldMk cId="3091353742" sldId="497"/>
            <ac:spMk id="4" creationId="{B6D20D2F-3064-45AA-C7FD-00AB5E49040B}"/>
          </ac:spMkLst>
        </pc:spChg>
        <pc:spChg chg="add del mod">
          <ac:chgData name="山本泰二郎" userId="c9e62e61-22bf-4df5-8a95-008f93628d61" providerId="ADAL" clId="{877C6737-657F-3A41-A854-A167AED62421}" dt="2023-05-30T06:50:19.084" v="368" actId="478"/>
          <ac:spMkLst>
            <pc:docMk/>
            <pc:sldMk cId="3091353742" sldId="497"/>
            <ac:spMk id="5" creationId="{FA8377A8-9D6B-4332-AA5E-EBE0F6B0D5F0}"/>
          </ac:spMkLst>
        </pc:spChg>
        <pc:spChg chg="add del mod">
          <ac:chgData name="山本泰二郎" userId="c9e62e61-22bf-4df5-8a95-008f93628d61" providerId="ADAL" clId="{877C6737-657F-3A41-A854-A167AED62421}" dt="2023-05-30T06:53:42.228" v="446" actId="21"/>
          <ac:spMkLst>
            <pc:docMk/>
            <pc:sldMk cId="3091353742" sldId="497"/>
            <ac:spMk id="6" creationId="{644281F0-C8DD-F7DC-3414-F5F1C6C6598E}"/>
          </ac:spMkLst>
        </pc:spChg>
        <pc:spChg chg="add del mod">
          <ac:chgData name="山本泰二郎" userId="c9e62e61-22bf-4df5-8a95-008f93628d61" providerId="ADAL" clId="{877C6737-657F-3A41-A854-A167AED62421}" dt="2023-05-30T06:53:42.228" v="446" actId="21"/>
          <ac:spMkLst>
            <pc:docMk/>
            <pc:sldMk cId="3091353742" sldId="497"/>
            <ac:spMk id="7" creationId="{11AA66E9-46DF-D11F-35EC-5835A189360A}"/>
          </ac:spMkLst>
        </pc:spChg>
        <pc:spChg chg="add del">
          <ac:chgData name="山本泰二郎" userId="c9e62e61-22bf-4df5-8a95-008f93628d61" providerId="ADAL" clId="{877C6737-657F-3A41-A854-A167AED62421}" dt="2023-05-30T06:53:10.251" v="440" actId="22"/>
          <ac:spMkLst>
            <pc:docMk/>
            <pc:sldMk cId="3091353742" sldId="497"/>
            <ac:spMk id="9" creationId="{19C12CFD-935A-5C82-9A03-DCEB82060DEB}"/>
          </ac:spMkLst>
        </pc:spChg>
        <pc:spChg chg="add mod">
          <ac:chgData name="山本泰二郎" userId="c9e62e61-22bf-4df5-8a95-008f93628d61" providerId="ADAL" clId="{877C6737-657F-3A41-A854-A167AED62421}" dt="2023-05-30T06:53:23.265" v="442"/>
          <ac:spMkLst>
            <pc:docMk/>
            <pc:sldMk cId="3091353742" sldId="497"/>
            <ac:spMk id="10" creationId="{902A8D99-8527-CDED-FA6D-318A0EF25C90}"/>
          </ac:spMkLst>
        </pc:spChg>
      </pc:sldChg>
      <pc:sldChg chg="add">
        <pc:chgData name="山本泰二郎" userId="c9e62e61-22bf-4df5-8a95-008f93628d61" providerId="ADAL" clId="{877C6737-657F-3A41-A854-A167AED62421}" dt="2023-05-30T06:49:29.177" v="343"/>
        <pc:sldMkLst>
          <pc:docMk/>
          <pc:sldMk cId="1327931867" sldId="498"/>
        </pc:sldMkLst>
      </pc:sldChg>
      <pc:sldChg chg="modSp add mod ord">
        <pc:chgData name="山本泰二郎" userId="c9e62e61-22bf-4df5-8a95-008f93628d61" providerId="ADAL" clId="{877C6737-657F-3A41-A854-A167AED62421}" dt="2023-05-30T06:49:50.357" v="364" actId="20577"/>
        <pc:sldMkLst>
          <pc:docMk/>
          <pc:sldMk cId="2389169938" sldId="499"/>
        </pc:sldMkLst>
        <pc:spChg chg="mod">
          <ac:chgData name="山本泰二郎" userId="c9e62e61-22bf-4df5-8a95-008f93628d61" providerId="ADAL" clId="{877C6737-657F-3A41-A854-A167AED62421}" dt="2023-05-30T06:49:50.357" v="364" actId="20577"/>
          <ac:spMkLst>
            <pc:docMk/>
            <pc:sldMk cId="2389169938" sldId="499"/>
            <ac:spMk id="2" creationId="{B446652A-D861-4044-ADBA-3756AEB2E60C}"/>
          </ac:spMkLst>
        </pc:spChg>
      </pc:sldChg>
      <pc:sldChg chg="addSp modSp add mod">
        <pc:chgData name="山本泰二郎" userId="c9e62e61-22bf-4df5-8a95-008f93628d61" providerId="ADAL" clId="{877C6737-657F-3A41-A854-A167AED62421}" dt="2023-05-30T06:53:47.336" v="448"/>
        <pc:sldMkLst>
          <pc:docMk/>
          <pc:sldMk cId="3397707273" sldId="500"/>
        </pc:sldMkLst>
        <pc:spChg chg="mod">
          <ac:chgData name="山本泰二郎" userId="c9e62e61-22bf-4df5-8a95-008f93628d61" providerId="ADAL" clId="{877C6737-657F-3A41-A854-A167AED62421}" dt="2023-05-30T06:52:34.259" v="425"/>
          <ac:spMkLst>
            <pc:docMk/>
            <pc:sldMk cId="3397707273" sldId="500"/>
            <ac:spMk id="2" creationId="{2FA6C776-6406-2EA3-B7E6-84F73736ED92}"/>
          </ac:spMkLst>
        </pc:spChg>
        <pc:spChg chg="add mod">
          <ac:chgData name="山本泰二郎" userId="c9e62e61-22bf-4df5-8a95-008f93628d61" providerId="ADAL" clId="{877C6737-657F-3A41-A854-A167AED62421}" dt="2023-05-30T06:52:39.529" v="435" actId="6549"/>
          <ac:spMkLst>
            <pc:docMk/>
            <pc:sldMk cId="3397707273" sldId="500"/>
            <ac:spMk id="3" creationId="{54589740-CB62-1300-9148-4568BD3674A6}"/>
          </ac:spMkLst>
        </pc:spChg>
        <pc:spChg chg="add mod">
          <ac:chgData name="山本泰二郎" userId="c9e62e61-22bf-4df5-8a95-008f93628d61" providerId="ADAL" clId="{877C6737-657F-3A41-A854-A167AED62421}" dt="2023-05-30T06:53:47.336" v="448"/>
          <ac:spMkLst>
            <pc:docMk/>
            <pc:sldMk cId="3397707273" sldId="500"/>
            <ac:spMk id="4" creationId="{FF74ECB3-9819-44DA-0853-19C76D629650}"/>
          </ac:spMkLst>
        </pc:spChg>
        <pc:spChg chg="add mod">
          <ac:chgData name="山本泰二郎" userId="c9e62e61-22bf-4df5-8a95-008f93628d61" providerId="ADAL" clId="{877C6737-657F-3A41-A854-A167AED62421}" dt="2023-05-30T06:53:47.336" v="448"/>
          <ac:spMkLst>
            <pc:docMk/>
            <pc:sldMk cId="3397707273" sldId="500"/>
            <ac:spMk id="5" creationId="{DAAC1AE5-7788-E2BA-54E3-C0BDE39E3673}"/>
          </ac:spMkLst>
        </pc:spChg>
      </pc:sldChg>
      <pc:sldChg chg="addSp modSp add mod ord">
        <pc:chgData name="山本泰二郎" userId="c9e62e61-22bf-4df5-8a95-008f93628d61" providerId="ADAL" clId="{877C6737-657F-3A41-A854-A167AED62421}" dt="2023-05-30T06:55:57.330" v="469" actId="1036"/>
        <pc:sldMkLst>
          <pc:docMk/>
          <pc:sldMk cId="4040664183" sldId="501"/>
        </pc:sldMkLst>
        <pc:spChg chg="mod">
          <ac:chgData name="山本泰二郎" userId="c9e62e61-22bf-4df5-8a95-008f93628d61" providerId="ADAL" clId="{877C6737-657F-3A41-A854-A167AED62421}" dt="2023-05-30T06:55:57.330" v="469" actId="1036"/>
          <ac:spMkLst>
            <pc:docMk/>
            <pc:sldMk cId="4040664183" sldId="501"/>
            <ac:spMk id="2" creationId="{2FA6C776-6406-2EA3-B7E6-84F73736ED92}"/>
          </ac:spMkLst>
        </pc:spChg>
        <pc:spChg chg="add mod">
          <ac:chgData name="山本泰二郎" userId="c9e62e61-22bf-4df5-8a95-008f93628d61" providerId="ADAL" clId="{877C6737-657F-3A41-A854-A167AED62421}" dt="2023-05-30T06:55:23.051" v="450"/>
          <ac:spMkLst>
            <pc:docMk/>
            <pc:sldMk cId="4040664183" sldId="501"/>
            <ac:spMk id="3" creationId="{7826056C-5658-3468-FEDD-934176554D3A}"/>
          </ac:spMkLst>
        </pc:spChg>
      </pc:sldChg>
      <pc:sldChg chg="del">
        <pc:chgData name="山本泰二郎" userId="c9e62e61-22bf-4df5-8a95-008f93628d61" providerId="ADAL" clId="{877C6737-657F-3A41-A854-A167AED62421}" dt="2023-05-30T05:22:42.098" v="5" actId="2696"/>
        <pc:sldMkLst>
          <pc:docMk/>
          <pc:sldMk cId="2711503477" sldId="718"/>
        </pc:sldMkLst>
      </pc:sldChg>
      <pc:sldChg chg="del">
        <pc:chgData name="山本泰二郎" userId="c9e62e61-22bf-4df5-8a95-008f93628d61" providerId="ADAL" clId="{877C6737-657F-3A41-A854-A167AED62421}" dt="2023-05-30T05:22:42.098" v="5" actId="2696"/>
        <pc:sldMkLst>
          <pc:docMk/>
          <pc:sldMk cId="4031825031" sldId="719"/>
        </pc:sldMkLst>
      </pc:sldChg>
      <pc:sldChg chg="del">
        <pc:chgData name="山本泰二郎" userId="c9e62e61-22bf-4df5-8a95-008f93628d61" providerId="ADAL" clId="{877C6737-657F-3A41-A854-A167AED62421}" dt="2023-05-30T05:22:42.098" v="5" actId="2696"/>
        <pc:sldMkLst>
          <pc:docMk/>
          <pc:sldMk cId="1323747789" sldId="720"/>
        </pc:sldMkLst>
      </pc:sldChg>
      <pc:sldChg chg="del">
        <pc:chgData name="山本泰二郎" userId="c9e62e61-22bf-4df5-8a95-008f93628d61" providerId="ADAL" clId="{877C6737-657F-3A41-A854-A167AED62421}" dt="2023-05-30T05:22:42.098" v="5" actId="2696"/>
        <pc:sldMkLst>
          <pc:docMk/>
          <pc:sldMk cId="2906244215" sldId="721"/>
        </pc:sldMkLst>
      </pc:sldChg>
      <pc:sldChg chg="del">
        <pc:chgData name="山本泰二郎" userId="c9e62e61-22bf-4df5-8a95-008f93628d61" providerId="ADAL" clId="{877C6737-657F-3A41-A854-A167AED62421}" dt="2023-05-30T05:22:42.098" v="5" actId="2696"/>
        <pc:sldMkLst>
          <pc:docMk/>
          <pc:sldMk cId="1027990012" sldId="722"/>
        </pc:sldMkLst>
      </pc:sldChg>
      <pc:sldChg chg="del">
        <pc:chgData name="山本泰二郎" userId="c9e62e61-22bf-4df5-8a95-008f93628d61" providerId="ADAL" clId="{877C6737-657F-3A41-A854-A167AED62421}" dt="2023-05-30T05:22:42.098" v="5" actId="2696"/>
        <pc:sldMkLst>
          <pc:docMk/>
          <pc:sldMk cId="1394288894" sldId="723"/>
        </pc:sldMkLst>
      </pc:sldChg>
      <pc:sldChg chg="del">
        <pc:chgData name="山本泰二郎" userId="c9e62e61-22bf-4df5-8a95-008f93628d61" providerId="ADAL" clId="{877C6737-657F-3A41-A854-A167AED62421}" dt="2023-05-30T05:22:42.098" v="5" actId="2696"/>
        <pc:sldMkLst>
          <pc:docMk/>
          <pc:sldMk cId="4280609724" sldId="724"/>
        </pc:sldMkLst>
      </pc:sldChg>
      <pc:sldChg chg="del">
        <pc:chgData name="山本泰二郎" userId="c9e62e61-22bf-4df5-8a95-008f93628d61" providerId="ADAL" clId="{877C6737-657F-3A41-A854-A167AED62421}" dt="2023-05-30T05:22:42.098" v="5" actId="2696"/>
        <pc:sldMkLst>
          <pc:docMk/>
          <pc:sldMk cId="3873147041" sldId="725"/>
        </pc:sldMkLst>
      </pc:sldChg>
      <pc:sldChg chg="del">
        <pc:chgData name="山本泰二郎" userId="c9e62e61-22bf-4df5-8a95-008f93628d61" providerId="ADAL" clId="{877C6737-657F-3A41-A854-A167AED62421}" dt="2023-05-30T05:22:42.098" v="5" actId="2696"/>
        <pc:sldMkLst>
          <pc:docMk/>
          <pc:sldMk cId="470521297" sldId="726"/>
        </pc:sldMkLst>
      </pc:sldChg>
      <pc:sldChg chg="del">
        <pc:chgData name="山本泰二郎" userId="c9e62e61-22bf-4df5-8a95-008f93628d61" providerId="ADAL" clId="{877C6737-657F-3A41-A854-A167AED62421}" dt="2023-05-30T05:22:42.098" v="5" actId="2696"/>
        <pc:sldMkLst>
          <pc:docMk/>
          <pc:sldMk cId="745678156" sldId="727"/>
        </pc:sldMkLst>
      </pc:sldChg>
      <pc:sldChg chg="del">
        <pc:chgData name="山本泰二郎" userId="c9e62e61-22bf-4df5-8a95-008f93628d61" providerId="ADAL" clId="{877C6737-657F-3A41-A854-A167AED62421}" dt="2023-05-30T05:22:42.098" v="5" actId="2696"/>
        <pc:sldMkLst>
          <pc:docMk/>
          <pc:sldMk cId="126442192" sldId="728"/>
        </pc:sldMkLst>
      </pc:sldChg>
      <pc:sldChg chg="del">
        <pc:chgData name="山本泰二郎" userId="c9e62e61-22bf-4df5-8a95-008f93628d61" providerId="ADAL" clId="{877C6737-657F-3A41-A854-A167AED62421}" dt="2023-05-30T05:22:42.098" v="5" actId="2696"/>
        <pc:sldMkLst>
          <pc:docMk/>
          <pc:sldMk cId="264886970" sldId="729"/>
        </pc:sldMkLst>
      </pc:sldChg>
      <pc:sldChg chg="del">
        <pc:chgData name="山本泰二郎" userId="c9e62e61-22bf-4df5-8a95-008f93628d61" providerId="ADAL" clId="{877C6737-657F-3A41-A854-A167AED62421}" dt="2023-05-30T05:22:42.098" v="5" actId="2696"/>
        <pc:sldMkLst>
          <pc:docMk/>
          <pc:sldMk cId="32942125" sldId="730"/>
        </pc:sldMkLst>
      </pc:sldChg>
      <pc:sldChg chg="del">
        <pc:chgData name="山本泰二郎" userId="c9e62e61-22bf-4df5-8a95-008f93628d61" providerId="ADAL" clId="{877C6737-657F-3A41-A854-A167AED62421}" dt="2023-05-30T05:22:42.098" v="5" actId="2696"/>
        <pc:sldMkLst>
          <pc:docMk/>
          <pc:sldMk cId="536992537" sldId="731"/>
        </pc:sldMkLst>
      </pc:sldChg>
      <pc:sldChg chg="del">
        <pc:chgData name="山本泰二郎" userId="c9e62e61-22bf-4df5-8a95-008f93628d61" providerId="ADAL" clId="{877C6737-657F-3A41-A854-A167AED62421}" dt="2023-05-30T05:22:42.098" v="5" actId="2696"/>
        <pc:sldMkLst>
          <pc:docMk/>
          <pc:sldMk cId="4283858930" sldId="73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1F45CD-E450-472A-AF88-9DF61B6A738D}" type="datetimeFigureOut">
              <a:rPr kumimoji="1" lang="ja-JP" altLang="en-US" smtClean="0"/>
              <a:t>2024/6/4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562C12-5A4B-40A7-8708-AB070E692657}" type="slidenum">
              <a:rPr kumimoji="1" lang="ja-JP" altLang="en-US" smtClean="0"/>
              <a:t>‹#›</a:t>
            </a:fld>
            <a:endParaRPr kumimoji="1" lang="ja-JP" altLang="en-US"/>
          </a:p>
        </p:txBody>
      </p:sp>
    </p:spTree>
    <p:extLst>
      <p:ext uri="{BB962C8B-B14F-4D97-AF65-F5344CB8AC3E}">
        <p14:creationId xmlns:p14="http://schemas.microsoft.com/office/powerpoint/2010/main" val="6050293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562C12-5A4B-40A7-8708-AB070E692657}" type="slidenum">
              <a:rPr kumimoji="1" lang="ja-JP" altLang="en-US" smtClean="0"/>
              <a:t>7</a:t>
            </a:fld>
            <a:endParaRPr kumimoji="1" lang="ja-JP" altLang="en-US"/>
          </a:p>
        </p:txBody>
      </p:sp>
    </p:spTree>
    <p:extLst>
      <p:ext uri="{BB962C8B-B14F-4D97-AF65-F5344CB8AC3E}">
        <p14:creationId xmlns:p14="http://schemas.microsoft.com/office/powerpoint/2010/main" val="12980937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562C12-5A4B-40A7-8708-AB070E692657}" type="slidenum">
              <a:rPr kumimoji="1" lang="ja-JP" altLang="en-US" smtClean="0"/>
              <a:t>16</a:t>
            </a:fld>
            <a:endParaRPr kumimoji="1" lang="ja-JP" altLang="en-US"/>
          </a:p>
        </p:txBody>
      </p:sp>
    </p:spTree>
    <p:extLst>
      <p:ext uri="{BB962C8B-B14F-4D97-AF65-F5344CB8AC3E}">
        <p14:creationId xmlns:p14="http://schemas.microsoft.com/office/powerpoint/2010/main" val="2124803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562C12-5A4B-40A7-8708-AB070E692657}" type="slidenum">
              <a:rPr kumimoji="1" lang="ja-JP" altLang="en-US" smtClean="0"/>
              <a:t>17</a:t>
            </a:fld>
            <a:endParaRPr kumimoji="1" lang="ja-JP" altLang="en-US"/>
          </a:p>
        </p:txBody>
      </p:sp>
    </p:spTree>
    <p:extLst>
      <p:ext uri="{BB962C8B-B14F-4D97-AF65-F5344CB8AC3E}">
        <p14:creationId xmlns:p14="http://schemas.microsoft.com/office/powerpoint/2010/main" val="3480276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562C12-5A4B-40A7-8708-AB070E692657}" type="slidenum">
              <a:rPr kumimoji="1" lang="ja-JP" altLang="en-US" smtClean="0"/>
              <a:t>22</a:t>
            </a:fld>
            <a:endParaRPr kumimoji="1" lang="ja-JP" altLang="en-US"/>
          </a:p>
        </p:txBody>
      </p:sp>
    </p:spTree>
    <p:extLst>
      <p:ext uri="{BB962C8B-B14F-4D97-AF65-F5344CB8AC3E}">
        <p14:creationId xmlns:p14="http://schemas.microsoft.com/office/powerpoint/2010/main" val="3712816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562C12-5A4B-40A7-8708-AB070E692657}" type="slidenum">
              <a:rPr kumimoji="1" lang="ja-JP" altLang="en-US" smtClean="0"/>
              <a:t>23</a:t>
            </a:fld>
            <a:endParaRPr kumimoji="1" lang="ja-JP" altLang="en-US"/>
          </a:p>
        </p:txBody>
      </p:sp>
    </p:spTree>
    <p:extLst>
      <p:ext uri="{BB962C8B-B14F-4D97-AF65-F5344CB8AC3E}">
        <p14:creationId xmlns:p14="http://schemas.microsoft.com/office/powerpoint/2010/main" val="928685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562C12-5A4B-40A7-8708-AB070E692657}" type="slidenum">
              <a:rPr kumimoji="1" lang="ja-JP" altLang="en-US" smtClean="0"/>
              <a:t>24</a:t>
            </a:fld>
            <a:endParaRPr kumimoji="1" lang="ja-JP" altLang="en-US"/>
          </a:p>
        </p:txBody>
      </p:sp>
    </p:spTree>
    <p:extLst>
      <p:ext uri="{BB962C8B-B14F-4D97-AF65-F5344CB8AC3E}">
        <p14:creationId xmlns:p14="http://schemas.microsoft.com/office/powerpoint/2010/main" val="20022827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562C12-5A4B-40A7-8708-AB070E692657}" type="slidenum">
              <a:rPr kumimoji="1" lang="ja-JP" altLang="en-US" smtClean="0"/>
              <a:t>25</a:t>
            </a:fld>
            <a:endParaRPr kumimoji="1" lang="ja-JP" altLang="en-US"/>
          </a:p>
        </p:txBody>
      </p:sp>
    </p:spTree>
    <p:extLst>
      <p:ext uri="{BB962C8B-B14F-4D97-AF65-F5344CB8AC3E}">
        <p14:creationId xmlns:p14="http://schemas.microsoft.com/office/powerpoint/2010/main" val="22274857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562C12-5A4B-40A7-8708-AB070E692657}" type="slidenum">
              <a:rPr kumimoji="1" lang="ja-JP" altLang="en-US" smtClean="0"/>
              <a:t>26</a:t>
            </a:fld>
            <a:endParaRPr kumimoji="1" lang="ja-JP" altLang="en-US"/>
          </a:p>
        </p:txBody>
      </p:sp>
    </p:spTree>
    <p:extLst>
      <p:ext uri="{BB962C8B-B14F-4D97-AF65-F5344CB8AC3E}">
        <p14:creationId xmlns:p14="http://schemas.microsoft.com/office/powerpoint/2010/main" val="30517774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562C12-5A4B-40A7-8708-AB070E692657}" type="slidenum">
              <a:rPr kumimoji="1" lang="ja-JP" altLang="en-US" smtClean="0"/>
              <a:t>27</a:t>
            </a:fld>
            <a:endParaRPr kumimoji="1" lang="ja-JP" altLang="en-US"/>
          </a:p>
        </p:txBody>
      </p:sp>
    </p:spTree>
    <p:extLst>
      <p:ext uri="{BB962C8B-B14F-4D97-AF65-F5344CB8AC3E}">
        <p14:creationId xmlns:p14="http://schemas.microsoft.com/office/powerpoint/2010/main" val="219647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562C12-5A4B-40A7-8708-AB070E692657}" type="slidenum">
              <a:rPr kumimoji="1" lang="ja-JP" altLang="en-US" smtClean="0"/>
              <a:t>28</a:t>
            </a:fld>
            <a:endParaRPr kumimoji="1" lang="ja-JP" altLang="en-US"/>
          </a:p>
        </p:txBody>
      </p:sp>
    </p:spTree>
    <p:extLst>
      <p:ext uri="{BB962C8B-B14F-4D97-AF65-F5344CB8AC3E}">
        <p14:creationId xmlns:p14="http://schemas.microsoft.com/office/powerpoint/2010/main" val="787617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562C12-5A4B-40A7-8708-AB070E692657}" type="slidenum">
              <a:rPr kumimoji="1" lang="ja-JP" altLang="en-US" smtClean="0"/>
              <a:t>30</a:t>
            </a:fld>
            <a:endParaRPr kumimoji="1" lang="ja-JP" altLang="en-US"/>
          </a:p>
        </p:txBody>
      </p:sp>
    </p:spTree>
    <p:extLst>
      <p:ext uri="{BB962C8B-B14F-4D97-AF65-F5344CB8AC3E}">
        <p14:creationId xmlns:p14="http://schemas.microsoft.com/office/powerpoint/2010/main" val="383066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562C12-5A4B-40A7-8708-AB070E692657}" type="slidenum">
              <a:rPr kumimoji="1" lang="ja-JP" altLang="en-US" smtClean="0"/>
              <a:t>8</a:t>
            </a:fld>
            <a:endParaRPr kumimoji="1" lang="ja-JP" altLang="en-US"/>
          </a:p>
        </p:txBody>
      </p:sp>
    </p:spTree>
    <p:extLst>
      <p:ext uri="{BB962C8B-B14F-4D97-AF65-F5344CB8AC3E}">
        <p14:creationId xmlns:p14="http://schemas.microsoft.com/office/powerpoint/2010/main" val="28035115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562C12-5A4B-40A7-8708-AB070E692657}" type="slidenum">
              <a:rPr kumimoji="1" lang="ja-JP" altLang="en-US" smtClean="0"/>
              <a:t>31</a:t>
            </a:fld>
            <a:endParaRPr kumimoji="1" lang="ja-JP" altLang="en-US"/>
          </a:p>
        </p:txBody>
      </p:sp>
    </p:spTree>
    <p:extLst>
      <p:ext uri="{BB962C8B-B14F-4D97-AF65-F5344CB8AC3E}">
        <p14:creationId xmlns:p14="http://schemas.microsoft.com/office/powerpoint/2010/main" val="34343836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562C12-5A4B-40A7-8708-AB070E692657}" type="slidenum">
              <a:rPr kumimoji="1" lang="ja-JP" altLang="en-US" smtClean="0"/>
              <a:t>33</a:t>
            </a:fld>
            <a:endParaRPr kumimoji="1" lang="ja-JP" altLang="en-US"/>
          </a:p>
        </p:txBody>
      </p:sp>
    </p:spTree>
    <p:extLst>
      <p:ext uri="{BB962C8B-B14F-4D97-AF65-F5344CB8AC3E}">
        <p14:creationId xmlns:p14="http://schemas.microsoft.com/office/powerpoint/2010/main" val="6082290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562C12-5A4B-40A7-8708-AB070E692657}" type="slidenum">
              <a:rPr kumimoji="1" lang="ja-JP" altLang="en-US" smtClean="0"/>
              <a:t>34</a:t>
            </a:fld>
            <a:endParaRPr kumimoji="1" lang="ja-JP" altLang="en-US"/>
          </a:p>
        </p:txBody>
      </p:sp>
    </p:spTree>
    <p:extLst>
      <p:ext uri="{BB962C8B-B14F-4D97-AF65-F5344CB8AC3E}">
        <p14:creationId xmlns:p14="http://schemas.microsoft.com/office/powerpoint/2010/main" val="25443852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562C12-5A4B-40A7-8708-AB070E692657}" type="slidenum">
              <a:rPr kumimoji="1" lang="ja-JP" altLang="en-US" smtClean="0"/>
              <a:t>35</a:t>
            </a:fld>
            <a:endParaRPr kumimoji="1" lang="ja-JP" altLang="en-US"/>
          </a:p>
        </p:txBody>
      </p:sp>
    </p:spTree>
    <p:extLst>
      <p:ext uri="{BB962C8B-B14F-4D97-AF65-F5344CB8AC3E}">
        <p14:creationId xmlns:p14="http://schemas.microsoft.com/office/powerpoint/2010/main" val="9259793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562C12-5A4B-40A7-8708-AB070E692657}" type="slidenum">
              <a:rPr kumimoji="1" lang="ja-JP" altLang="en-US" smtClean="0"/>
              <a:t>36</a:t>
            </a:fld>
            <a:endParaRPr kumimoji="1" lang="ja-JP" altLang="en-US"/>
          </a:p>
        </p:txBody>
      </p:sp>
    </p:spTree>
    <p:extLst>
      <p:ext uri="{BB962C8B-B14F-4D97-AF65-F5344CB8AC3E}">
        <p14:creationId xmlns:p14="http://schemas.microsoft.com/office/powerpoint/2010/main" val="11082055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562C12-5A4B-40A7-8708-AB070E692657}" type="slidenum">
              <a:rPr kumimoji="1" lang="ja-JP" altLang="en-US" smtClean="0"/>
              <a:t>40</a:t>
            </a:fld>
            <a:endParaRPr kumimoji="1" lang="ja-JP" altLang="en-US"/>
          </a:p>
        </p:txBody>
      </p:sp>
    </p:spTree>
    <p:extLst>
      <p:ext uri="{BB962C8B-B14F-4D97-AF65-F5344CB8AC3E}">
        <p14:creationId xmlns:p14="http://schemas.microsoft.com/office/powerpoint/2010/main" val="1605384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562C12-5A4B-40A7-8708-AB070E692657}" type="slidenum">
              <a:rPr kumimoji="1" lang="ja-JP" altLang="en-US" smtClean="0"/>
              <a:t>9</a:t>
            </a:fld>
            <a:endParaRPr kumimoji="1" lang="ja-JP" altLang="en-US"/>
          </a:p>
        </p:txBody>
      </p:sp>
    </p:spTree>
    <p:extLst>
      <p:ext uri="{BB962C8B-B14F-4D97-AF65-F5344CB8AC3E}">
        <p14:creationId xmlns:p14="http://schemas.microsoft.com/office/powerpoint/2010/main" val="436587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562C12-5A4B-40A7-8708-AB070E692657}" type="slidenum">
              <a:rPr kumimoji="1" lang="ja-JP" altLang="en-US" smtClean="0"/>
              <a:t>10</a:t>
            </a:fld>
            <a:endParaRPr kumimoji="1" lang="ja-JP" altLang="en-US"/>
          </a:p>
        </p:txBody>
      </p:sp>
    </p:spTree>
    <p:extLst>
      <p:ext uri="{BB962C8B-B14F-4D97-AF65-F5344CB8AC3E}">
        <p14:creationId xmlns:p14="http://schemas.microsoft.com/office/powerpoint/2010/main" val="2842779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562C12-5A4B-40A7-8708-AB070E692657}" type="slidenum">
              <a:rPr kumimoji="1" lang="ja-JP" altLang="en-US" smtClean="0"/>
              <a:t>11</a:t>
            </a:fld>
            <a:endParaRPr kumimoji="1" lang="ja-JP" altLang="en-US"/>
          </a:p>
        </p:txBody>
      </p:sp>
    </p:spTree>
    <p:extLst>
      <p:ext uri="{BB962C8B-B14F-4D97-AF65-F5344CB8AC3E}">
        <p14:creationId xmlns:p14="http://schemas.microsoft.com/office/powerpoint/2010/main" val="35309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562C12-5A4B-40A7-8708-AB070E692657}" type="slidenum">
              <a:rPr kumimoji="1" lang="ja-JP" altLang="en-US" smtClean="0"/>
              <a:t>12</a:t>
            </a:fld>
            <a:endParaRPr kumimoji="1" lang="ja-JP" altLang="en-US"/>
          </a:p>
        </p:txBody>
      </p:sp>
    </p:spTree>
    <p:extLst>
      <p:ext uri="{BB962C8B-B14F-4D97-AF65-F5344CB8AC3E}">
        <p14:creationId xmlns:p14="http://schemas.microsoft.com/office/powerpoint/2010/main" val="2657788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562C12-5A4B-40A7-8708-AB070E692657}" type="slidenum">
              <a:rPr kumimoji="1" lang="ja-JP" altLang="en-US" smtClean="0"/>
              <a:t>13</a:t>
            </a:fld>
            <a:endParaRPr kumimoji="1" lang="ja-JP" altLang="en-US"/>
          </a:p>
        </p:txBody>
      </p:sp>
    </p:spTree>
    <p:extLst>
      <p:ext uri="{BB962C8B-B14F-4D97-AF65-F5344CB8AC3E}">
        <p14:creationId xmlns:p14="http://schemas.microsoft.com/office/powerpoint/2010/main" val="824860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562C12-5A4B-40A7-8708-AB070E692657}" type="slidenum">
              <a:rPr kumimoji="1" lang="ja-JP" altLang="en-US" smtClean="0"/>
              <a:t>14</a:t>
            </a:fld>
            <a:endParaRPr kumimoji="1" lang="ja-JP" altLang="en-US"/>
          </a:p>
        </p:txBody>
      </p:sp>
    </p:spTree>
    <p:extLst>
      <p:ext uri="{BB962C8B-B14F-4D97-AF65-F5344CB8AC3E}">
        <p14:creationId xmlns:p14="http://schemas.microsoft.com/office/powerpoint/2010/main" val="838094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562C12-5A4B-40A7-8708-AB070E692657}" type="slidenum">
              <a:rPr kumimoji="1" lang="ja-JP" altLang="en-US" smtClean="0"/>
              <a:t>15</a:t>
            </a:fld>
            <a:endParaRPr kumimoji="1" lang="ja-JP" altLang="en-US"/>
          </a:p>
        </p:txBody>
      </p:sp>
    </p:spTree>
    <p:extLst>
      <p:ext uri="{BB962C8B-B14F-4D97-AF65-F5344CB8AC3E}">
        <p14:creationId xmlns:p14="http://schemas.microsoft.com/office/powerpoint/2010/main" val="2246995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ja-JP" altLang="en-US"/>
              <a:t>マスター タイトルの書式設定</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3CDF0BEB-B047-0842-A5AC-9DBD55C5F846}" type="datetimeFigureOut">
              <a:rPr kumimoji="1" lang="ja-JP" altLang="en-US" smtClean="0"/>
              <a:t>2024/6/4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2985354-0B33-7C42-BCE5-3200CF89578D}" type="slidenum">
              <a:rPr kumimoji="1" lang="ja-JP" altLang="en-US" smtClean="0"/>
              <a:t>‹#›</a:t>
            </a:fld>
            <a:endParaRPr kumimoji="1" lang="ja-JP" altLang="en-US"/>
          </a:p>
        </p:txBody>
      </p:sp>
    </p:spTree>
    <p:extLst>
      <p:ext uri="{BB962C8B-B14F-4D97-AF65-F5344CB8AC3E}">
        <p14:creationId xmlns:p14="http://schemas.microsoft.com/office/powerpoint/2010/main" val="337632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3CDF0BEB-B047-0842-A5AC-9DBD55C5F846}" type="datetimeFigureOut">
              <a:rPr kumimoji="1" lang="ja-JP" altLang="en-US" smtClean="0"/>
              <a:t>2024/6/4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2985354-0B33-7C42-BCE5-3200CF89578D}" type="slidenum">
              <a:rPr kumimoji="1" lang="ja-JP" altLang="en-US" smtClean="0"/>
              <a:t>‹#›</a:t>
            </a:fld>
            <a:endParaRPr kumimoji="1" lang="ja-JP" altLang="en-US"/>
          </a:p>
        </p:txBody>
      </p:sp>
    </p:spTree>
    <p:extLst>
      <p:ext uri="{BB962C8B-B14F-4D97-AF65-F5344CB8AC3E}">
        <p14:creationId xmlns:p14="http://schemas.microsoft.com/office/powerpoint/2010/main" val="343937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3CDF0BEB-B047-0842-A5AC-9DBD55C5F846}" type="datetimeFigureOut">
              <a:rPr kumimoji="1" lang="ja-JP" altLang="en-US" smtClean="0"/>
              <a:t>2024/6/4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2985354-0B33-7C42-BCE5-3200CF89578D}" type="slidenum">
              <a:rPr kumimoji="1" lang="ja-JP" altLang="en-US" smtClean="0"/>
              <a:t>‹#›</a:t>
            </a:fld>
            <a:endParaRPr kumimoji="1" lang="ja-JP" altLang="en-US"/>
          </a:p>
        </p:txBody>
      </p:sp>
    </p:spTree>
    <p:extLst>
      <p:ext uri="{BB962C8B-B14F-4D97-AF65-F5344CB8AC3E}">
        <p14:creationId xmlns:p14="http://schemas.microsoft.com/office/powerpoint/2010/main" val="3896160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3CDF0BEB-B047-0842-A5AC-9DBD55C5F846}" type="datetimeFigureOut">
              <a:rPr kumimoji="1" lang="ja-JP" altLang="en-US" smtClean="0"/>
              <a:t>2024/6/4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2985354-0B33-7C42-BCE5-3200CF89578D}" type="slidenum">
              <a:rPr kumimoji="1" lang="ja-JP" altLang="en-US" smtClean="0"/>
              <a:t>‹#›</a:t>
            </a:fld>
            <a:endParaRPr kumimoji="1" lang="ja-JP" altLang="en-US"/>
          </a:p>
        </p:txBody>
      </p:sp>
    </p:spTree>
    <p:extLst>
      <p:ext uri="{BB962C8B-B14F-4D97-AF65-F5344CB8AC3E}">
        <p14:creationId xmlns:p14="http://schemas.microsoft.com/office/powerpoint/2010/main" val="2614731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ja-JP" altLang="en-US"/>
              <a:t>マスター タイトルの書式設定</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CDF0BEB-B047-0842-A5AC-9DBD55C5F846}" type="datetimeFigureOut">
              <a:rPr kumimoji="1" lang="ja-JP" altLang="en-US" smtClean="0"/>
              <a:t>2024/6/4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2985354-0B33-7C42-BCE5-3200CF89578D}" type="slidenum">
              <a:rPr kumimoji="1" lang="ja-JP" altLang="en-US" smtClean="0"/>
              <a:t>‹#›</a:t>
            </a:fld>
            <a:endParaRPr kumimoji="1" lang="ja-JP" altLang="en-US"/>
          </a:p>
        </p:txBody>
      </p:sp>
    </p:spTree>
    <p:extLst>
      <p:ext uri="{BB962C8B-B14F-4D97-AF65-F5344CB8AC3E}">
        <p14:creationId xmlns:p14="http://schemas.microsoft.com/office/powerpoint/2010/main" val="3598537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3CDF0BEB-B047-0842-A5AC-9DBD55C5F846}" type="datetimeFigureOut">
              <a:rPr kumimoji="1" lang="ja-JP" altLang="en-US" smtClean="0"/>
              <a:t>2024/6/4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2985354-0B33-7C42-BCE5-3200CF89578D}" type="slidenum">
              <a:rPr kumimoji="1" lang="ja-JP" altLang="en-US" smtClean="0"/>
              <a:t>‹#›</a:t>
            </a:fld>
            <a:endParaRPr kumimoji="1" lang="ja-JP" altLang="en-US"/>
          </a:p>
        </p:txBody>
      </p:sp>
    </p:spTree>
    <p:extLst>
      <p:ext uri="{BB962C8B-B14F-4D97-AF65-F5344CB8AC3E}">
        <p14:creationId xmlns:p14="http://schemas.microsoft.com/office/powerpoint/2010/main" val="2934381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629842" y="1878806"/>
            <a:ext cx="3868340" cy="276344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29150" y="1878806"/>
            <a:ext cx="3887391" cy="276344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3CDF0BEB-B047-0842-A5AC-9DBD55C5F846}" type="datetimeFigureOut">
              <a:rPr kumimoji="1" lang="ja-JP" altLang="en-US" smtClean="0"/>
              <a:t>2024/6/4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2985354-0B33-7C42-BCE5-3200CF89578D}" type="slidenum">
              <a:rPr kumimoji="1" lang="ja-JP" altLang="en-US" smtClean="0"/>
              <a:t>‹#›</a:t>
            </a:fld>
            <a:endParaRPr kumimoji="1" lang="ja-JP" altLang="en-US"/>
          </a:p>
        </p:txBody>
      </p:sp>
    </p:spTree>
    <p:extLst>
      <p:ext uri="{BB962C8B-B14F-4D97-AF65-F5344CB8AC3E}">
        <p14:creationId xmlns:p14="http://schemas.microsoft.com/office/powerpoint/2010/main" val="215132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3CDF0BEB-B047-0842-A5AC-9DBD55C5F846}" type="datetimeFigureOut">
              <a:rPr kumimoji="1" lang="ja-JP" altLang="en-US" smtClean="0"/>
              <a:t>2024/6/4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2985354-0B33-7C42-BCE5-3200CF89578D}" type="slidenum">
              <a:rPr kumimoji="1" lang="ja-JP" altLang="en-US" smtClean="0"/>
              <a:t>‹#›</a:t>
            </a:fld>
            <a:endParaRPr kumimoji="1" lang="ja-JP" altLang="en-US"/>
          </a:p>
        </p:txBody>
      </p:sp>
    </p:spTree>
    <p:extLst>
      <p:ext uri="{BB962C8B-B14F-4D97-AF65-F5344CB8AC3E}">
        <p14:creationId xmlns:p14="http://schemas.microsoft.com/office/powerpoint/2010/main" val="3152965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F0BEB-B047-0842-A5AC-9DBD55C5F846}" type="datetimeFigureOut">
              <a:rPr kumimoji="1" lang="ja-JP" altLang="en-US" smtClean="0"/>
              <a:t>2024/6/4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2985354-0B33-7C42-BCE5-3200CF89578D}" type="slidenum">
              <a:rPr kumimoji="1" lang="ja-JP" altLang="en-US" smtClean="0"/>
              <a:t>‹#›</a:t>
            </a:fld>
            <a:endParaRPr kumimoji="1" lang="ja-JP" altLang="en-US"/>
          </a:p>
        </p:txBody>
      </p:sp>
    </p:spTree>
    <p:extLst>
      <p:ext uri="{BB962C8B-B14F-4D97-AF65-F5344CB8AC3E}">
        <p14:creationId xmlns:p14="http://schemas.microsoft.com/office/powerpoint/2010/main" val="239826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ja-JP" altLang="en-US"/>
              <a:t>マスター タイトルの書式設定</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CDF0BEB-B047-0842-A5AC-9DBD55C5F846}" type="datetimeFigureOut">
              <a:rPr kumimoji="1" lang="ja-JP" altLang="en-US" smtClean="0"/>
              <a:t>2024/6/4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2985354-0B33-7C42-BCE5-3200CF89578D}" type="slidenum">
              <a:rPr kumimoji="1" lang="ja-JP" altLang="en-US" smtClean="0"/>
              <a:t>‹#›</a:t>
            </a:fld>
            <a:endParaRPr kumimoji="1" lang="ja-JP" altLang="en-US"/>
          </a:p>
        </p:txBody>
      </p:sp>
    </p:spTree>
    <p:extLst>
      <p:ext uri="{BB962C8B-B14F-4D97-AF65-F5344CB8AC3E}">
        <p14:creationId xmlns:p14="http://schemas.microsoft.com/office/powerpoint/2010/main" val="1755657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CDF0BEB-B047-0842-A5AC-9DBD55C5F846}" type="datetimeFigureOut">
              <a:rPr kumimoji="1" lang="ja-JP" altLang="en-US" smtClean="0"/>
              <a:t>2024/6/4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2985354-0B33-7C42-BCE5-3200CF89578D}" type="slidenum">
              <a:rPr kumimoji="1" lang="ja-JP" altLang="en-US" smtClean="0"/>
              <a:t>‹#›</a:t>
            </a:fld>
            <a:endParaRPr kumimoji="1" lang="ja-JP" altLang="en-US"/>
          </a:p>
        </p:txBody>
      </p:sp>
    </p:spTree>
    <p:extLst>
      <p:ext uri="{BB962C8B-B14F-4D97-AF65-F5344CB8AC3E}">
        <p14:creationId xmlns:p14="http://schemas.microsoft.com/office/powerpoint/2010/main" val="1151101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CDF0BEB-B047-0842-A5AC-9DBD55C5F846}" type="datetimeFigureOut">
              <a:rPr kumimoji="1" lang="ja-JP" altLang="en-US" smtClean="0"/>
              <a:t>2024/6/4</a:t>
            </a:fld>
            <a:endParaRPr kumimoji="1" lang="ja-JP"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92985354-0B33-7C42-BCE5-3200CF89578D}" type="slidenum">
              <a:rPr kumimoji="1" lang="ja-JP" altLang="en-US" smtClean="0"/>
              <a:t>‹#›</a:t>
            </a:fld>
            <a:endParaRPr kumimoji="1" lang="ja-JP" altLang="en-US"/>
          </a:p>
        </p:txBody>
      </p:sp>
    </p:spTree>
    <p:extLst>
      <p:ext uri="{BB962C8B-B14F-4D97-AF65-F5344CB8AC3E}">
        <p14:creationId xmlns:p14="http://schemas.microsoft.com/office/powerpoint/2010/main" val="8844146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yamamoto_t@obirin.ac.j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developer.mozilla.org/ja/docs/Learn/JavaScript/Objects/Basics" TargetMode="External"/><Relationship Id="rId2" Type="http://schemas.openxmlformats.org/officeDocument/2006/relationships/hyperlink" Target="https://qiita.com/yoshi389111/items/245df2d642e49d2acf3a"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s://developer.mozilla.org/ja/docs/Learn/JavaScript/Objects/Object-oriented_J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developer.mozilla.org/ja/docs/Learn/JavaScript/First_steps/Arrays"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hyperlink" Target="https://developer.mozilla.org/ja/docs/Learn/JavaScript/Objects/Object_prototypes"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EABF74-CEA5-3940-9E15-7793AB11E97D}"/>
              </a:ext>
            </a:extLst>
          </p:cNvPr>
          <p:cNvSpPr>
            <a:spLocks noGrp="1"/>
          </p:cNvSpPr>
          <p:nvPr>
            <p:ph type="ctrTitle"/>
          </p:nvPr>
        </p:nvSpPr>
        <p:spPr/>
        <p:txBody>
          <a:bodyPr/>
          <a:lstStyle/>
          <a:p>
            <a:r>
              <a:rPr lang="ja-JP" altLang="en-US"/>
              <a:t>ビジネスプログラミング</a:t>
            </a:r>
            <a:endParaRPr kumimoji="1" lang="ja-JP" altLang="en-US"/>
          </a:p>
        </p:txBody>
      </p:sp>
      <p:sp>
        <p:nvSpPr>
          <p:cNvPr id="3" name="字幕 2">
            <a:extLst>
              <a:ext uri="{FF2B5EF4-FFF2-40B4-BE49-F238E27FC236}">
                <a16:creationId xmlns:a16="http://schemas.microsoft.com/office/drawing/2014/main" id="{0DAF4CEE-BDCB-544A-9666-0EFB8E9C3E74}"/>
              </a:ext>
            </a:extLst>
          </p:cNvPr>
          <p:cNvSpPr>
            <a:spLocks noGrp="1"/>
          </p:cNvSpPr>
          <p:nvPr>
            <p:ph type="subTitle" idx="1"/>
          </p:nvPr>
        </p:nvSpPr>
        <p:spPr>
          <a:xfrm>
            <a:off x="881600" y="2701526"/>
            <a:ext cx="7380798" cy="2244183"/>
          </a:xfrm>
        </p:spPr>
        <p:txBody>
          <a:bodyPr>
            <a:normAutofit/>
          </a:bodyPr>
          <a:lstStyle/>
          <a:p>
            <a:r>
              <a:rPr lang="ja-JP" altLang="en-US"/>
              <a:t>第</a:t>
            </a:r>
            <a:r>
              <a:rPr lang="en-US" altLang="ja-JP"/>
              <a:t>7</a:t>
            </a:r>
            <a:r>
              <a:rPr lang="ja-JP" altLang="en-US"/>
              <a:t>回 配列・オブジェクト</a:t>
            </a:r>
            <a:r>
              <a:rPr lang="en-US" altLang="ja-JP"/>
              <a:t> </a:t>
            </a:r>
          </a:p>
          <a:p>
            <a:r>
              <a:rPr kumimoji="1" lang="en-US" altLang="ja-JP"/>
              <a:t>2</a:t>
            </a:r>
            <a:r>
              <a:rPr lang="en-US" altLang="ja-JP"/>
              <a:t>024</a:t>
            </a:r>
            <a:r>
              <a:rPr lang="ja-JP" altLang="en-US"/>
              <a:t>年</a:t>
            </a:r>
            <a:r>
              <a:rPr lang="en-US" altLang="ja-JP"/>
              <a:t> 6</a:t>
            </a:r>
            <a:r>
              <a:rPr lang="ja-JP" altLang="en-US"/>
              <a:t>月 </a:t>
            </a:r>
            <a:r>
              <a:rPr lang="en-US" altLang="ja-JP"/>
              <a:t>4</a:t>
            </a:r>
            <a:r>
              <a:rPr lang="ja-JP" altLang="en-US"/>
              <a:t>日 </a:t>
            </a:r>
            <a:r>
              <a:rPr lang="en-US" altLang="ja-JP"/>
              <a:t>5</a:t>
            </a:r>
            <a:r>
              <a:rPr lang="ja-JP" altLang="en-US"/>
              <a:t>限</a:t>
            </a:r>
            <a:r>
              <a:rPr lang="en-US" altLang="ja-JP"/>
              <a:t> (16:50〜18:30) J402</a:t>
            </a:r>
          </a:p>
          <a:p>
            <a:endParaRPr kumimoji="1" lang="en-US" altLang="ja-JP"/>
          </a:p>
          <a:p>
            <a:endParaRPr kumimoji="1" lang="en-US" altLang="ja-JP"/>
          </a:p>
          <a:p>
            <a:r>
              <a:rPr lang="ja-JP" altLang="en-US"/>
              <a:t>山本泰二郎</a:t>
            </a:r>
            <a:endParaRPr lang="en-US" altLang="ja-JP"/>
          </a:p>
          <a:p>
            <a:r>
              <a:rPr lang="en-US" altLang="ja-JP"/>
              <a:t>(</a:t>
            </a:r>
            <a:r>
              <a:rPr lang="en-US" altLang="ja-JP">
                <a:solidFill>
                  <a:srgbClr val="1177D1"/>
                </a:solidFill>
                <a:latin typeface="-apple-system"/>
                <a:hlinkClick r:id="rId2"/>
              </a:rPr>
              <a:t>yamamoto_t@obirin.ac.jp</a:t>
            </a:r>
            <a:r>
              <a:rPr lang="en-US" altLang="ja-JP"/>
              <a:t>)</a:t>
            </a:r>
            <a:endParaRPr lang="ja-JP" altLang="en-US"/>
          </a:p>
        </p:txBody>
      </p:sp>
    </p:spTree>
    <p:extLst>
      <p:ext uri="{BB962C8B-B14F-4D97-AF65-F5344CB8AC3E}">
        <p14:creationId xmlns:p14="http://schemas.microsoft.com/office/powerpoint/2010/main" val="3837683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F2BB4F31-DD10-4FA0-B216-C9050B3E4E8D}"/>
              </a:ext>
            </a:extLst>
          </p:cNvPr>
          <p:cNvSpPr/>
          <p:nvPr/>
        </p:nvSpPr>
        <p:spPr>
          <a:xfrm>
            <a:off x="138736" y="680094"/>
            <a:ext cx="8866527" cy="1477328"/>
          </a:xfrm>
          <a:prstGeom prst="rect">
            <a:avLst/>
          </a:prstGeom>
          <a:noFill/>
          <a:ln>
            <a:solidFill>
              <a:schemeClr val="tx1"/>
            </a:solidFill>
          </a:ln>
        </p:spPr>
        <p:txBody>
          <a:bodyPr wrap="square">
            <a:spAutoFit/>
          </a:bodyPr>
          <a:lstStyle/>
          <a:p>
            <a:r>
              <a:rPr lang="da-DK" altLang="ja-JP"/>
              <a:t>let shopping = ['</a:t>
            </a:r>
            <a:r>
              <a:rPr lang="ja-JP" altLang="en-US"/>
              <a:t>パン</a:t>
            </a:r>
            <a:r>
              <a:rPr lang="en-US" altLang="ja-JP"/>
              <a:t>', '</a:t>
            </a:r>
            <a:r>
              <a:rPr lang="ja-JP" altLang="en-US"/>
              <a:t>牛乳</a:t>
            </a:r>
            <a:r>
              <a:rPr lang="en-US" altLang="ja-JP"/>
              <a:t>', '</a:t>
            </a:r>
            <a:r>
              <a:rPr lang="ja-JP" altLang="en-US"/>
              <a:t>チーズ</a:t>
            </a:r>
            <a:r>
              <a:rPr lang="en-US" altLang="ja-JP"/>
              <a:t>', '</a:t>
            </a:r>
            <a:r>
              <a:rPr lang="ja-JP" altLang="en-US"/>
              <a:t>ハム</a:t>
            </a:r>
            <a:r>
              <a:rPr lang="en-US" altLang="ja-JP"/>
              <a:t>', '</a:t>
            </a:r>
            <a:r>
              <a:rPr lang="ja-JP" altLang="en-US"/>
              <a:t>麺</a:t>
            </a:r>
            <a:r>
              <a:rPr lang="en-US" altLang="ja-JP"/>
              <a:t>']; </a:t>
            </a:r>
          </a:p>
          <a:p>
            <a:r>
              <a:rPr lang="da-DK" altLang="ja-JP"/>
              <a:t>shopping</a:t>
            </a:r>
            <a:r>
              <a:rPr lang="en-US" altLang="ja-JP"/>
              <a:t>;</a:t>
            </a:r>
          </a:p>
          <a:p>
            <a:r>
              <a:rPr lang="da-DK" altLang="ja-JP"/>
              <a:t>shopping</a:t>
            </a:r>
            <a:r>
              <a:rPr lang="en-US" altLang="ja-JP"/>
              <a:t>[0];</a:t>
            </a:r>
          </a:p>
          <a:p>
            <a:r>
              <a:rPr lang="da-DK" altLang="ja-JP"/>
              <a:t>shopping</a:t>
            </a:r>
            <a:r>
              <a:rPr lang="en-US" altLang="ja-JP"/>
              <a:t>[1];</a:t>
            </a:r>
          </a:p>
          <a:p>
            <a:r>
              <a:rPr lang="da-DK" altLang="ja-JP"/>
              <a:t>shopping</a:t>
            </a:r>
            <a:r>
              <a:rPr lang="en-US" altLang="ja-JP"/>
              <a:t>[10];</a:t>
            </a:r>
          </a:p>
        </p:txBody>
      </p:sp>
      <p:sp>
        <p:nvSpPr>
          <p:cNvPr id="3" name="テキスト ボックス 2">
            <a:extLst>
              <a:ext uri="{FF2B5EF4-FFF2-40B4-BE49-F238E27FC236}">
                <a16:creationId xmlns:a16="http://schemas.microsoft.com/office/drawing/2014/main" id="{792D195C-4B53-49E3-824B-6011912E9AC9}"/>
              </a:ext>
            </a:extLst>
          </p:cNvPr>
          <p:cNvSpPr txBox="1"/>
          <p:nvPr/>
        </p:nvSpPr>
        <p:spPr>
          <a:xfrm>
            <a:off x="132430" y="175330"/>
            <a:ext cx="2031325" cy="369332"/>
          </a:xfrm>
          <a:prstGeom prst="rect">
            <a:avLst/>
          </a:prstGeom>
          <a:noFill/>
        </p:spPr>
        <p:txBody>
          <a:bodyPr wrap="none" rtlCol="0">
            <a:spAutoFit/>
          </a:bodyPr>
          <a:lstStyle/>
          <a:p>
            <a:r>
              <a:rPr lang="ja-JP" altLang="en-US"/>
              <a:t>配列の項目を取得</a:t>
            </a:r>
            <a:endParaRPr kumimoji="1" lang="ja-JP" altLang="en-US"/>
          </a:p>
        </p:txBody>
      </p:sp>
      <p:pic>
        <p:nvPicPr>
          <p:cNvPr id="6" name="図 5">
            <a:extLst>
              <a:ext uri="{FF2B5EF4-FFF2-40B4-BE49-F238E27FC236}">
                <a16:creationId xmlns:a16="http://schemas.microsoft.com/office/drawing/2014/main" id="{C53F621D-1ADE-4A02-A0C3-6CF22D9771B1}"/>
              </a:ext>
            </a:extLst>
          </p:cNvPr>
          <p:cNvPicPr>
            <a:picLocks noChangeAspect="1"/>
          </p:cNvPicPr>
          <p:nvPr/>
        </p:nvPicPr>
        <p:blipFill>
          <a:blip r:embed="rId3"/>
          <a:stretch>
            <a:fillRect/>
          </a:stretch>
        </p:blipFill>
        <p:spPr>
          <a:xfrm>
            <a:off x="2859397" y="1317009"/>
            <a:ext cx="6016212" cy="3744604"/>
          </a:xfrm>
          <a:prstGeom prst="rect">
            <a:avLst/>
          </a:prstGeom>
        </p:spPr>
      </p:pic>
    </p:spTree>
    <p:extLst>
      <p:ext uri="{BB962C8B-B14F-4D97-AF65-F5344CB8AC3E}">
        <p14:creationId xmlns:p14="http://schemas.microsoft.com/office/powerpoint/2010/main" val="4133425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F2BB4F31-DD10-4FA0-B216-C9050B3E4E8D}"/>
              </a:ext>
            </a:extLst>
          </p:cNvPr>
          <p:cNvSpPr/>
          <p:nvPr/>
        </p:nvSpPr>
        <p:spPr>
          <a:xfrm>
            <a:off x="138736" y="680094"/>
            <a:ext cx="8866527" cy="923330"/>
          </a:xfrm>
          <a:prstGeom prst="rect">
            <a:avLst/>
          </a:prstGeom>
          <a:noFill/>
          <a:ln>
            <a:solidFill>
              <a:schemeClr val="tx1"/>
            </a:solidFill>
          </a:ln>
        </p:spPr>
        <p:txBody>
          <a:bodyPr wrap="square">
            <a:spAutoFit/>
          </a:bodyPr>
          <a:lstStyle/>
          <a:p>
            <a:r>
              <a:rPr lang="da-DK" altLang="ja-JP"/>
              <a:t>let shopping = ['</a:t>
            </a:r>
            <a:r>
              <a:rPr lang="ja-JP" altLang="en-US"/>
              <a:t>パン</a:t>
            </a:r>
            <a:r>
              <a:rPr lang="en-US" altLang="ja-JP"/>
              <a:t>', '</a:t>
            </a:r>
            <a:r>
              <a:rPr lang="ja-JP" altLang="en-US"/>
              <a:t>牛乳</a:t>
            </a:r>
            <a:r>
              <a:rPr lang="en-US" altLang="ja-JP"/>
              <a:t>', '</a:t>
            </a:r>
            <a:r>
              <a:rPr lang="ja-JP" altLang="en-US"/>
              <a:t>チーズ</a:t>
            </a:r>
            <a:r>
              <a:rPr lang="en-US" altLang="ja-JP"/>
              <a:t>', '</a:t>
            </a:r>
            <a:r>
              <a:rPr lang="ja-JP" altLang="en-US"/>
              <a:t>ハム</a:t>
            </a:r>
            <a:r>
              <a:rPr lang="en-US" altLang="ja-JP"/>
              <a:t>', '</a:t>
            </a:r>
            <a:r>
              <a:rPr lang="ja-JP" altLang="en-US"/>
              <a:t>麺</a:t>
            </a:r>
            <a:r>
              <a:rPr lang="en-US" altLang="ja-JP"/>
              <a:t>']; </a:t>
            </a:r>
          </a:p>
          <a:p>
            <a:r>
              <a:rPr lang="da-DK" altLang="ja-JP"/>
              <a:t>shopping[0] = '</a:t>
            </a:r>
            <a:r>
              <a:rPr lang="ja-JP" altLang="en-US"/>
              <a:t>タヒーニ</a:t>
            </a:r>
            <a:r>
              <a:rPr lang="en-US" altLang="ja-JP"/>
              <a:t>';</a:t>
            </a:r>
          </a:p>
          <a:p>
            <a:r>
              <a:rPr lang="da-DK" altLang="ja-JP"/>
              <a:t>shopping</a:t>
            </a:r>
            <a:r>
              <a:rPr lang="en-US" altLang="ja-JP"/>
              <a:t>;</a:t>
            </a:r>
          </a:p>
        </p:txBody>
      </p:sp>
      <p:sp>
        <p:nvSpPr>
          <p:cNvPr id="3" name="テキスト ボックス 2">
            <a:extLst>
              <a:ext uri="{FF2B5EF4-FFF2-40B4-BE49-F238E27FC236}">
                <a16:creationId xmlns:a16="http://schemas.microsoft.com/office/drawing/2014/main" id="{792D195C-4B53-49E3-824B-6011912E9AC9}"/>
              </a:ext>
            </a:extLst>
          </p:cNvPr>
          <p:cNvSpPr txBox="1"/>
          <p:nvPr/>
        </p:nvSpPr>
        <p:spPr>
          <a:xfrm>
            <a:off x="132430" y="175330"/>
            <a:ext cx="2031325" cy="369332"/>
          </a:xfrm>
          <a:prstGeom prst="rect">
            <a:avLst/>
          </a:prstGeom>
          <a:noFill/>
        </p:spPr>
        <p:txBody>
          <a:bodyPr wrap="none" rtlCol="0">
            <a:spAutoFit/>
          </a:bodyPr>
          <a:lstStyle/>
          <a:p>
            <a:r>
              <a:rPr lang="ja-JP" altLang="en-US"/>
              <a:t>配列の項目を変更</a:t>
            </a:r>
            <a:endParaRPr kumimoji="1" lang="ja-JP" altLang="en-US"/>
          </a:p>
        </p:txBody>
      </p:sp>
      <p:pic>
        <p:nvPicPr>
          <p:cNvPr id="5" name="図 4">
            <a:extLst>
              <a:ext uri="{FF2B5EF4-FFF2-40B4-BE49-F238E27FC236}">
                <a16:creationId xmlns:a16="http://schemas.microsoft.com/office/drawing/2014/main" id="{7CDEC451-6090-49A9-86DA-616E28BFB31B}"/>
              </a:ext>
            </a:extLst>
          </p:cNvPr>
          <p:cNvPicPr>
            <a:picLocks noChangeAspect="1"/>
          </p:cNvPicPr>
          <p:nvPr/>
        </p:nvPicPr>
        <p:blipFill>
          <a:blip r:embed="rId3"/>
          <a:stretch>
            <a:fillRect/>
          </a:stretch>
        </p:blipFill>
        <p:spPr>
          <a:xfrm>
            <a:off x="3002001" y="1357952"/>
            <a:ext cx="5906578" cy="3676366"/>
          </a:xfrm>
          <a:prstGeom prst="rect">
            <a:avLst/>
          </a:prstGeom>
        </p:spPr>
      </p:pic>
    </p:spTree>
    <p:extLst>
      <p:ext uri="{BB962C8B-B14F-4D97-AF65-F5344CB8AC3E}">
        <p14:creationId xmlns:p14="http://schemas.microsoft.com/office/powerpoint/2010/main" val="240227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F2BB4F31-DD10-4FA0-B216-C9050B3E4E8D}"/>
              </a:ext>
            </a:extLst>
          </p:cNvPr>
          <p:cNvSpPr/>
          <p:nvPr/>
        </p:nvSpPr>
        <p:spPr>
          <a:xfrm>
            <a:off x="138736" y="1326425"/>
            <a:ext cx="8866527" cy="646331"/>
          </a:xfrm>
          <a:prstGeom prst="rect">
            <a:avLst/>
          </a:prstGeom>
          <a:noFill/>
          <a:ln>
            <a:solidFill>
              <a:schemeClr val="tx1"/>
            </a:solidFill>
          </a:ln>
        </p:spPr>
        <p:txBody>
          <a:bodyPr wrap="square">
            <a:spAutoFit/>
          </a:bodyPr>
          <a:lstStyle/>
          <a:p>
            <a:r>
              <a:rPr lang="da-DK" altLang="ja-JP"/>
              <a:t>let shopping = ['</a:t>
            </a:r>
            <a:r>
              <a:rPr lang="ja-JP" altLang="en-US"/>
              <a:t>パン</a:t>
            </a:r>
            <a:r>
              <a:rPr lang="en-US" altLang="ja-JP"/>
              <a:t>', '</a:t>
            </a:r>
            <a:r>
              <a:rPr lang="ja-JP" altLang="en-US"/>
              <a:t>牛乳</a:t>
            </a:r>
            <a:r>
              <a:rPr lang="en-US" altLang="ja-JP"/>
              <a:t>', '</a:t>
            </a:r>
            <a:r>
              <a:rPr lang="ja-JP" altLang="en-US"/>
              <a:t>チーズ</a:t>
            </a:r>
            <a:r>
              <a:rPr lang="en-US" altLang="ja-JP"/>
              <a:t>', '</a:t>
            </a:r>
            <a:r>
              <a:rPr lang="ja-JP" altLang="en-US"/>
              <a:t>ハム</a:t>
            </a:r>
            <a:r>
              <a:rPr lang="en-US" altLang="ja-JP"/>
              <a:t>', '</a:t>
            </a:r>
            <a:r>
              <a:rPr lang="ja-JP" altLang="en-US"/>
              <a:t>麺</a:t>
            </a:r>
            <a:r>
              <a:rPr lang="en-US" altLang="ja-JP"/>
              <a:t>']; </a:t>
            </a:r>
          </a:p>
          <a:p>
            <a:r>
              <a:rPr lang="da-DK" altLang="ja-JP"/>
              <a:t>shopping.length;</a:t>
            </a:r>
            <a:endParaRPr lang="en-US" altLang="ja-JP"/>
          </a:p>
        </p:txBody>
      </p:sp>
      <p:sp>
        <p:nvSpPr>
          <p:cNvPr id="3" name="テキスト ボックス 2">
            <a:extLst>
              <a:ext uri="{FF2B5EF4-FFF2-40B4-BE49-F238E27FC236}">
                <a16:creationId xmlns:a16="http://schemas.microsoft.com/office/drawing/2014/main" id="{792D195C-4B53-49E3-824B-6011912E9AC9}"/>
              </a:ext>
            </a:extLst>
          </p:cNvPr>
          <p:cNvSpPr txBox="1"/>
          <p:nvPr/>
        </p:nvSpPr>
        <p:spPr>
          <a:xfrm>
            <a:off x="132430" y="175330"/>
            <a:ext cx="2262158" cy="369332"/>
          </a:xfrm>
          <a:prstGeom prst="rect">
            <a:avLst/>
          </a:prstGeom>
          <a:noFill/>
        </p:spPr>
        <p:txBody>
          <a:bodyPr wrap="none" rtlCol="0">
            <a:spAutoFit/>
          </a:bodyPr>
          <a:lstStyle/>
          <a:p>
            <a:r>
              <a:rPr lang="ja-JP" altLang="en-US"/>
              <a:t>配列の長さを調べる</a:t>
            </a:r>
            <a:endParaRPr kumimoji="1" lang="ja-JP" altLang="en-US"/>
          </a:p>
        </p:txBody>
      </p:sp>
      <p:pic>
        <p:nvPicPr>
          <p:cNvPr id="2" name="図 1">
            <a:extLst>
              <a:ext uri="{FF2B5EF4-FFF2-40B4-BE49-F238E27FC236}">
                <a16:creationId xmlns:a16="http://schemas.microsoft.com/office/drawing/2014/main" id="{D58C13AF-B625-4DBD-B04E-0A22A83C3C64}"/>
              </a:ext>
            </a:extLst>
          </p:cNvPr>
          <p:cNvPicPr>
            <a:picLocks noChangeAspect="1"/>
          </p:cNvPicPr>
          <p:nvPr/>
        </p:nvPicPr>
        <p:blipFill rotWithShape="1">
          <a:blip r:embed="rId3"/>
          <a:srcRect b="16148"/>
          <a:stretch/>
        </p:blipFill>
        <p:spPr>
          <a:xfrm>
            <a:off x="2273121" y="1787215"/>
            <a:ext cx="6430742" cy="3356285"/>
          </a:xfrm>
          <a:prstGeom prst="rect">
            <a:avLst/>
          </a:prstGeom>
        </p:spPr>
      </p:pic>
      <p:sp>
        <p:nvSpPr>
          <p:cNvPr id="5" name="テキスト ボックス 4">
            <a:extLst>
              <a:ext uri="{FF2B5EF4-FFF2-40B4-BE49-F238E27FC236}">
                <a16:creationId xmlns:a16="http://schemas.microsoft.com/office/drawing/2014/main" id="{6961A826-76A2-428A-833D-C4EDCCE821BF}"/>
              </a:ext>
            </a:extLst>
          </p:cNvPr>
          <p:cNvSpPr txBox="1"/>
          <p:nvPr/>
        </p:nvSpPr>
        <p:spPr>
          <a:xfrm>
            <a:off x="132430" y="636120"/>
            <a:ext cx="779124" cy="369332"/>
          </a:xfrm>
          <a:prstGeom prst="rect">
            <a:avLst/>
          </a:prstGeom>
          <a:noFill/>
        </p:spPr>
        <p:txBody>
          <a:bodyPr wrap="none" rtlCol="0">
            <a:spAutoFit/>
          </a:bodyPr>
          <a:lstStyle/>
          <a:p>
            <a:r>
              <a:rPr lang="en-US" altLang="ja-JP"/>
              <a:t>length</a:t>
            </a:r>
            <a:endParaRPr kumimoji="1" lang="ja-JP" altLang="en-US"/>
          </a:p>
        </p:txBody>
      </p:sp>
    </p:spTree>
    <p:extLst>
      <p:ext uri="{BB962C8B-B14F-4D97-AF65-F5344CB8AC3E}">
        <p14:creationId xmlns:p14="http://schemas.microsoft.com/office/powerpoint/2010/main" val="1250133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F2BB4F31-DD10-4FA0-B216-C9050B3E4E8D}"/>
              </a:ext>
            </a:extLst>
          </p:cNvPr>
          <p:cNvSpPr/>
          <p:nvPr/>
        </p:nvSpPr>
        <p:spPr>
          <a:xfrm>
            <a:off x="138736" y="680094"/>
            <a:ext cx="8866527" cy="1200329"/>
          </a:xfrm>
          <a:prstGeom prst="rect">
            <a:avLst/>
          </a:prstGeom>
          <a:noFill/>
          <a:ln>
            <a:solidFill>
              <a:schemeClr val="tx1"/>
            </a:solidFill>
          </a:ln>
        </p:spPr>
        <p:txBody>
          <a:bodyPr wrap="square">
            <a:spAutoFit/>
          </a:bodyPr>
          <a:lstStyle/>
          <a:p>
            <a:r>
              <a:rPr lang="da-DK" altLang="ja-JP"/>
              <a:t>let shopping = ['</a:t>
            </a:r>
            <a:r>
              <a:rPr lang="ja-JP" altLang="en-US"/>
              <a:t>パン</a:t>
            </a:r>
            <a:r>
              <a:rPr lang="en-US" altLang="ja-JP"/>
              <a:t>', '</a:t>
            </a:r>
            <a:r>
              <a:rPr lang="ja-JP" altLang="en-US"/>
              <a:t>牛乳</a:t>
            </a:r>
            <a:r>
              <a:rPr lang="en-US" altLang="ja-JP"/>
              <a:t>', '</a:t>
            </a:r>
            <a:r>
              <a:rPr lang="ja-JP" altLang="en-US"/>
              <a:t>チーズ</a:t>
            </a:r>
            <a:r>
              <a:rPr lang="en-US" altLang="ja-JP"/>
              <a:t>', '</a:t>
            </a:r>
            <a:r>
              <a:rPr lang="ja-JP" altLang="en-US"/>
              <a:t>ハム</a:t>
            </a:r>
            <a:r>
              <a:rPr lang="en-US" altLang="ja-JP"/>
              <a:t>', '</a:t>
            </a:r>
            <a:r>
              <a:rPr lang="ja-JP" altLang="en-US"/>
              <a:t>麺</a:t>
            </a:r>
            <a:r>
              <a:rPr lang="en-US" altLang="ja-JP"/>
              <a:t>'];</a:t>
            </a:r>
          </a:p>
          <a:p>
            <a:r>
              <a:rPr lang="nn-NO" altLang="ja-JP"/>
              <a:t>for (let i = 0; i &lt; shopping.length; i++) {</a:t>
            </a:r>
          </a:p>
          <a:p>
            <a:r>
              <a:rPr lang="nn-NO" altLang="ja-JP"/>
              <a:t>  console.log(shopping[i]);</a:t>
            </a:r>
          </a:p>
          <a:p>
            <a:r>
              <a:rPr lang="nn-NO" altLang="ja-JP"/>
              <a:t>}</a:t>
            </a:r>
            <a:endParaRPr lang="en-US" altLang="ja-JP"/>
          </a:p>
        </p:txBody>
      </p:sp>
      <p:sp>
        <p:nvSpPr>
          <p:cNvPr id="3" name="テキスト ボックス 2">
            <a:extLst>
              <a:ext uri="{FF2B5EF4-FFF2-40B4-BE49-F238E27FC236}">
                <a16:creationId xmlns:a16="http://schemas.microsoft.com/office/drawing/2014/main" id="{792D195C-4B53-49E3-824B-6011912E9AC9}"/>
              </a:ext>
            </a:extLst>
          </p:cNvPr>
          <p:cNvSpPr txBox="1"/>
          <p:nvPr/>
        </p:nvSpPr>
        <p:spPr>
          <a:xfrm>
            <a:off x="132430" y="175330"/>
            <a:ext cx="3185487" cy="369332"/>
          </a:xfrm>
          <a:prstGeom prst="rect">
            <a:avLst/>
          </a:prstGeom>
          <a:noFill/>
        </p:spPr>
        <p:txBody>
          <a:bodyPr wrap="none" rtlCol="0">
            <a:spAutoFit/>
          </a:bodyPr>
          <a:lstStyle/>
          <a:p>
            <a:r>
              <a:rPr lang="ja-JP" altLang="en-US"/>
              <a:t>配列の長さを調べる（応用）</a:t>
            </a:r>
            <a:endParaRPr kumimoji="1" lang="ja-JP" altLang="en-US"/>
          </a:p>
        </p:txBody>
      </p:sp>
      <p:pic>
        <p:nvPicPr>
          <p:cNvPr id="5" name="図 4">
            <a:extLst>
              <a:ext uri="{FF2B5EF4-FFF2-40B4-BE49-F238E27FC236}">
                <a16:creationId xmlns:a16="http://schemas.microsoft.com/office/drawing/2014/main" id="{30623C82-B2C2-48A9-AC30-42FD6D17F23A}"/>
              </a:ext>
            </a:extLst>
          </p:cNvPr>
          <p:cNvPicPr>
            <a:picLocks noChangeAspect="1"/>
          </p:cNvPicPr>
          <p:nvPr/>
        </p:nvPicPr>
        <p:blipFill>
          <a:blip r:embed="rId3"/>
          <a:stretch>
            <a:fillRect/>
          </a:stretch>
        </p:blipFill>
        <p:spPr>
          <a:xfrm>
            <a:off x="3439235" y="1552472"/>
            <a:ext cx="5496639" cy="3421212"/>
          </a:xfrm>
          <a:prstGeom prst="rect">
            <a:avLst/>
          </a:prstGeom>
        </p:spPr>
      </p:pic>
    </p:spTree>
    <p:extLst>
      <p:ext uri="{BB962C8B-B14F-4D97-AF65-F5344CB8AC3E}">
        <p14:creationId xmlns:p14="http://schemas.microsoft.com/office/powerpoint/2010/main" val="550994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F2BB4F31-DD10-4FA0-B216-C9050B3E4E8D}"/>
              </a:ext>
            </a:extLst>
          </p:cNvPr>
          <p:cNvSpPr/>
          <p:nvPr/>
        </p:nvSpPr>
        <p:spPr>
          <a:xfrm>
            <a:off x="138736" y="1320084"/>
            <a:ext cx="8866527" cy="923330"/>
          </a:xfrm>
          <a:prstGeom prst="rect">
            <a:avLst/>
          </a:prstGeom>
          <a:noFill/>
          <a:ln>
            <a:solidFill>
              <a:schemeClr val="tx1"/>
            </a:solidFill>
          </a:ln>
        </p:spPr>
        <p:txBody>
          <a:bodyPr wrap="square">
            <a:spAutoFit/>
          </a:bodyPr>
          <a:lstStyle/>
          <a:p>
            <a:r>
              <a:rPr lang="da-DK" altLang="ja-JP"/>
              <a:t>let shopping = ['</a:t>
            </a:r>
            <a:r>
              <a:rPr lang="ja-JP" altLang="en-US"/>
              <a:t>パン</a:t>
            </a:r>
            <a:r>
              <a:rPr lang="en-US" altLang="ja-JP"/>
              <a:t>', '</a:t>
            </a:r>
            <a:r>
              <a:rPr lang="ja-JP" altLang="en-US"/>
              <a:t>牛乳</a:t>
            </a:r>
            <a:r>
              <a:rPr lang="en-US" altLang="ja-JP"/>
              <a:t>', '</a:t>
            </a:r>
            <a:r>
              <a:rPr lang="ja-JP" altLang="en-US"/>
              <a:t>チーズ</a:t>
            </a:r>
            <a:r>
              <a:rPr lang="en-US" altLang="ja-JP"/>
              <a:t>', '</a:t>
            </a:r>
            <a:r>
              <a:rPr lang="ja-JP" altLang="en-US"/>
              <a:t>ハム</a:t>
            </a:r>
            <a:r>
              <a:rPr lang="en-US" altLang="ja-JP"/>
              <a:t>', '</a:t>
            </a:r>
            <a:r>
              <a:rPr lang="ja-JP" altLang="en-US"/>
              <a:t>麺</a:t>
            </a:r>
            <a:r>
              <a:rPr lang="en-US" altLang="ja-JP"/>
              <a:t>']; </a:t>
            </a:r>
          </a:p>
          <a:p>
            <a:r>
              <a:rPr lang="da-DK" altLang="ja-JP"/>
              <a:t>shopping.push('</a:t>
            </a:r>
            <a:r>
              <a:rPr lang="ja-JP" altLang="en-US"/>
              <a:t>パスタ</a:t>
            </a:r>
            <a:r>
              <a:rPr lang="da-DK" altLang="ja-JP"/>
              <a:t>')</a:t>
            </a:r>
            <a:r>
              <a:rPr lang="en-US" altLang="ja-JP"/>
              <a:t>;</a:t>
            </a:r>
          </a:p>
          <a:p>
            <a:r>
              <a:rPr lang="en-US" altLang="ja-JP"/>
              <a:t>shopping;</a:t>
            </a:r>
          </a:p>
        </p:txBody>
      </p:sp>
      <p:sp>
        <p:nvSpPr>
          <p:cNvPr id="3" name="テキスト ボックス 2">
            <a:extLst>
              <a:ext uri="{FF2B5EF4-FFF2-40B4-BE49-F238E27FC236}">
                <a16:creationId xmlns:a16="http://schemas.microsoft.com/office/drawing/2014/main" id="{792D195C-4B53-49E3-824B-6011912E9AC9}"/>
              </a:ext>
            </a:extLst>
          </p:cNvPr>
          <p:cNvSpPr txBox="1"/>
          <p:nvPr/>
        </p:nvSpPr>
        <p:spPr>
          <a:xfrm>
            <a:off x="132430" y="175330"/>
            <a:ext cx="2723823" cy="369332"/>
          </a:xfrm>
          <a:prstGeom prst="rect">
            <a:avLst/>
          </a:prstGeom>
          <a:noFill/>
        </p:spPr>
        <p:txBody>
          <a:bodyPr wrap="none" rtlCol="0">
            <a:spAutoFit/>
          </a:bodyPr>
          <a:lstStyle/>
          <a:p>
            <a:r>
              <a:rPr lang="ja-JP" altLang="en-US"/>
              <a:t>配列の項目を後ろに追加</a:t>
            </a:r>
            <a:endParaRPr kumimoji="1" lang="ja-JP" altLang="en-US"/>
          </a:p>
        </p:txBody>
      </p:sp>
      <p:pic>
        <p:nvPicPr>
          <p:cNvPr id="2" name="図 1">
            <a:extLst>
              <a:ext uri="{FF2B5EF4-FFF2-40B4-BE49-F238E27FC236}">
                <a16:creationId xmlns:a16="http://schemas.microsoft.com/office/drawing/2014/main" id="{1813A257-AA35-47D4-8DC6-85EF2C741C4F}"/>
              </a:ext>
            </a:extLst>
          </p:cNvPr>
          <p:cNvPicPr>
            <a:picLocks noChangeAspect="1"/>
          </p:cNvPicPr>
          <p:nvPr/>
        </p:nvPicPr>
        <p:blipFill rotWithShape="1">
          <a:blip r:embed="rId3"/>
          <a:srcRect b="14728"/>
          <a:stretch/>
        </p:blipFill>
        <p:spPr>
          <a:xfrm>
            <a:off x="2860419" y="1960075"/>
            <a:ext cx="5997991" cy="3183426"/>
          </a:xfrm>
          <a:prstGeom prst="rect">
            <a:avLst/>
          </a:prstGeom>
        </p:spPr>
      </p:pic>
      <p:sp>
        <p:nvSpPr>
          <p:cNvPr id="5" name="テキスト ボックス 4">
            <a:extLst>
              <a:ext uri="{FF2B5EF4-FFF2-40B4-BE49-F238E27FC236}">
                <a16:creationId xmlns:a16="http://schemas.microsoft.com/office/drawing/2014/main" id="{AFAFB7E5-4AF6-4369-8D4E-98960B26582F}"/>
              </a:ext>
            </a:extLst>
          </p:cNvPr>
          <p:cNvSpPr txBox="1"/>
          <p:nvPr/>
        </p:nvSpPr>
        <p:spPr>
          <a:xfrm>
            <a:off x="132430" y="632530"/>
            <a:ext cx="780983" cy="369332"/>
          </a:xfrm>
          <a:prstGeom prst="rect">
            <a:avLst/>
          </a:prstGeom>
          <a:noFill/>
        </p:spPr>
        <p:txBody>
          <a:bodyPr wrap="none" rtlCol="0">
            <a:spAutoFit/>
          </a:bodyPr>
          <a:lstStyle/>
          <a:p>
            <a:r>
              <a:rPr lang="en-US" altLang="ja-JP"/>
              <a:t>push()</a:t>
            </a:r>
            <a:endParaRPr kumimoji="1" lang="ja-JP" altLang="en-US"/>
          </a:p>
        </p:txBody>
      </p:sp>
    </p:spTree>
    <p:extLst>
      <p:ext uri="{BB962C8B-B14F-4D97-AF65-F5344CB8AC3E}">
        <p14:creationId xmlns:p14="http://schemas.microsoft.com/office/powerpoint/2010/main" val="1149452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F2BB4F31-DD10-4FA0-B216-C9050B3E4E8D}"/>
              </a:ext>
            </a:extLst>
          </p:cNvPr>
          <p:cNvSpPr/>
          <p:nvPr/>
        </p:nvSpPr>
        <p:spPr>
          <a:xfrm>
            <a:off x="138736" y="1280258"/>
            <a:ext cx="8866527" cy="1200329"/>
          </a:xfrm>
          <a:prstGeom prst="rect">
            <a:avLst/>
          </a:prstGeom>
          <a:noFill/>
          <a:ln>
            <a:solidFill>
              <a:schemeClr val="tx1"/>
            </a:solidFill>
          </a:ln>
        </p:spPr>
        <p:txBody>
          <a:bodyPr wrap="square">
            <a:spAutoFit/>
          </a:bodyPr>
          <a:lstStyle/>
          <a:p>
            <a:r>
              <a:rPr lang="da-DK" altLang="ja-JP"/>
              <a:t>let shopping = ['</a:t>
            </a:r>
            <a:r>
              <a:rPr lang="ja-JP" altLang="en-US"/>
              <a:t>パン</a:t>
            </a:r>
            <a:r>
              <a:rPr lang="en-US" altLang="ja-JP"/>
              <a:t>', '</a:t>
            </a:r>
            <a:r>
              <a:rPr lang="ja-JP" altLang="en-US"/>
              <a:t>牛乳</a:t>
            </a:r>
            <a:r>
              <a:rPr lang="en-US" altLang="ja-JP"/>
              <a:t>', '</a:t>
            </a:r>
            <a:r>
              <a:rPr lang="ja-JP" altLang="en-US"/>
              <a:t>チーズ</a:t>
            </a:r>
            <a:r>
              <a:rPr lang="en-US" altLang="ja-JP"/>
              <a:t>', '</a:t>
            </a:r>
            <a:r>
              <a:rPr lang="ja-JP" altLang="en-US"/>
              <a:t>ハム</a:t>
            </a:r>
            <a:r>
              <a:rPr lang="en-US" altLang="ja-JP"/>
              <a:t>', '</a:t>
            </a:r>
            <a:r>
              <a:rPr lang="ja-JP" altLang="en-US"/>
              <a:t>麺</a:t>
            </a:r>
            <a:r>
              <a:rPr lang="en-US" altLang="ja-JP"/>
              <a:t>']; </a:t>
            </a:r>
          </a:p>
          <a:p>
            <a:r>
              <a:rPr lang="da-DK" altLang="ja-JP"/>
              <a:t>let popItem = shopping.pop()</a:t>
            </a:r>
            <a:r>
              <a:rPr lang="en-US" altLang="ja-JP"/>
              <a:t>;</a:t>
            </a:r>
          </a:p>
          <a:p>
            <a:r>
              <a:rPr lang="en-US" altLang="ja-JP"/>
              <a:t>shopping;</a:t>
            </a:r>
          </a:p>
          <a:p>
            <a:r>
              <a:rPr lang="da-DK" altLang="ja-JP"/>
              <a:t>popItem;</a:t>
            </a:r>
            <a:endParaRPr lang="en-US" altLang="ja-JP"/>
          </a:p>
        </p:txBody>
      </p:sp>
      <p:sp>
        <p:nvSpPr>
          <p:cNvPr id="3" name="テキスト ボックス 2">
            <a:extLst>
              <a:ext uri="{FF2B5EF4-FFF2-40B4-BE49-F238E27FC236}">
                <a16:creationId xmlns:a16="http://schemas.microsoft.com/office/drawing/2014/main" id="{792D195C-4B53-49E3-824B-6011912E9AC9}"/>
              </a:ext>
            </a:extLst>
          </p:cNvPr>
          <p:cNvSpPr txBox="1"/>
          <p:nvPr/>
        </p:nvSpPr>
        <p:spPr>
          <a:xfrm>
            <a:off x="132430" y="175330"/>
            <a:ext cx="3185487" cy="369332"/>
          </a:xfrm>
          <a:prstGeom prst="rect">
            <a:avLst/>
          </a:prstGeom>
          <a:noFill/>
        </p:spPr>
        <p:txBody>
          <a:bodyPr wrap="none" rtlCol="0">
            <a:spAutoFit/>
          </a:bodyPr>
          <a:lstStyle/>
          <a:p>
            <a:r>
              <a:rPr lang="ja-JP" altLang="en-US"/>
              <a:t>配列の最後の項目を取り出し</a:t>
            </a:r>
            <a:endParaRPr kumimoji="1" lang="ja-JP" altLang="en-US"/>
          </a:p>
        </p:txBody>
      </p:sp>
      <p:pic>
        <p:nvPicPr>
          <p:cNvPr id="5" name="図 4">
            <a:extLst>
              <a:ext uri="{FF2B5EF4-FFF2-40B4-BE49-F238E27FC236}">
                <a16:creationId xmlns:a16="http://schemas.microsoft.com/office/drawing/2014/main" id="{82F198EE-A1AF-4C8B-8CF4-47D05F9C199C}"/>
              </a:ext>
            </a:extLst>
          </p:cNvPr>
          <p:cNvPicPr>
            <a:picLocks noChangeAspect="1"/>
          </p:cNvPicPr>
          <p:nvPr/>
        </p:nvPicPr>
        <p:blipFill rotWithShape="1">
          <a:blip r:embed="rId3"/>
          <a:srcRect b="12830"/>
          <a:stretch/>
        </p:blipFill>
        <p:spPr>
          <a:xfrm>
            <a:off x="3347464" y="2141065"/>
            <a:ext cx="5533820" cy="3002435"/>
          </a:xfrm>
          <a:prstGeom prst="rect">
            <a:avLst/>
          </a:prstGeom>
        </p:spPr>
      </p:pic>
      <p:sp>
        <p:nvSpPr>
          <p:cNvPr id="6" name="テキスト ボックス 5">
            <a:extLst>
              <a:ext uri="{FF2B5EF4-FFF2-40B4-BE49-F238E27FC236}">
                <a16:creationId xmlns:a16="http://schemas.microsoft.com/office/drawing/2014/main" id="{B2CBC73F-E192-4EEA-B5D8-DA57DA212832}"/>
              </a:ext>
            </a:extLst>
          </p:cNvPr>
          <p:cNvSpPr txBox="1"/>
          <p:nvPr/>
        </p:nvSpPr>
        <p:spPr>
          <a:xfrm>
            <a:off x="132430" y="632530"/>
            <a:ext cx="691215" cy="369332"/>
          </a:xfrm>
          <a:prstGeom prst="rect">
            <a:avLst/>
          </a:prstGeom>
          <a:noFill/>
        </p:spPr>
        <p:txBody>
          <a:bodyPr wrap="none" rtlCol="0">
            <a:spAutoFit/>
          </a:bodyPr>
          <a:lstStyle/>
          <a:p>
            <a:r>
              <a:rPr lang="en-US" altLang="ja-JP"/>
              <a:t>pop()</a:t>
            </a:r>
            <a:endParaRPr kumimoji="1" lang="ja-JP" altLang="en-US"/>
          </a:p>
        </p:txBody>
      </p:sp>
    </p:spTree>
    <p:extLst>
      <p:ext uri="{BB962C8B-B14F-4D97-AF65-F5344CB8AC3E}">
        <p14:creationId xmlns:p14="http://schemas.microsoft.com/office/powerpoint/2010/main" val="720965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F2BB4F31-DD10-4FA0-B216-C9050B3E4E8D}"/>
              </a:ext>
            </a:extLst>
          </p:cNvPr>
          <p:cNvSpPr/>
          <p:nvPr/>
        </p:nvSpPr>
        <p:spPr>
          <a:xfrm>
            <a:off x="138736" y="1320084"/>
            <a:ext cx="8866527" cy="923330"/>
          </a:xfrm>
          <a:prstGeom prst="rect">
            <a:avLst/>
          </a:prstGeom>
          <a:noFill/>
          <a:ln>
            <a:solidFill>
              <a:schemeClr val="tx1"/>
            </a:solidFill>
          </a:ln>
        </p:spPr>
        <p:txBody>
          <a:bodyPr wrap="square">
            <a:spAutoFit/>
          </a:bodyPr>
          <a:lstStyle/>
          <a:p>
            <a:r>
              <a:rPr lang="da-DK" altLang="ja-JP"/>
              <a:t>let shopping = ['</a:t>
            </a:r>
            <a:r>
              <a:rPr lang="ja-JP" altLang="en-US"/>
              <a:t>パン</a:t>
            </a:r>
            <a:r>
              <a:rPr lang="en-US" altLang="ja-JP"/>
              <a:t>', '</a:t>
            </a:r>
            <a:r>
              <a:rPr lang="ja-JP" altLang="en-US"/>
              <a:t>牛乳</a:t>
            </a:r>
            <a:r>
              <a:rPr lang="en-US" altLang="ja-JP"/>
              <a:t>', '</a:t>
            </a:r>
            <a:r>
              <a:rPr lang="ja-JP" altLang="en-US"/>
              <a:t>チーズ</a:t>
            </a:r>
            <a:r>
              <a:rPr lang="en-US" altLang="ja-JP"/>
              <a:t>', '</a:t>
            </a:r>
            <a:r>
              <a:rPr lang="ja-JP" altLang="en-US"/>
              <a:t>ハム</a:t>
            </a:r>
            <a:r>
              <a:rPr lang="en-US" altLang="ja-JP"/>
              <a:t>', '</a:t>
            </a:r>
            <a:r>
              <a:rPr lang="ja-JP" altLang="en-US"/>
              <a:t>麺</a:t>
            </a:r>
            <a:r>
              <a:rPr lang="en-US" altLang="ja-JP"/>
              <a:t>']; </a:t>
            </a:r>
          </a:p>
          <a:p>
            <a:r>
              <a:rPr lang="da-DK" altLang="ja-JP"/>
              <a:t>shopping.</a:t>
            </a:r>
            <a:r>
              <a:rPr lang="en-US" altLang="ja-JP"/>
              <a:t>unshift</a:t>
            </a:r>
            <a:r>
              <a:rPr lang="da-DK" altLang="ja-JP"/>
              <a:t>('</a:t>
            </a:r>
            <a:r>
              <a:rPr lang="ja-JP" altLang="en-US"/>
              <a:t>パスタ</a:t>
            </a:r>
            <a:r>
              <a:rPr lang="da-DK" altLang="ja-JP"/>
              <a:t>')</a:t>
            </a:r>
            <a:r>
              <a:rPr lang="en-US" altLang="ja-JP"/>
              <a:t>;</a:t>
            </a:r>
          </a:p>
          <a:p>
            <a:r>
              <a:rPr lang="en-US" altLang="ja-JP"/>
              <a:t>shopping;</a:t>
            </a:r>
          </a:p>
        </p:txBody>
      </p:sp>
      <p:sp>
        <p:nvSpPr>
          <p:cNvPr id="3" name="テキスト ボックス 2">
            <a:extLst>
              <a:ext uri="{FF2B5EF4-FFF2-40B4-BE49-F238E27FC236}">
                <a16:creationId xmlns:a16="http://schemas.microsoft.com/office/drawing/2014/main" id="{792D195C-4B53-49E3-824B-6011912E9AC9}"/>
              </a:ext>
            </a:extLst>
          </p:cNvPr>
          <p:cNvSpPr txBox="1"/>
          <p:nvPr/>
        </p:nvSpPr>
        <p:spPr>
          <a:xfrm>
            <a:off x="132430" y="175330"/>
            <a:ext cx="2492990" cy="369332"/>
          </a:xfrm>
          <a:prstGeom prst="rect">
            <a:avLst/>
          </a:prstGeom>
          <a:noFill/>
        </p:spPr>
        <p:txBody>
          <a:bodyPr wrap="none" rtlCol="0">
            <a:spAutoFit/>
          </a:bodyPr>
          <a:lstStyle/>
          <a:p>
            <a:r>
              <a:rPr lang="ja-JP" altLang="en-US"/>
              <a:t>配列の項目を前に追加</a:t>
            </a:r>
            <a:endParaRPr kumimoji="1" lang="ja-JP" altLang="en-US"/>
          </a:p>
        </p:txBody>
      </p:sp>
      <p:sp>
        <p:nvSpPr>
          <p:cNvPr id="5" name="テキスト ボックス 4">
            <a:extLst>
              <a:ext uri="{FF2B5EF4-FFF2-40B4-BE49-F238E27FC236}">
                <a16:creationId xmlns:a16="http://schemas.microsoft.com/office/drawing/2014/main" id="{AFAFB7E5-4AF6-4369-8D4E-98960B26582F}"/>
              </a:ext>
            </a:extLst>
          </p:cNvPr>
          <p:cNvSpPr txBox="1"/>
          <p:nvPr/>
        </p:nvSpPr>
        <p:spPr>
          <a:xfrm>
            <a:off x="132430" y="632530"/>
            <a:ext cx="981359" cy="369332"/>
          </a:xfrm>
          <a:prstGeom prst="rect">
            <a:avLst/>
          </a:prstGeom>
          <a:noFill/>
        </p:spPr>
        <p:txBody>
          <a:bodyPr wrap="none" rtlCol="0">
            <a:spAutoFit/>
          </a:bodyPr>
          <a:lstStyle/>
          <a:p>
            <a:r>
              <a:rPr lang="en-US" altLang="ja-JP"/>
              <a:t>unshift()</a:t>
            </a:r>
            <a:endParaRPr kumimoji="1" lang="ja-JP" altLang="en-US"/>
          </a:p>
        </p:txBody>
      </p:sp>
      <p:pic>
        <p:nvPicPr>
          <p:cNvPr id="7" name="図 6">
            <a:extLst>
              <a:ext uri="{FF2B5EF4-FFF2-40B4-BE49-F238E27FC236}">
                <a16:creationId xmlns:a16="http://schemas.microsoft.com/office/drawing/2014/main" id="{FD8236DB-92E7-41C4-8410-C053BD098D82}"/>
              </a:ext>
            </a:extLst>
          </p:cNvPr>
          <p:cNvPicPr>
            <a:picLocks noChangeAspect="1"/>
          </p:cNvPicPr>
          <p:nvPr/>
        </p:nvPicPr>
        <p:blipFill rotWithShape="1">
          <a:blip r:embed="rId3"/>
          <a:srcRect b="12216"/>
          <a:stretch/>
        </p:blipFill>
        <p:spPr>
          <a:xfrm>
            <a:off x="3089462" y="1954529"/>
            <a:ext cx="6054538" cy="3188971"/>
          </a:xfrm>
          <a:prstGeom prst="rect">
            <a:avLst/>
          </a:prstGeom>
        </p:spPr>
      </p:pic>
    </p:spTree>
    <p:extLst>
      <p:ext uri="{BB962C8B-B14F-4D97-AF65-F5344CB8AC3E}">
        <p14:creationId xmlns:p14="http://schemas.microsoft.com/office/powerpoint/2010/main" val="2197975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F2BB4F31-DD10-4FA0-B216-C9050B3E4E8D}"/>
              </a:ext>
            </a:extLst>
          </p:cNvPr>
          <p:cNvSpPr/>
          <p:nvPr/>
        </p:nvSpPr>
        <p:spPr>
          <a:xfrm>
            <a:off x="138736" y="1280258"/>
            <a:ext cx="8866527" cy="1200329"/>
          </a:xfrm>
          <a:prstGeom prst="rect">
            <a:avLst/>
          </a:prstGeom>
          <a:noFill/>
          <a:ln>
            <a:solidFill>
              <a:schemeClr val="tx1"/>
            </a:solidFill>
          </a:ln>
        </p:spPr>
        <p:txBody>
          <a:bodyPr wrap="square">
            <a:spAutoFit/>
          </a:bodyPr>
          <a:lstStyle/>
          <a:p>
            <a:r>
              <a:rPr lang="da-DK" altLang="ja-JP"/>
              <a:t>let shopping = ['</a:t>
            </a:r>
            <a:r>
              <a:rPr lang="ja-JP" altLang="en-US"/>
              <a:t>パン</a:t>
            </a:r>
            <a:r>
              <a:rPr lang="en-US" altLang="ja-JP"/>
              <a:t>', '</a:t>
            </a:r>
            <a:r>
              <a:rPr lang="ja-JP" altLang="en-US"/>
              <a:t>牛乳</a:t>
            </a:r>
            <a:r>
              <a:rPr lang="en-US" altLang="ja-JP"/>
              <a:t>', '</a:t>
            </a:r>
            <a:r>
              <a:rPr lang="ja-JP" altLang="en-US"/>
              <a:t>チーズ</a:t>
            </a:r>
            <a:r>
              <a:rPr lang="en-US" altLang="ja-JP"/>
              <a:t>', '</a:t>
            </a:r>
            <a:r>
              <a:rPr lang="ja-JP" altLang="en-US"/>
              <a:t>ハム</a:t>
            </a:r>
            <a:r>
              <a:rPr lang="en-US" altLang="ja-JP"/>
              <a:t>', '</a:t>
            </a:r>
            <a:r>
              <a:rPr lang="ja-JP" altLang="en-US"/>
              <a:t>麺</a:t>
            </a:r>
            <a:r>
              <a:rPr lang="en-US" altLang="ja-JP"/>
              <a:t>']; </a:t>
            </a:r>
          </a:p>
          <a:p>
            <a:r>
              <a:rPr lang="da-DK" altLang="ja-JP"/>
              <a:t>let </a:t>
            </a:r>
            <a:r>
              <a:rPr lang="en-US" altLang="ja-JP"/>
              <a:t>shift</a:t>
            </a:r>
            <a:r>
              <a:rPr lang="da-DK" altLang="ja-JP"/>
              <a:t>Item = shopping.</a:t>
            </a:r>
            <a:r>
              <a:rPr lang="en-US" altLang="ja-JP"/>
              <a:t>shift</a:t>
            </a:r>
            <a:r>
              <a:rPr lang="da-DK" altLang="ja-JP"/>
              <a:t>()</a:t>
            </a:r>
            <a:r>
              <a:rPr lang="en-US" altLang="ja-JP"/>
              <a:t>;</a:t>
            </a:r>
          </a:p>
          <a:p>
            <a:r>
              <a:rPr lang="en-US" altLang="ja-JP"/>
              <a:t>shopping;</a:t>
            </a:r>
          </a:p>
          <a:p>
            <a:r>
              <a:rPr lang="en-US" altLang="ja-JP"/>
              <a:t>shift</a:t>
            </a:r>
            <a:r>
              <a:rPr lang="da-DK" altLang="ja-JP"/>
              <a:t>Item;</a:t>
            </a:r>
            <a:endParaRPr lang="en-US" altLang="ja-JP"/>
          </a:p>
        </p:txBody>
      </p:sp>
      <p:sp>
        <p:nvSpPr>
          <p:cNvPr id="3" name="テキスト ボックス 2">
            <a:extLst>
              <a:ext uri="{FF2B5EF4-FFF2-40B4-BE49-F238E27FC236}">
                <a16:creationId xmlns:a16="http://schemas.microsoft.com/office/drawing/2014/main" id="{792D195C-4B53-49E3-824B-6011912E9AC9}"/>
              </a:ext>
            </a:extLst>
          </p:cNvPr>
          <p:cNvSpPr txBox="1"/>
          <p:nvPr/>
        </p:nvSpPr>
        <p:spPr>
          <a:xfrm>
            <a:off x="132430" y="175330"/>
            <a:ext cx="3185487" cy="369332"/>
          </a:xfrm>
          <a:prstGeom prst="rect">
            <a:avLst/>
          </a:prstGeom>
          <a:noFill/>
        </p:spPr>
        <p:txBody>
          <a:bodyPr wrap="none" rtlCol="0">
            <a:spAutoFit/>
          </a:bodyPr>
          <a:lstStyle/>
          <a:p>
            <a:r>
              <a:rPr lang="ja-JP" altLang="en-US"/>
              <a:t>配列の最初の項目を取り出し</a:t>
            </a:r>
            <a:endParaRPr kumimoji="1" lang="ja-JP" altLang="en-US"/>
          </a:p>
        </p:txBody>
      </p:sp>
      <p:sp>
        <p:nvSpPr>
          <p:cNvPr id="6" name="テキスト ボックス 5">
            <a:extLst>
              <a:ext uri="{FF2B5EF4-FFF2-40B4-BE49-F238E27FC236}">
                <a16:creationId xmlns:a16="http://schemas.microsoft.com/office/drawing/2014/main" id="{B2CBC73F-E192-4EEA-B5D8-DA57DA212832}"/>
              </a:ext>
            </a:extLst>
          </p:cNvPr>
          <p:cNvSpPr txBox="1"/>
          <p:nvPr/>
        </p:nvSpPr>
        <p:spPr>
          <a:xfrm>
            <a:off x="132430" y="632530"/>
            <a:ext cx="737702" cy="369332"/>
          </a:xfrm>
          <a:prstGeom prst="rect">
            <a:avLst/>
          </a:prstGeom>
          <a:noFill/>
        </p:spPr>
        <p:txBody>
          <a:bodyPr wrap="none" rtlCol="0">
            <a:spAutoFit/>
          </a:bodyPr>
          <a:lstStyle/>
          <a:p>
            <a:r>
              <a:rPr lang="en-US" altLang="ja-JP"/>
              <a:t>shift()</a:t>
            </a:r>
            <a:endParaRPr kumimoji="1" lang="ja-JP" altLang="en-US"/>
          </a:p>
        </p:txBody>
      </p:sp>
      <p:pic>
        <p:nvPicPr>
          <p:cNvPr id="7" name="図 6">
            <a:extLst>
              <a:ext uri="{FF2B5EF4-FFF2-40B4-BE49-F238E27FC236}">
                <a16:creationId xmlns:a16="http://schemas.microsoft.com/office/drawing/2014/main" id="{C3181F75-8E31-44F9-825F-97A0A268CF4A}"/>
              </a:ext>
            </a:extLst>
          </p:cNvPr>
          <p:cNvPicPr>
            <a:picLocks noChangeAspect="1"/>
          </p:cNvPicPr>
          <p:nvPr/>
        </p:nvPicPr>
        <p:blipFill rotWithShape="1">
          <a:blip r:embed="rId3"/>
          <a:srcRect b="5989"/>
          <a:stretch/>
        </p:blipFill>
        <p:spPr>
          <a:xfrm>
            <a:off x="3234551" y="1810195"/>
            <a:ext cx="5909450" cy="3333305"/>
          </a:xfrm>
          <a:prstGeom prst="rect">
            <a:avLst/>
          </a:prstGeom>
        </p:spPr>
      </p:pic>
    </p:spTree>
    <p:extLst>
      <p:ext uri="{BB962C8B-B14F-4D97-AF65-F5344CB8AC3E}">
        <p14:creationId xmlns:p14="http://schemas.microsoft.com/office/powerpoint/2010/main" val="3388678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B446652A-D861-4044-ADBA-3756AEB2E60C}"/>
              </a:ext>
            </a:extLst>
          </p:cNvPr>
          <p:cNvSpPr/>
          <p:nvPr/>
        </p:nvSpPr>
        <p:spPr>
          <a:xfrm>
            <a:off x="959668" y="1986975"/>
            <a:ext cx="7224664" cy="1077218"/>
          </a:xfrm>
          <a:prstGeom prst="rect">
            <a:avLst/>
          </a:prstGeom>
        </p:spPr>
        <p:txBody>
          <a:bodyPr wrap="square">
            <a:spAutoFit/>
          </a:bodyPr>
          <a:lstStyle/>
          <a:p>
            <a:pPr algn="ctr"/>
            <a:r>
              <a:rPr lang="ja-JP" altLang="en-US" sz="3200"/>
              <a:t>オブジェクト</a:t>
            </a:r>
            <a:endParaRPr lang="en-US" altLang="ja-JP" sz="3200"/>
          </a:p>
          <a:p>
            <a:pPr algn="ctr"/>
            <a:r>
              <a:rPr lang="en-US" altLang="ja-JP" sz="3200"/>
              <a:t>Object</a:t>
            </a:r>
          </a:p>
        </p:txBody>
      </p:sp>
      <p:sp>
        <p:nvSpPr>
          <p:cNvPr id="3" name="正方形/長方形 2">
            <a:extLst>
              <a:ext uri="{FF2B5EF4-FFF2-40B4-BE49-F238E27FC236}">
                <a16:creationId xmlns:a16="http://schemas.microsoft.com/office/drawing/2014/main" id="{773E6FF6-F51A-4FF0-9B90-2528A402FD60}"/>
              </a:ext>
            </a:extLst>
          </p:cNvPr>
          <p:cNvSpPr/>
          <p:nvPr/>
        </p:nvSpPr>
        <p:spPr>
          <a:xfrm>
            <a:off x="1" y="4774168"/>
            <a:ext cx="8912646" cy="369332"/>
          </a:xfrm>
          <a:prstGeom prst="rect">
            <a:avLst/>
          </a:prstGeom>
        </p:spPr>
        <p:txBody>
          <a:bodyPr wrap="square">
            <a:spAutoFit/>
          </a:bodyPr>
          <a:lstStyle/>
          <a:p>
            <a:r>
              <a:rPr lang="en-US" altLang="ja-JP">
                <a:hlinkClick r:id="rId2"/>
              </a:rPr>
              <a:t>https://qiita.com/yoshi389111/items/245df2d642e49d2acf3a</a:t>
            </a:r>
            <a:endParaRPr lang="ja-JP" altLang="en-US"/>
          </a:p>
        </p:txBody>
      </p:sp>
      <p:sp>
        <p:nvSpPr>
          <p:cNvPr id="5" name="正方形/長方形 4">
            <a:extLst>
              <a:ext uri="{FF2B5EF4-FFF2-40B4-BE49-F238E27FC236}">
                <a16:creationId xmlns:a16="http://schemas.microsoft.com/office/drawing/2014/main" id="{58450A5E-F20A-46A1-B322-6144709AF563}"/>
              </a:ext>
            </a:extLst>
          </p:cNvPr>
          <p:cNvSpPr/>
          <p:nvPr/>
        </p:nvSpPr>
        <p:spPr>
          <a:xfrm>
            <a:off x="-1" y="4468668"/>
            <a:ext cx="8306873" cy="369332"/>
          </a:xfrm>
          <a:prstGeom prst="rect">
            <a:avLst/>
          </a:prstGeom>
        </p:spPr>
        <p:txBody>
          <a:bodyPr wrap="square">
            <a:spAutoFit/>
          </a:bodyPr>
          <a:lstStyle/>
          <a:p>
            <a:r>
              <a:rPr lang="ja-JP" altLang="en-US"/>
              <a:t>参考サイト （</a:t>
            </a:r>
            <a:r>
              <a:rPr lang="en-US" altLang="ja-JP"/>
              <a:t>Qiita</a:t>
            </a:r>
            <a:r>
              <a:rPr lang="ja-JP" altLang="en-US"/>
              <a:t> </a:t>
            </a:r>
            <a:r>
              <a:rPr lang="en-US" altLang="ja-JP"/>
              <a:t>[JavaScript] </a:t>
            </a:r>
            <a:r>
              <a:rPr lang="ja-JP" altLang="en-US"/>
              <a:t>オブジェクトの基礎）</a:t>
            </a:r>
            <a:endParaRPr lang="en-US" altLang="ja-JP"/>
          </a:p>
        </p:txBody>
      </p:sp>
      <p:sp>
        <p:nvSpPr>
          <p:cNvPr id="6" name="正方形/長方形 5">
            <a:extLst>
              <a:ext uri="{FF2B5EF4-FFF2-40B4-BE49-F238E27FC236}">
                <a16:creationId xmlns:a16="http://schemas.microsoft.com/office/drawing/2014/main" id="{6D81D576-A510-4A27-A7D6-72870D17EAF8}"/>
              </a:ext>
            </a:extLst>
          </p:cNvPr>
          <p:cNvSpPr/>
          <p:nvPr/>
        </p:nvSpPr>
        <p:spPr>
          <a:xfrm>
            <a:off x="1" y="4099035"/>
            <a:ext cx="8912646" cy="369332"/>
          </a:xfrm>
          <a:prstGeom prst="rect">
            <a:avLst/>
          </a:prstGeom>
        </p:spPr>
        <p:txBody>
          <a:bodyPr wrap="square">
            <a:spAutoFit/>
          </a:bodyPr>
          <a:lstStyle/>
          <a:p>
            <a:r>
              <a:rPr lang="en-US" altLang="ja-JP">
                <a:hlinkClick r:id="rId3"/>
              </a:rPr>
              <a:t>https://developer.mozilla.org/ja/docs/Learn/JavaScript/Objects/Basics</a:t>
            </a:r>
            <a:endParaRPr lang="ja-JP" altLang="en-US"/>
          </a:p>
        </p:txBody>
      </p:sp>
      <p:sp>
        <p:nvSpPr>
          <p:cNvPr id="7" name="正方形/長方形 6">
            <a:extLst>
              <a:ext uri="{FF2B5EF4-FFF2-40B4-BE49-F238E27FC236}">
                <a16:creationId xmlns:a16="http://schemas.microsoft.com/office/drawing/2014/main" id="{23909C39-1718-4673-84A8-E21DE78B11F7}"/>
              </a:ext>
            </a:extLst>
          </p:cNvPr>
          <p:cNvSpPr/>
          <p:nvPr/>
        </p:nvSpPr>
        <p:spPr>
          <a:xfrm>
            <a:off x="-1" y="3793535"/>
            <a:ext cx="8306873" cy="369332"/>
          </a:xfrm>
          <a:prstGeom prst="rect">
            <a:avLst/>
          </a:prstGeom>
        </p:spPr>
        <p:txBody>
          <a:bodyPr wrap="square">
            <a:spAutoFit/>
          </a:bodyPr>
          <a:lstStyle/>
          <a:p>
            <a:r>
              <a:rPr lang="ja-JP" altLang="en-US"/>
              <a:t>参考サイト （</a:t>
            </a:r>
            <a:r>
              <a:rPr lang="en-US" altLang="ja-JP"/>
              <a:t>JavaScript </a:t>
            </a:r>
            <a:r>
              <a:rPr lang="ja-JP" altLang="en-US"/>
              <a:t>オブジェクト入門 </a:t>
            </a:r>
            <a:r>
              <a:rPr lang="en-US" altLang="ja-JP"/>
              <a:t>&gt; JavaScript </a:t>
            </a:r>
            <a:r>
              <a:rPr lang="ja-JP" altLang="en-US"/>
              <a:t>オブジェクトの基本）</a:t>
            </a:r>
            <a:endParaRPr lang="en-US" altLang="ja-JP"/>
          </a:p>
        </p:txBody>
      </p:sp>
    </p:spTree>
    <p:extLst>
      <p:ext uri="{BB962C8B-B14F-4D97-AF65-F5344CB8AC3E}">
        <p14:creationId xmlns:p14="http://schemas.microsoft.com/office/powerpoint/2010/main" val="1130167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5EBF3F72-2116-47E5-A024-8C68EB475724}"/>
              </a:ext>
            </a:extLst>
          </p:cNvPr>
          <p:cNvSpPr/>
          <p:nvPr/>
        </p:nvSpPr>
        <p:spPr>
          <a:xfrm>
            <a:off x="959668" y="892270"/>
            <a:ext cx="7224664" cy="584775"/>
          </a:xfrm>
          <a:prstGeom prst="rect">
            <a:avLst/>
          </a:prstGeom>
        </p:spPr>
        <p:txBody>
          <a:bodyPr wrap="square">
            <a:spAutoFit/>
          </a:bodyPr>
          <a:lstStyle/>
          <a:p>
            <a:r>
              <a:rPr lang="ja-JP" altLang="en-US" sz="3200"/>
              <a:t>オブジェクトとは何？</a:t>
            </a:r>
            <a:endParaRPr lang="en-US" altLang="ja-JP" sz="3200"/>
          </a:p>
        </p:txBody>
      </p:sp>
      <p:sp>
        <p:nvSpPr>
          <p:cNvPr id="4" name="正方形/長方形 3">
            <a:extLst>
              <a:ext uri="{FF2B5EF4-FFF2-40B4-BE49-F238E27FC236}">
                <a16:creationId xmlns:a16="http://schemas.microsoft.com/office/drawing/2014/main" id="{2CB15A58-1021-4F40-A876-589D279A342E}"/>
              </a:ext>
            </a:extLst>
          </p:cNvPr>
          <p:cNvSpPr/>
          <p:nvPr/>
        </p:nvSpPr>
        <p:spPr>
          <a:xfrm>
            <a:off x="959668" y="1639245"/>
            <a:ext cx="6947960" cy="461665"/>
          </a:xfrm>
          <a:prstGeom prst="rect">
            <a:avLst/>
          </a:prstGeom>
        </p:spPr>
        <p:txBody>
          <a:bodyPr wrap="square">
            <a:spAutoFit/>
          </a:bodyPr>
          <a:lstStyle/>
          <a:p>
            <a:r>
              <a:rPr lang="ja-JP" altLang="en-US" sz="2400"/>
              <a:t>配列の各項目に、名前を付けたようなもの</a:t>
            </a:r>
            <a:endParaRPr lang="en-US" altLang="ja-JP" sz="2400"/>
          </a:p>
        </p:txBody>
      </p:sp>
    </p:spTree>
    <p:extLst>
      <p:ext uri="{BB962C8B-B14F-4D97-AF65-F5344CB8AC3E}">
        <p14:creationId xmlns:p14="http://schemas.microsoft.com/office/powerpoint/2010/main" val="1922307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19DCE66-D8CB-5041-9A9F-154CF2427586}"/>
              </a:ext>
            </a:extLst>
          </p:cNvPr>
          <p:cNvSpPr txBox="1"/>
          <p:nvPr/>
        </p:nvSpPr>
        <p:spPr>
          <a:xfrm>
            <a:off x="1017180" y="1298997"/>
            <a:ext cx="1800493" cy="1679883"/>
          </a:xfrm>
          <a:prstGeom prst="rect">
            <a:avLst/>
          </a:prstGeom>
          <a:noFill/>
        </p:spPr>
        <p:txBody>
          <a:bodyPr wrap="none" rtlCol="0">
            <a:spAutoFit/>
          </a:bodyPr>
          <a:lstStyle/>
          <a:p>
            <a:pPr>
              <a:lnSpc>
                <a:spcPct val="200000"/>
              </a:lnSpc>
            </a:pPr>
            <a:r>
              <a:rPr lang="ja-JP" altLang="en-US"/>
              <a:t>・配列</a:t>
            </a:r>
            <a:endParaRPr lang="en-US" altLang="ja-JP"/>
          </a:p>
          <a:p>
            <a:pPr>
              <a:lnSpc>
                <a:spcPct val="200000"/>
              </a:lnSpc>
            </a:pPr>
            <a:r>
              <a:rPr lang="ja-JP" altLang="en-US"/>
              <a:t>・オブジェクト</a:t>
            </a:r>
            <a:endParaRPr lang="en-US" altLang="ja-JP"/>
          </a:p>
          <a:p>
            <a:pPr>
              <a:lnSpc>
                <a:spcPct val="200000"/>
              </a:lnSpc>
            </a:pPr>
            <a:r>
              <a:rPr lang="ja-JP" altLang="en-US"/>
              <a:t>・使ってみる</a:t>
            </a:r>
            <a:endParaRPr lang="en-US" altLang="ja-JP"/>
          </a:p>
        </p:txBody>
      </p:sp>
      <p:sp>
        <p:nvSpPr>
          <p:cNvPr id="3" name="テキスト ボックス 2">
            <a:extLst>
              <a:ext uri="{FF2B5EF4-FFF2-40B4-BE49-F238E27FC236}">
                <a16:creationId xmlns:a16="http://schemas.microsoft.com/office/drawing/2014/main" id="{4F239AE8-C8F5-5DDA-1AC4-72EAC06F1439}"/>
              </a:ext>
            </a:extLst>
          </p:cNvPr>
          <p:cNvSpPr txBox="1"/>
          <p:nvPr/>
        </p:nvSpPr>
        <p:spPr>
          <a:xfrm>
            <a:off x="3511618" y="282465"/>
            <a:ext cx="1980029" cy="523220"/>
          </a:xfrm>
          <a:prstGeom prst="rect">
            <a:avLst/>
          </a:prstGeom>
          <a:noFill/>
        </p:spPr>
        <p:txBody>
          <a:bodyPr wrap="none" rtlCol="0">
            <a:spAutoFit/>
          </a:bodyPr>
          <a:lstStyle/>
          <a:p>
            <a:pPr algn="ctr"/>
            <a:r>
              <a:rPr kumimoji="1" lang="ja-JP" altLang="en-US" sz="2800"/>
              <a:t>本日の内容</a:t>
            </a:r>
          </a:p>
        </p:txBody>
      </p:sp>
    </p:spTree>
    <p:extLst>
      <p:ext uri="{BB962C8B-B14F-4D97-AF65-F5344CB8AC3E}">
        <p14:creationId xmlns:p14="http://schemas.microsoft.com/office/powerpoint/2010/main" val="1204236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B446652A-D861-4044-ADBA-3756AEB2E60C}"/>
              </a:ext>
            </a:extLst>
          </p:cNvPr>
          <p:cNvSpPr/>
          <p:nvPr/>
        </p:nvSpPr>
        <p:spPr>
          <a:xfrm>
            <a:off x="959668" y="1986975"/>
            <a:ext cx="7224664" cy="584775"/>
          </a:xfrm>
          <a:prstGeom prst="rect">
            <a:avLst/>
          </a:prstGeom>
        </p:spPr>
        <p:txBody>
          <a:bodyPr wrap="square">
            <a:spAutoFit/>
          </a:bodyPr>
          <a:lstStyle/>
          <a:p>
            <a:pPr algn="ctr"/>
            <a:r>
              <a:rPr lang="en-US" altLang="ja-JP" sz="3200"/>
              <a:t>{ } </a:t>
            </a:r>
            <a:r>
              <a:rPr lang="ja-JP" altLang="en-US" sz="3200"/>
              <a:t>で宣言する</a:t>
            </a:r>
            <a:endParaRPr lang="en-US" altLang="ja-JP" sz="3200"/>
          </a:p>
        </p:txBody>
      </p:sp>
    </p:spTree>
    <p:extLst>
      <p:ext uri="{BB962C8B-B14F-4D97-AF65-F5344CB8AC3E}">
        <p14:creationId xmlns:p14="http://schemas.microsoft.com/office/powerpoint/2010/main" val="3452066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B446652A-D861-4044-ADBA-3756AEB2E60C}"/>
              </a:ext>
            </a:extLst>
          </p:cNvPr>
          <p:cNvSpPr/>
          <p:nvPr/>
        </p:nvSpPr>
        <p:spPr>
          <a:xfrm>
            <a:off x="959668" y="261206"/>
            <a:ext cx="7224664" cy="584775"/>
          </a:xfrm>
          <a:prstGeom prst="rect">
            <a:avLst/>
          </a:prstGeom>
        </p:spPr>
        <p:txBody>
          <a:bodyPr wrap="square">
            <a:spAutoFit/>
          </a:bodyPr>
          <a:lstStyle/>
          <a:p>
            <a:r>
              <a:rPr lang="en-US" altLang="ja-JP" sz="3200"/>
              <a:t>let dog = ['</a:t>
            </a:r>
            <a:r>
              <a:rPr lang="ja-JP" altLang="en-US" sz="3200"/>
              <a:t>ポチ</a:t>
            </a:r>
            <a:r>
              <a:rPr lang="en-US" altLang="ja-JP" sz="3200"/>
              <a:t>',8,10.5];</a:t>
            </a:r>
          </a:p>
        </p:txBody>
      </p:sp>
      <p:sp>
        <p:nvSpPr>
          <p:cNvPr id="3" name="正方形/長方形 2">
            <a:extLst>
              <a:ext uri="{FF2B5EF4-FFF2-40B4-BE49-F238E27FC236}">
                <a16:creationId xmlns:a16="http://schemas.microsoft.com/office/drawing/2014/main" id="{37A9F26D-6BBC-4E68-9309-CC0590C82032}"/>
              </a:ext>
            </a:extLst>
          </p:cNvPr>
          <p:cNvSpPr/>
          <p:nvPr/>
        </p:nvSpPr>
        <p:spPr>
          <a:xfrm>
            <a:off x="959667" y="1272198"/>
            <a:ext cx="7778647" cy="584775"/>
          </a:xfrm>
          <a:prstGeom prst="rect">
            <a:avLst/>
          </a:prstGeom>
        </p:spPr>
        <p:txBody>
          <a:bodyPr wrap="square">
            <a:spAutoFit/>
          </a:bodyPr>
          <a:lstStyle/>
          <a:p>
            <a:r>
              <a:rPr lang="en-US" altLang="ja-JP" sz="3200"/>
              <a:t>let dog = {name:'</a:t>
            </a:r>
            <a:r>
              <a:rPr lang="ja-JP" altLang="en-US" sz="3200"/>
              <a:t>ポチ</a:t>
            </a:r>
            <a:r>
              <a:rPr lang="en-US" altLang="ja-JP" sz="3200"/>
              <a:t>', age:8, weight:10.5};</a:t>
            </a:r>
          </a:p>
        </p:txBody>
      </p:sp>
      <p:sp>
        <p:nvSpPr>
          <p:cNvPr id="4" name="正方形/長方形 3">
            <a:extLst>
              <a:ext uri="{FF2B5EF4-FFF2-40B4-BE49-F238E27FC236}">
                <a16:creationId xmlns:a16="http://schemas.microsoft.com/office/drawing/2014/main" id="{36463861-001B-43FC-B70E-F2B469C23C6B}"/>
              </a:ext>
            </a:extLst>
          </p:cNvPr>
          <p:cNvSpPr/>
          <p:nvPr/>
        </p:nvSpPr>
        <p:spPr>
          <a:xfrm>
            <a:off x="959667" y="2273940"/>
            <a:ext cx="7778647" cy="2554545"/>
          </a:xfrm>
          <a:prstGeom prst="rect">
            <a:avLst/>
          </a:prstGeom>
        </p:spPr>
        <p:txBody>
          <a:bodyPr wrap="square">
            <a:spAutoFit/>
          </a:bodyPr>
          <a:lstStyle/>
          <a:p>
            <a:r>
              <a:rPr lang="en-US" altLang="ja-JP" sz="3200"/>
              <a:t>let dog = {</a:t>
            </a:r>
          </a:p>
          <a:p>
            <a:r>
              <a:rPr lang="en-US" altLang="ja-JP" sz="3200"/>
              <a:t>  name:'</a:t>
            </a:r>
            <a:r>
              <a:rPr lang="ja-JP" altLang="en-US" sz="3200"/>
              <a:t>ポチ</a:t>
            </a:r>
            <a:r>
              <a:rPr lang="en-US" altLang="ja-JP" sz="3200"/>
              <a:t>', </a:t>
            </a:r>
          </a:p>
          <a:p>
            <a:r>
              <a:rPr lang="ja-JP" altLang="en-US" sz="3200"/>
              <a:t>  </a:t>
            </a:r>
            <a:r>
              <a:rPr lang="en-US" altLang="ja-JP" sz="3200"/>
              <a:t>age:8, </a:t>
            </a:r>
          </a:p>
          <a:p>
            <a:r>
              <a:rPr lang="en-US" altLang="ja-JP" sz="3200"/>
              <a:t>  weight:10.5</a:t>
            </a:r>
          </a:p>
          <a:p>
            <a:r>
              <a:rPr lang="en-US" altLang="ja-JP" sz="3200"/>
              <a:t>};</a:t>
            </a:r>
          </a:p>
        </p:txBody>
      </p:sp>
      <p:sp>
        <p:nvSpPr>
          <p:cNvPr id="5" name="正方形/長方形 4">
            <a:extLst>
              <a:ext uri="{FF2B5EF4-FFF2-40B4-BE49-F238E27FC236}">
                <a16:creationId xmlns:a16="http://schemas.microsoft.com/office/drawing/2014/main" id="{8A24DE51-5F65-4A78-B669-600C90DB93EE}"/>
              </a:ext>
            </a:extLst>
          </p:cNvPr>
          <p:cNvSpPr/>
          <p:nvPr/>
        </p:nvSpPr>
        <p:spPr>
          <a:xfrm>
            <a:off x="2810515" y="1911568"/>
            <a:ext cx="3364318" cy="307777"/>
          </a:xfrm>
          <a:prstGeom prst="rect">
            <a:avLst/>
          </a:prstGeom>
          <a:solidFill>
            <a:schemeClr val="accent1">
              <a:lumMod val="20000"/>
              <a:lumOff val="80000"/>
            </a:schemeClr>
          </a:solidFill>
          <a:ln>
            <a:solidFill>
              <a:srgbClr val="4472C4"/>
            </a:solidFill>
          </a:ln>
        </p:spPr>
        <p:txBody>
          <a:bodyPr wrap="square">
            <a:spAutoFit/>
          </a:bodyPr>
          <a:lstStyle/>
          <a:p>
            <a:r>
              <a:rPr lang="ja-JP" altLang="en-US" sz="1400"/>
              <a:t>行を分けて書いた方が読みやすい</a:t>
            </a:r>
            <a:endParaRPr lang="en-US" altLang="ja-JP" sz="1400"/>
          </a:p>
        </p:txBody>
      </p:sp>
      <p:cxnSp>
        <p:nvCxnSpPr>
          <p:cNvPr id="7" name="直線矢印コネクタ 6">
            <a:extLst>
              <a:ext uri="{FF2B5EF4-FFF2-40B4-BE49-F238E27FC236}">
                <a16:creationId xmlns:a16="http://schemas.microsoft.com/office/drawing/2014/main" id="{BC16150C-3ACB-4DCB-B701-0F5916188392}"/>
              </a:ext>
            </a:extLst>
          </p:cNvPr>
          <p:cNvCxnSpPr>
            <a:cxnSpLocks/>
          </p:cNvCxnSpPr>
          <p:nvPr/>
        </p:nvCxnSpPr>
        <p:spPr>
          <a:xfrm flipH="1">
            <a:off x="3616815" y="2769835"/>
            <a:ext cx="875859" cy="218941"/>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9" name="直線矢印コネクタ 8">
            <a:extLst>
              <a:ext uri="{FF2B5EF4-FFF2-40B4-BE49-F238E27FC236}">
                <a16:creationId xmlns:a16="http://schemas.microsoft.com/office/drawing/2014/main" id="{1AF0655D-357F-4B21-AF0F-FE838EEE6350}"/>
              </a:ext>
            </a:extLst>
          </p:cNvPr>
          <p:cNvCxnSpPr>
            <a:cxnSpLocks/>
          </p:cNvCxnSpPr>
          <p:nvPr/>
        </p:nvCxnSpPr>
        <p:spPr>
          <a:xfrm flipH="1">
            <a:off x="2949258" y="2906210"/>
            <a:ext cx="1543416" cy="687931"/>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0" name="直線矢印コネクタ 9">
            <a:extLst>
              <a:ext uri="{FF2B5EF4-FFF2-40B4-BE49-F238E27FC236}">
                <a16:creationId xmlns:a16="http://schemas.microsoft.com/office/drawing/2014/main" id="{ACDEC76F-7F91-4760-943D-2C112E99BA48}"/>
              </a:ext>
            </a:extLst>
          </p:cNvPr>
          <p:cNvCxnSpPr>
            <a:cxnSpLocks/>
          </p:cNvCxnSpPr>
          <p:nvPr/>
        </p:nvCxnSpPr>
        <p:spPr>
          <a:xfrm flipH="1">
            <a:off x="3357092" y="3071611"/>
            <a:ext cx="1135582" cy="1008767"/>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
        <p:nvSpPr>
          <p:cNvPr id="13" name="テキスト ボックス 12">
            <a:extLst>
              <a:ext uri="{FF2B5EF4-FFF2-40B4-BE49-F238E27FC236}">
                <a16:creationId xmlns:a16="http://schemas.microsoft.com/office/drawing/2014/main" id="{6640D992-4059-4C20-A05D-74B3ED97C5B2}"/>
              </a:ext>
            </a:extLst>
          </p:cNvPr>
          <p:cNvSpPr txBox="1"/>
          <p:nvPr/>
        </p:nvSpPr>
        <p:spPr>
          <a:xfrm>
            <a:off x="4584973" y="2721544"/>
            <a:ext cx="1107996" cy="369332"/>
          </a:xfrm>
          <a:prstGeom prst="rect">
            <a:avLst/>
          </a:prstGeom>
          <a:noFill/>
        </p:spPr>
        <p:txBody>
          <a:bodyPr wrap="none" rtlCol="0">
            <a:spAutoFit/>
          </a:bodyPr>
          <a:lstStyle/>
          <a:p>
            <a:r>
              <a:rPr kumimoji="1" lang="ja-JP" altLang="en-US">
                <a:solidFill>
                  <a:srgbClr val="FF0000"/>
                </a:solidFill>
              </a:rPr>
              <a:t>メンバー</a:t>
            </a:r>
          </a:p>
        </p:txBody>
      </p:sp>
    </p:spTree>
    <p:extLst>
      <p:ext uri="{BB962C8B-B14F-4D97-AF65-F5344CB8AC3E}">
        <p14:creationId xmlns:p14="http://schemas.microsoft.com/office/powerpoint/2010/main" val="66167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F2BB4F31-DD10-4FA0-B216-C9050B3E4E8D}"/>
              </a:ext>
            </a:extLst>
          </p:cNvPr>
          <p:cNvSpPr/>
          <p:nvPr/>
        </p:nvSpPr>
        <p:spPr>
          <a:xfrm>
            <a:off x="138736" y="680094"/>
            <a:ext cx="8866527" cy="1754326"/>
          </a:xfrm>
          <a:prstGeom prst="rect">
            <a:avLst/>
          </a:prstGeom>
          <a:noFill/>
          <a:ln>
            <a:solidFill>
              <a:schemeClr val="tx1"/>
            </a:solidFill>
          </a:ln>
        </p:spPr>
        <p:txBody>
          <a:bodyPr wrap="square">
            <a:spAutoFit/>
          </a:bodyPr>
          <a:lstStyle/>
          <a:p>
            <a:r>
              <a:rPr lang="en-US" altLang="ja-JP"/>
              <a:t>let dog = {</a:t>
            </a:r>
          </a:p>
          <a:p>
            <a:r>
              <a:rPr lang="en-US" altLang="ja-JP"/>
              <a:t>  name:'</a:t>
            </a:r>
            <a:r>
              <a:rPr lang="ja-JP" altLang="en-US"/>
              <a:t>ポチ</a:t>
            </a:r>
            <a:r>
              <a:rPr lang="en-US" altLang="ja-JP"/>
              <a:t>', </a:t>
            </a:r>
          </a:p>
          <a:p>
            <a:r>
              <a:rPr lang="ja-JP" altLang="en-US"/>
              <a:t>  </a:t>
            </a:r>
            <a:r>
              <a:rPr lang="en-US" altLang="ja-JP"/>
              <a:t>age:8, </a:t>
            </a:r>
          </a:p>
          <a:p>
            <a:r>
              <a:rPr lang="en-US" altLang="ja-JP"/>
              <a:t>  weight:10.5,</a:t>
            </a:r>
          </a:p>
          <a:p>
            <a:r>
              <a:rPr lang="en-US" altLang="ja-JP"/>
              <a:t>};</a:t>
            </a:r>
          </a:p>
          <a:p>
            <a:r>
              <a:rPr lang="en-US" altLang="ja-JP"/>
              <a:t>dog;</a:t>
            </a:r>
          </a:p>
        </p:txBody>
      </p:sp>
      <p:sp>
        <p:nvSpPr>
          <p:cNvPr id="3" name="テキスト ボックス 2">
            <a:extLst>
              <a:ext uri="{FF2B5EF4-FFF2-40B4-BE49-F238E27FC236}">
                <a16:creationId xmlns:a16="http://schemas.microsoft.com/office/drawing/2014/main" id="{792D195C-4B53-49E3-824B-6011912E9AC9}"/>
              </a:ext>
            </a:extLst>
          </p:cNvPr>
          <p:cNvSpPr txBox="1"/>
          <p:nvPr/>
        </p:nvSpPr>
        <p:spPr>
          <a:xfrm>
            <a:off x="132430" y="175330"/>
            <a:ext cx="2492990" cy="369332"/>
          </a:xfrm>
          <a:prstGeom prst="rect">
            <a:avLst/>
          </a:prstGeom>
          <a:noFill/>
        </p:spPr>
        <p:txBody>
          <a:bodyPr wrap="none" rtlCol="0">
            <a:spAutoFit/>
          </a:bodyPr>
          <a:lstStyle/>
          <a:p>
            <a:r>
              <a:rPr kumimoji="1" lang="ja-JP" altLang="en-US"/>
              <a:t>オブジェクトをつくる</a:t>
            </a:r>
          </a:p>
        </p:txBody>
      </p:sp>
      <p:pic>
        <p:nvPicPr>
          <p:cNvPr id="2" name="図 1">
            <a:extLst>
              <a:ext uri="{FF2B5EF4-FFF2-40B4-BE49-F238E27FC236}">
                <a16:creationId xmlns:a16="http://schemas.microsoft.com/office/drawing/2014/main" id="{5CD183E2-B50F-4D02-8097-3EEBA80ED5DF}"/>
              </a:ext>
            </a:extLst>
          </p:cNvPr>
          <p:cNvPicPr>
            <a:picLocks noChangeAspect="1"/>
          </p:cNvPicPr>
          <p:nvPr/>
        </p:nvPicPr>
        <p:blipFill>
          <a:blip r:embed="rId3"/>
          <a:stretch>
            <a:fillRect/>
          </a:stretch>
        </p:blipFill>
        <p:spPr>
          <a:xfrm>
            <a:off x="2785213" y="1069676"/>
            <a:ext cx="6073925" cy="3780526"/>
          </a:xfrm>
          <a:prstGeom prst="rect">
            <a:avLst/>
          </a:prstGeom>
        </p:spPr>
      </p:pic>
    </p:spTree>
    <p:extLst>
      <p:ext uri="{BB962C8B-B14F-4D97-AF65-F5344CB8AC3E}">
        <p14:creationId xmlns:p14="http://schemas.microsoft.com/office/powerpoint/2010/main" val="1523641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F2BB4F31-DD10-4FA0-B216-C9050B3E4E8D}"/>
              </a:ext>
            </a:extLst>
          </p:cNvPr>
          <p:cNvSpPr/>
          <p:nvPr/>
        </p:nvSpPr>
        <p:spPr>
          <a:xfrm>
            <a:off x="138736" y="680094"/>
            <a:ext cx="8866527" cy="2308324"/>
          </a:xfrm>
          <a:prstGeom prst="rect">
            <a:avLst/>
          </a:prstGeom>
          <a:noFill/>
          <a:ln>
            <a:solidFill>
              <a:schemeClr val="tx1"/>
            </a:solidFill>
          </a:ln>
        </p:spPr>
        <p:txBody>
          <a:bodyPr wrap="square">
            <a:spAutoFit/>
          </a:bodyPr>
          <a:lstStyle/>
          <a:p>
            <a:r>
              <a:rPr lang="en-US" altLang="ja-JP"/>
              <a:t>let dog = {</a:t>
            </a:r>
          </a:p>
          <a:p>
            <a:r>
              <a:rPr lang="en-US" altLang="ja-JP"/>
              <a:t>  name:'</a:t>
            </a:r>
            <a:r>
              <a:rPr lang="ja-JP" altLang="en-US"/>
              <a:t>ポチ</a:t>
            </a:r>
            <a:r>
              <a:rPr lang="en-US" altLang="ja-JP"/>
              <a:t>', </a:t>
            </a:r>
          </a:p>
          <a:p>
            <a:r>
              <a:rPr lang="ja-JP" altLang="en-US"/>
              <a:t>  </a:t>
            </a:r>
            <a:r>
              <a:rPr lang="en-US" altLang="ja-JP"/>
              <a:t>age:8, </a:t>
            </a:r>
          </a:p>
          <a:p>
            <a:r>
              <a:rPr lang="en-US" altLang="ja-JP"/>
              <a:t>  weight:10.5</a:t>
            </a:r>
          </a:p>
          <a:p>
            <a:r>
              <a:rPr lang="en-US" altLang="ja-JP"/>
              <a:t>};</a:t>
            </a:r>
          </a:p>
          <a:p>
            <a:r>
              <a:rPr lang="en-US" altLang="ja-JP"/>
              <a:t>dog['name'];</a:t>
            </a:r>
          </a:p>
          <a:p>
            <a:r>
              <a:rPr lang="en-US" altLang="ja-JP"/>
              <a:t>dog['age'];</a:t>
            </a:r>
          </a:p>
          <a:p>
            <a:endParaRPr lang="en-US" altLang="ja-JP"/>
          </a:p>
        </p:txBody>
      </p:sp>
      <p:sp>
        <p:nvSpPr>
          <p:cNvPr id="3" name="テキスト ボックス 2">
            <a:extLst>
              <a:ext uri="{FF2B5EF4-FFF2-40B4-BE49-F238E27FC236}">
                <a16:creationId xmlns:a16="http://schemas.microsoft.com/office/drawing/2014/main" id="{792D195C-4B53-49E3-824B-6011912E9AC9}"/>
              </a:ext>
            </a:extLst>
          </p:cNvPr>
          <p:cNvSpPr txBox="1"/>
          <p:nvPr/>
        </p:nvSpPr>
        <p:spPr>
          <a:xfrm>
            <a:off x="132430" y="175330"/>
            <a:ext cx="5724644" cy="369332"/>
          </a:xfrm>
          <a:prstGeom prst="rect">
            <a:avLst/>
          </a:prstGeom>
          <a:noFill/>
        </p:spPr>
        <p:txBody>
          <a:bodyPr wrap="none" rtlCol="0">
            <a:spAutoFit/>
          </a:bodyPr>
          <a:lstStyle/>
          <a:p>
            <a:r>
              <a:rPr kumimoji="1" lang="ja-JP" altLang="en-US"/>
              <a:t>オブジェクトのメンバーを取得（角括弧による記述）</a:t>
            </a:r>
          </a:p>
        </p:txBody>
      </p:sp>
      <p:pic>
        <p:nvPicPr>
          <p:cNvPr id="6" name="図 5">
            <a:extLst>
              <a:ext uri="{FF2B5EF4-FFF2-40B4-BE49-F238E27FC236}">
                <a16:creationId xmlns:a16="http://schemas.microsoft.com/office/drawing/2014/main" id="{C1423B04-EF1C-4105-8225-EEE52407BF28}"/>
              </a:ext>
            </a:extLst>
          </p:cNvPr>
          <p:cNvPicPr>
            <a:picLocks noChangeAspect="1"/>
          </p:cNvPicPr>
          <p:nvPr/>
        </p:nvPicPr>
        <p:blipFill>
          <a:blip r:embed="rId3"/>
          <a:stretch>
            <a:fillRect/>
          </a:stretch>
        </p:blipFill>
        <p:spPr>
          <a:xfrm>
            <a:off x="2286271" y="942879"/>
            <a:ext cx="6572867" cy="4091077"/>
          </a:xfrm>
          <a:prstGeom prst="rect">
            <a:avLst/>
          </a:prstGeom>
        </p:spPr>
      </p:pic>
    </p:spTree>
    <p:extLst>
      <p:ext uri="{BB962C8B-B14F-4D97-AF65-F5344CB8AC3E}">
        <p14:creationId xmlns:p14="http://schemas.microsoft.com/office/powerpoint/2010/main" val="3149174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F2BB4F31-DD10-4FA0-B216-C9050B3E4E8D}"/>
              </a:ext>
            </a:extLst>
          </p:cNvPr>
          <p:cNvSpPr/>
          <p:nvPr/>
        </p:nvSpPr>
        <p:spPr>
          <a:xfrm>
            <a:off x="138736" y="680094"/>
            <a:ext cx="8866527" cy="2308324"/>
          </a:xfrm>
          <a:prstGeom prst="rect">
            <a:avLst/>
          </a:prstGeom>
          <a:noFill/>
          <a:ln>
            <a:solidFill>
              <a:schemeClr val="tx1"/>
            </a:solidFill>
          </a:ln>
        </p:spPr>
        <p:txBody>
          <a:bodyPr wrap="square">
            <a:spAutoFit/>
          </a:bodyPr>
          <a:lstStyle/>
          <a:p>
            <a:r>
              <a:rPr lang="en-US" altLang="ja-JP"/>
              <a:t>let dog = {</a:t>
            </a:r>
          </a:p>
          <a:p>
            <a:r>
              <a:rPr lang="en-US" altLang="ja-JP"/>
              <a:t>  name:'</a:t>
            </a:r>
            <a:r>
              <a:rPr lang="ja-JP" altLang="en-US"/>
              <a:t>ポチ</a:t>
            </a:r>
            <a:r>
              <a:rPr lang="en-US" altLang="ja-JP"/>
              <a:t>', </a:t>
            </a:r>
          </a:p>
          <a:p>
            <a:r>
              <a:rPr lang="ja-JP" altLang="en-US"/>
              <a:t>  </a:t>
            </a:r>
            <a:r>
              <a:rPr lang="en-US" altLang="ja-JP"/>
              <a:t>age:8, </a:t>
            </a:r>
          </a:p>
          <a:p>
            <a:r>
              <a:rPr lang="en-US" altLang="ja-JP"/>
              <a:t>  weight:10.5</a:t>
            </a:r>
          </a:p>
          <a:p>
            <a:r>
              <a:rPr lang="en-US" altLang="ja-JP"/>
              <a:t>};</a:t>
            </a:r>
          </a:p>
          <a:p>
            <a:r>
              <a:rPr lang="en-US" altLang="ja-JP"/>
              <a:t>dog.name;</a:t>
            </a:r>
          </a:p>
          <a:p>
            <a:r>
              <a:rPr lang="en-US" altLang="ja-JP"/>
              <a:t>dog.age;</a:t>
            </a:r>
          </a:p>
          <a:p>
            <a:endParaRPr lang="en-US" altLang="ja-JP"/>
          </a:p>
        </p:txBody>
      </p:sp>
      <p:sp>
        <p:nvSpPr>
          <p:cNvPr id="3" name="テキスト ボックス 2">
            <a:extLst>
              <a:ext uri="{FF2B5EF4-FFF2-40B4-BE49-F238E27FC236}">
                <a16:creationId xmlns:a16="http://schemas.microsoft.com/office/drawing/2014/main" id="{792D195C-4B53-49E3-824B-6011912E9AC9}"/>
              </a:ext>
            </a:extLst>
          </p:cNvPr>
          <p:cNvSpPr txBox="1"/>
          <p:nvPr/>
        </p:nvSpPr>
        <p:spPr>
          <a:xfrm>
            <a:off x="132430" y="175330"/>
            <a:ext cx="5724644" cy="369332"/>
          </a:xfrm>
          <a:prstGeom prst="rect">
            <a:avLst/>
          </a:prstGeom>
          <a:noFill/>
        </p:spPr>
        <p:txBody>
          <a:bodyPr wrap="none" rtlCol="0">
            <a:spAutoFit/>
          </a:bodyPr>
          <a:lstStyle/>
          <a:p>
            <a:r>
              <a:rPr kumimoji="1" lang="ja-JP" altLang="en-US"/>
              <a:t>オブジェクトのメンバーを取得（ドットによる記述）</a:t>
            </a:r>
          </a:p>
        </p:txBody>
      </p:sp>
      <p:pic>
        <p:nvPicPr>
          <p:cNvPr id="2" name="図 1">
            <a:extLst>
              <a:ext uri="{FF2B5EF4-FFF2-40B4-BE49-F238E27FC236}">
                <a16:creationId xmlns:a16="http://schemas.microsoft.com/office/drawing/2014/main" id="{5C49961E-F433-4B08-9C1F-67E686A220D8}"/>
              </a:ext>
            </a:extLst>
          </p:cNvPr>
          <p:cNvPicPr>
            <a:picLocks noChangeAspect="1"/>
          </p:cNvPicPr>
          <p:nvPr/>
        </p:nvPicPr>
        <p:blipFill>
          <a:blip r:embed="rId3"/>
          <a:stretch>
            <a:fillRect/>
          </a:stretch>
        </p:blipFill>
        <p:spPr>
          <a:xfrm>
            <a:off x="2799321" y="1085215"/>
            <a:ext cx="6115505" cy="3806406"/>
          </a:xfrm>
          <a:prstGeom prst="rect">
            <a:avLst/>
          </a:prstGeom>
        </p:spPr>
      </p:pic>
    </p:spTree>
    <p:extLst>
      <p:ext uri="{BB962C8B-B14F-4D97-AF65-F5344CB8AC3E}">
        <p14:creationId xmlns:p14="http://schemas.microsoft.com/office/powerpoint/2010/main" val="1760391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F2BB4F31-DD10-4FA0-B216-C9050B3E4E8D}"/>
              </a:ext>
            </a:extLst>
          </p:cNvPr>
          <p:cNvSpPr/>
          <p:nvPr/>
        </p:nvSpPr>
        <p:spPr>
          <a:xfrm>
            <a:off x="138736" y="680094"/>
            <a:ext cx="8866527" cy="2308324"/>
          </a:xfrm>
          <a:prstGeom prst="rect">
            <a:avLst/>
          </a:prstGeom>
          <a:noFill/>
          <a:ln>
            <a:solidFill>
              <a:schemeClr val="tx1"/>
            </a:solidFill>
          </a:ln>
        </p:spPr>
        <p:txBody>
          <a:bodyPr wrap="square">
            <a:spAutoFit/>
          </a:bodyPr>
          <a:lstStyle/>
          <a:p>
            <a:r>
              <a:rPr lang="en-US" altLang="ja-JP"/>
              <a:t>let dog = {</a:t>
            </a:r>
          </a:p>
          <a:p>
            <a:r>
              <a:rPr lang="en-US" altLang="ja-JP"/>
              <a:t>  name:'</a:t>
            </a:r>
            <a:r>
              <a:rPr lang="ja-JP" altLang="en-US"/>
              <a:t>ポチ</a:t>
            </a:r>
            <a:r>
              <a:rPr lang="en-US" altLang="ja-JP"/>
              <a:t>', </a:t>
            </a:r>
          </a:p>
          <a:p>
            <a:r>
              <a:rPr lang="ja-JP" altLang="en-US"/>
              <a:t>  </a:t>
            </a:r>
            <a:r>
              <a:rPr lang="en-US" altLang="ja-JP"/>
              <a:t>age:8, </a:t>
            </a:r>
          </a:p>
          <a:p>
            <a:r>
              <a:rPr lang="en-US" altLang="ja-JP"/>
              <a:t>  weight:10.5</a:t>
            </a:r>
          </a:p>
          <a:p>
            <a:r>
              <a:rPr lang="en-US" altLang="ja-JP"/>
              <a:t>};</a:t>
            </a:r>
          </a:p>
          <a:p>
            <a:r>
              <a:rPr lang="en-US" altLang="ja-JP"/>
              <a:t>dog.name='</a:t>
            </a:r>
            <a:r>
              <a:rPr lang="ja-JP" altLang="en-US"/>
              <a:t>太郎</a:t>
            </a:r>
            <a:r>
              <a:rPr lang="en-US" altLang="ja-JP"/>
              <a:t>';</a:t>
            </a:r>
          </a:p>
          <a:p>
            <a:r>
              <a:rPr lang="en-US" altLang="ja-JP"/>
              <a:t>dog.age=10;</a:t>
            </a:r>
          </a:p>
          <a:p>
            <a:r>
              <a:rPr lang="en-US" altLang="ja-JP"/>
              <a:t>dog;</a:t>
            </a:r>
          </a:p>
        </p:txBody>
      </p:sp>
      <p:sp>
        <p:nvSpPr>
          <p:cNvPr id="3" name="テキスト ボックス 2">
            <a:extLst>
              <a:ext uri="{FF2B5EF4-FFF2-40B4-BE49-F238E27FC236}">
                <a16:creationId xmlns:a16="http://schemas.microsoft.com/office/drawing/2014/main" id="{792D195C-4B53-49E3-824B-6011912E9AC9}"/>
              </a:ext>
            </a:extLst>
          </p:cNvPr>
          <p:cNvSpPr txBox="1"/>
          <p:nvPr/>
        </p:nvSpPr>
        <p:spPr>
          <a:xfrm>
            <a:off x="132430" y="175330"/>
            <a:ext cx="3416320" cy="369332"/>
          </a:xfrm>
          <a:prstGeom prst="rect">
            <a:avLst/>
          </a:prstGeom>
          <a:noFill/>
        </p:spPr>
        <p:txBody>
          <a:bodyPr wrap="none" rtlCol="0">
            <a:spAutoFit/>
          </a:bodyPr>
          <a:lstStyle/>
          <a:p>
            <a:r>
              <a:rPr kumimoji="1" lang="ja-JP" altLang="en-US"/>
              <a:t>オブジェクトのメンバーを設定</a:t>
            </a:r>
          </a:p>
        </p:txBody>
      </p:sp>
      <p:pic>
        <p:nvPicPr>
          <p:cNvPr id="7" name="図 6">
            <a:extLst>
              <a:ext uri="{FF2B5EF4-FFF2-40B4-BE49-F238E27FC236}">
                <a16:creationId xmlns:a16="http://schemas.microsoft.com/office/drawing/2014/main" id="{F6AD23E7-F18A-49C8-99F5-A0D55E2E7278}"/>
              </a:ext>
            </a:extLst>
          </p:cNvPr>
          <p:cNvPicPr>
            <a:picLocks noChangeAspect="1"/>
          </p:cNvPicPr>
          <p:nvPr/>
        </p:nvPicPr>
        <p:blipFill>
          <a:blip r:embed="rId3"/>
          <a:stretch>
            <a:fillRect/>
          </a:stretch>
        </p:blipFill>
        <p:spPr>
          <a:xfrm>
            <a:off x="2552725" y="1046145"/>
            <a:ext cx="6301263" cy="3922025"/>
          </a:xfrm>
          <a:prstGeom prst="rect">
            <a:avLst/>
          </a:prstGeom>
        </p:spPr>
      </p:pic>
    </p:spTree>
    <p:extLst>
      <p:ext uri="{BB962C8B-B14F-4D97-AF65-F5344CB8AC3E}">
        <p14:creationId xmlns:p14="http://schemas.microsoft.com/office/powerpoint/2010/main" val="238863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F2BB4F31-DD10-4FA0-B216-C9050B3E4E8D}"/>
              </a:ext>
            </a:extLst>
          </p:cNvPr>
          <p:cNvSpPr/>
          <p:nvPr/>
        </p:nvSpPr>
        <p:spPr>
          <a:xfrm>
            <a:off x="138736" y="680094"/>
            <a:ext cx="8866527" cy="2031325"/>
          </a:xfrm>
          <a:prstGeom prst="rect">
            <a:avLst/>
          </a:prstGeom>
          <a:noFill/>
          <a:ln>
            <a:solidFill>
              <a:schemeClr val="tx1"/>
            </a:solidFill>
          </a:ln>
        </p:spPr>
        <p:txBody>
          <a:bodyPr wrap="square">
            <a:spAutoFit/>
          </a:bodyPr>
          <a:lstStyle/>
          <a:p>
            <a:r>
              <a:rPr lang="en-US" altLang="ja-JP"/>
              <a:t>let dog = {</a:t>
            </a:r>
          </a:p>
          <a:p>
            <a:r>
              <a:rPr lang="en-US" altLang="ja-JP"/>
              <a:t>  name:'</a:t>
            </a:r>
            <a:r>
              <a:rPr lang="ja-JP" altLang="en-US"/>
              <a:t>ポチ</a:t>
            </a:r>
            <a:r>
              <a:rPr lang="en-US" altLang="ja-JP"/>
              <a:t>', </a:t>
            </a:r>
          </a:p>
          <a:p>
            <a:r>
              <a:rPr lang="ja-JP" altLang="en-US"/>
              <a:t>  </a:t>
            </a:r>
            <a:r>
              <a:rPr lang="en-US" altLang="ja-JP"/>
              <a:t>age:8, </a:t>
            </a:r>
          </a:p>
          <a:p>
            <a:r>
              <a:rPr lang="en-US" altLang="ja-JP"/>
              <a:t>  weight:10.5</a:t>
            </a:r>
          </a:p>
          <a:p>
            <a:r>
              <a:rPr lang="en-US" altLang="ja-JP"/>
              <a:t>};</a:t>
            </a:r>
          </a:p>
          <a:p>
            <a:r>
              <a:rPr lang="en-US" altLang="ja-JP"/>
              <a:t>dog.color='</a:t>
            </a:r>
            <a:r>
              <a:rPr lang="ja-JP" altLang="en-US"/>
              <a:t>茶色</a:t>
            </a:r>
            <a:r>
              <a:rPr lang="en-US" altLang="ja-JP"/>
              <a:t>';</a:t>
            </a:r>
          </a:p>
          <a:p>
            <a:r>
              <a:rPr lang="en-US" altLang="ja-JP"/>
              <a:t>dog;</a:t>
            </a:r>
          </a:p>
        </p:txBody>
      </p:sp>
      <p:sp>
        <p:nvSpPr>
          <p:cNvPr id="3" name="テキスト ボックス 2">
            <a:extLst>
              <a:ext uri="{FF2B5EF4-FFF2-40B4-BE49-F238E27FC236}">
                <a16:creationId xmlns:a16="http://schemas.microsoft.com/office/drawing/2014/main" id="{792D195C-4B53-49E3-824B-6011912E9AC9}"/>
              </a:ext>
            </a:extLst>
          </p:cNvPr>
          <p:cNvSpPr txBox="1"/>
          <p:nvPr/>
        </p:nvSpPr>
        <p:spPr>
          <a:xfrm>
            <a:off x="132430" y="175330"/>
            <a:ext cx="3416320" cy="369332"/>
          </a:xfrm>
          <a:prstGeom prst="rect">
            <a:avLst/>
          </a:prstGeom>
          <a:noFill/>
        </p:spPr>
        <p:txBody>
          <a:bodyPr wrap="none" rtlCol="0">
            <a:spAutoFit/>
          </a:bodyPr>
          <a:lstStyle/>
          <a:p>
            <a:r>
              <a:rPr kumimoji="1" lang="ja-JP" altLang="en-US"/>
              <a:t>オブジェクトのメンバーを追加</a:t>
            </a:r>
          </a:p>
        </p:txBody>
      </p:sp>
      <p:pic>
        <p:nvPicPr>
          <p:cNvPr id="7" name="図 6">
            <a:extLst>
              <a:ext uri="{FF2B5EF4-FFF2-40B4-BE49-F238E27FC236}">
                <a16:creationId xmlns:a16="http://schemas.microsoft.com/office/drawing/2014/main" id="{F6AD23E7-F18A-49C8-99F5-A0D55E2E7278}"/>
              </a:ext>
            </a:extLst>
          </p:cNvPr>
          <p:cNvPicPr>
            <a:picLocks noChangeAspect="1"/>
          </p:cNvPicPr>
          <p:nvPr/>
        </p:nvPicPr>
        <p:blipFill>
          <a:blip r:embed="rId3"/>
          <a:stretch>
            <a:fillRect/>
          </a:stretch>
        </p:blipFill>
        <p:spPr>
          <a:xfrm>
            <a:off x="2552725" y="1046145"/>
            <a:ext cx="6301263" cy="3922025"/>
          </a:xfrm>
          <a:prstGeom prst="rect">
            <a:avLst/>
          </a:prstGeom>
        </p:spPr>
      </p:pic>
    </p:spTree>
    <p:extLst>
      <p:ext uri="{BB962C8B-B14F-4D97-AF65-F5344CB8AC3E}">
        <p14:creationId xmlns:p14="http://schemas.microsoft.com/office/powerpoint/2010/main" val="390339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F2BB4F31-DD10-4FA0-B216-C9050B3E4E8D}"/>
              </a:ext>
            </a:extLst>
          </p:cNvPr>
          <p:cNvSpPr/>
          <p:nvPr/>
        </p:nvSpPr>
        <p:spPr>
          <a:xfrm>
            <a:off x="138736" y="680094"/>
            <a:ext cx="8866527" cy="2308324"/>
          </a:xfrm>
          <a:prstGeom prst="rect">
            <a:avLst/>
          </a:prstGeom>
          <a:noFill/>
          <a:ln>
            <a:solidFill>
              <a:schemeClr val="tx1"/>
            </a:solidFill>
          </a:ln>
        </p:spPr>
        <p:txBody>
          <a:bodyPr wrap="square">
            <a:spAutoFit/>
          </a:bodyPr>
          <a:lstStyle/>
          <a:p>
            <a:r>
              <a:rPr lang="en-US" altLang="ja-JP"/>
              <a:t>let dog = {</a:t>
            </a:r>
          </a:p>
          <a:p>
            <a:r>
              <a:rPr lang="en-US" altLang="ja-JP"/>
              <a:t>  name:'</a:t>
            </a:r>
            <a:r>
              <a:rPr lang="ja-JP" altLang="en-US"/>
              <a:t>ポチ</a:t>
            </a:r>
            <a:r>
              <a:rPr lang="en-US" altLang="ja-JP"/>
              <a:t>', </a:t>
            </a:r>
          </a:p>
          <a:p>
            <a:r>
              <a:rPr lang="ja-JP" altLang="en-US"/>
              <a:t>  </a:t>
            </a:r>
            <a:r>
              <a:rPr lang="en-US" altLang="ja-JP"/>
              <a:t>age:8, </a:t>
            </a:r>
          </a:p>
          <a:p>
            <a:r>
              <a:rPr lang="en-US" altLang="ja-JP"/>
              <a:t>  weight:10.5</a:t>
            </a:r>
          </a:p>
          <a:p>
            <a:r>
              <a:rPr lang="en-US" altLang="ja-JP"/>
              <a:t>};</a:t>
            </a:r>
          </a:p>
          <a:p>
            <a:r>
              <a:rPr lang="en-US" altLang="ja-JP"/>
              <a:t>dog.bark=function(){console.log('</a:t>
            </a:r>
            <a:r>
              <a:rPr lang="ja-JP" altLang="en-US"/>
              <a:t>わんわん</a:t>
            </a:r>
            <a:r>
              <a:rPr lang="en-US" altLang="ja-JP"/>
              <a:t>')};</a:t>
            </a:r>
          </a:p>
          <a:p>
            <a:r>
              <a:rPr lang="en-US" altLang="ja-JP"/>
              <a:t>dog;</a:t>
            </a:r>
          </a:p>
          <a:p>
            <a:r>
              <a:rPr lang="en-US" altLang="ja-JP"/>
              <a:t>dog.bark();</a:t>
            </a:r>
          </a:p>
        </p:txBody>
      </p:sp>
      <p:sp>
        <p:nvSpPr>
          <p:cNvPr id="3" name="テキスト ボックス 2">
            <a:extLst>
              <a:ext uri="{FF2B5EF4-FFF2-40B4-BE49-F238E27FC236}">
                <a16:creationId xmlns:a16="http://schemas.microsoft.com/office/drawing/2014/main" id="{792D195C-4B53-49E3-824B-6011912E9AC9}"/>
              </a:ext>
            </a:extLst>
          </p:cNvPr>
          <p:cNvSpPr txBox="1"/>
          <p:nvPr/>
        </p:nvSpPr>
        <p:spPr>
          <a:xfrm>
            <a:off x="132430" y="175330"/>
            <a:ext cx="4570482" cy="369332"/>
          </a:xfrm>
          <a:prstGeom prst="rect">
            <a:avLst/>
          </a:prstGeom>
          <a:noFill/>
        </p:spPr>
        <p:txBody>
          <a:bodyPr wrap="none" rtlCol="0">
            <a:spAutoFit/>
          </a:bodyPr>
          <a:lstStyle/>
          <a:p>
            <a:r>
              <a:rPr kumimoji="1" lang="ja-JP" altLang="en-US"/>
              <a:t>オブジェクトのメンバーとして関数を追加</a:t>
            </a:r>
          </a:p>
        </p:txBody>
      </p:sp>
      <p:pic>
        <p:nvPicPr>
          <p:cNvPr id="2" name="図 1">
            <a:extLst>
              <a:ext uri="{FF2B5EF4-FFF2-40B4-BE49-F238E27FC236}">
                <a16:creationId xmlns:a16="http://schemas.microsoft.com/office/drawing/2014/main" id="{775483F5-85E5-45D7-ADC6-8CBDF4387D2C}"/>
              </a:ext>
            </a:extLst>
          </p:cNvPr>
          <p:cNvPicPr>
            <a:picLocks noChangeAspect="1"/>
          </p:cNvPicPr>
          <p:nvPr/>
        </p:nvPicPr>
        <p:blipFill rotWithShape="1">
          <a:blip r:embed="rId3"/>
          <a:srcRect b="24806"/>
          <a:stretch/>
        </p:blipFill>
        <p:spPr>
          <a:xfrm>
            <a:off x="3204940" y="2486871"/>
            <a:ext cx="5676344" cy="2656629"/>
          </a:xfrm>
          <a:prstGeom prst="rect">
            <a:avLst/>
          </a:prstGeom>
        </p:spPr>
      </p:pic>
    </p:spTree>
    <p:extLst>
      <p:ext uri="{BB962C8B-B14F-4D97-AF65-F5344CB8AC3E}">
        <p14:creationId xmlns:p14="http://schemas.microsoft.com/office/powerpoint/2010/main" val="434927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F2BB4F31-DD10-4FA0-B216-C9050B3E4E8D}"/>
              </a:ext>
            </a:extLst>
          </p:cNvPr>
          <p:cNvSpPr/>
          <p:nvPr/>
        </p:nvSpPr>
        <p:spPr>
          <a:xfrm>
            <a:off x="138736" y="680094"/>
            <a:ext cx="8866527" cy="2862322"/>
          </a:xfrm>
          <a:prstGeom prst="rect">
            <a:avLst/>
          </a:prstGeom>
          <a:noFill/>
          <a:ln>
            <a:solidFill>
              <a:schemeClr val="tx1"/>
            </a:solidFill>
          </a:ln>
        </p:spPr>
        <p:txBody>
          <a:bodyPr wrap="square">
            <a:spAutoFit/>
          </a:bodyPr>
          <a:lstStyle/>
          <a:p>
            <a:r>
              <a:rPr lang="en-US" altLang="ja-JP"/>
              <a:t>let dog = {</a:t>
            </a:r>
          </a:p>
          <a:p>
            <a:r>
              <a:rPr lang="en-US" altLang="ja-JP"/>
              <a:t>  name:'</a:t>
            </a:r>
            <a:r>
              <a:rPr lang="ja-JP" altLang="en-US"/>
              <a:t>ポチ</a:t>
            </a:r>
            <a:r>
              <a:rPr lang="en-US" altLang="ja-JP"/>
              <a:t>', </a:t>
            </a:r>
          </a:p>
          <a:p>
            <a:r>
              <a:rPr lang="ja-JP" altLang="en-US"/>
              <a:t>  </a:t>
            </a:r>
            <a:r>
              <a:rPr lang="en-US" altLang="ja-JP"/>
              <a:t>age:8, </a:t>
            </a:r>
          </a:p>
          <a:p>
            <a:r>
              <a:rPr lang="en-US" altLang="ja-JP"/>
              <a:t>  weight:10.5,</a:t>
            </a:r>
          </a:p>
          <a:p>
            <a:r>
              <a:rPr lang="en-US" altLang="ja-JP"/>
              <a:t>  greeting:function(){</a:t>
            </a:r>
          </a:p>
          <a:p>
            <a:r>
              <a:rPr lang="en-US" altLang="ja-JP"/>
              <a:t>    console.log(this.name + '</a:t>
            </a:r>
            <a:r>
              <a:rPr lang="ja-JP" altLang="en-US"/>
              <a:t>だワン</a:t>
            </a:r>
            <a:r>
              <a:rPr lang="en-US" altLang="ja-JP"/>
              <a:t>!');</a:t>
            </a:r>
          </a:p>
          <a:p>
            <a:r>
              <a:rPr lang="en-US" altLang="ja-JP"/>
              <a:t>  }</a:t>
            </a:r>
          </a:p>
          <a:p>
            <a:r>
              <a:rPr lang="en-US" altLang="ja-JP"/>
              <a:t>}</a:t>
            </a:r>
          </a:p>
          <a:p>
            <a:r>
              <a:rPr lang="en-US" altLang="ja-JP"/>
              <a:t>dog;</a:t>
            </a:r>
          </a:p>
          <a:p>
            <a:r>
              <a:rPr lang="en-US" altLang="ja-JP"/>
              <a:t>dog. greeting();</a:t>
            </a:r>
          </a:p>
        </p:txBody>
      </p:sp>
      <p:sp>
        <p:nvSpPr>
          <p:cNvPr id="3" name="テキスト ボックス 2">
            <a:extLst>
              <a:ext uri="{FF2B5EF4-FFF2-40B4-BE49-F238E27FC236}">
                <a16:creationId xmlns:a16="http://schemas.microsoft.com/office/drawing/2014/main" id="{792D195C-4B53-49E3-824B-6011912E9AC9}"/>
              </a:ext>
            </a:extLst>
          </p:cNvPr>
          <p:cNvSpPr txBox="1"/>
          <p:nvPr/>
        </p:nvSpPr>
        <p:spPr>
          <a:xfrm>
            <a:off x="132430" y="175330"/>
            <a:ext cx="4570482" cy="369332"/>
          </a:xfrm>
          <a:prstGeom prst="rect">
            <a:avLst/>
          </a:prstGeom>
          <a:noFill/>
        </p:spPr>
        <p:txBody>
          <a:bodyPr wrap="none" rtlCol="0">
            <a:spAutoFit/>
          </a:bodyPr>
          <a:lstStyle/>
          <a:p>
            <a:r>
              <a:rPr kumimoji="1" lang="ja-JP" altLang="en-US"/>
              <a:t>オブジェクトのメンバー変数を使った関数</a:t>
            </a:r>
          </a:p>
        </p:txBody>
      </p:sp>
      <p:pic>
        <p:nvPicPr>
          <p:cNvPr id="5" name="図 4">
            <a:extLst>
              <a:ext uri="{FF2B5EF4-FFF2-40B4-BE49-F238E27FC236}">
                <a16:creationId xmlns:a16="http://schemas.microsoft.com/office/drawing/2014/main" id="{7663EC9C-CA85-4F7C-9AF2-BBCD374EE607}"/>
              </a:ext>
            </a:extLst>
          </p:cNvPr>
          <p:cNvPicPr>
            <a:picLocks noChangeAspect="1"/>
          </p:cNvPicPr>
          <p:nvPr/>
        </p:nvPicPr>
        <p:blipFill rotWithShape="1">
          <a:blip r:embed="rId3"/>
          <a:srcRect b="25509"/>
          <a:stretch/>
        </p:blipFill>
        <p:spPr>
          <a:xfrm>
            <a:off x="3132761" y="2465929"/>
            <a:ext cx="5775016" cy="2677571"/>
          </a:xfrm>
          <a:prstGeom prst="rect">
            <a:avLst/>
          </a:prstGeom>
        </p:spPr>
      </p:pic>
    </p:spTree>
    <p:extLst>
      <p:ext uri="{BB962C8B-B14F-4D97-AF65-F5344CB8AC3E}">
        <p14:creationId xmlns:p14="http://schemas.microsoft.com/office/powerpoint/2010/main" val="457951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B446652A-D861-4044-ADBA-3756AEB2E60C}"/>
              </a:ext>
            </a:extLst>
          </p:cNvPr>
          <p:cNvSpPr/>
          <p:nvPr/>
        </p:nvSpPr>
        <p:spPr>
          <a:xfrm>
            <a:off x="959668" y="1986975"/>
            <a:ext cx="7224664" cy="584775"/>
          </a:xfrm>
          <a:prstGeom prst="rect">
            <a:avLst/>
          </a:prstGeom>
        </p:spPr>
        <p:txBody>
          <a:bodyPr wrap="square">
            <a:spAutoFit/>
          </a:bodyPr>
          <a:lstStyle/>
          <a:p>
            <a:pPr algn="ctr"/>
            <a:r>
              <a:rPr lang="ja-JP" altLang="en-US" sz="3200"/>
              <a:t>オブジェクトの再利用</a:t>
            </a:r>
            <a:endParaRPr lang="en-US" altLang="ja-JP" sz="3200"/>
          </a:p>
        </p:txBody>
      </p:sp>
      <p:sp>
        <p:nvSpPr>
          <p:cNvPr id="3" name="正方形/長方形 2">
            <a:extLst>
              <a:ext uri="{FF2B5EF4-FFF2-40B4-BE49-F238E27FC236}">
                <a16:creationId xmlns:a16="http://schemas.microsoft.com/office/drawing/2014/main" id="{773E6FF6-F51A-4FF0-9B90-2528A402FD60}"/>
              </a:ext>
            </a:extLst>
          </p:cNvPr>
          <p:cNvSpPr/>
          <p:nvPr/>
        </p:nvSpPr>
        <p:spPr>
          <a:xfrm>
            <a:off x="1" y="4774168"/>
            <a:ext cx="8912646" cy="369332"/>
          </a:xfrm>
          <a:prstGeom prst="rect">
            <a:avLst/>
          </a:prstGeom>
        </p:spPr>
        <p:txBody>
          <a:bodyPr wrap="square">
            <a:spAutoFit/>
          </a:bodyPr>
          <a:lstStyle/>
          <a:p>
            <a:r>
              <a:rPr lang="en-US" altLang="ja-JP">
                <a:hlinkClick r:id="rId2"/>
              </a:rPr>
              <a:t>https://developer.mozilla.org/ja/docs/Learn/JavaScript/Objects/Object-oriented_JS</a:t>
            </a:r>
            <a:endParaRPr lang="ja-JP" altLang="en-US"/>
          </a:p>
        </p:txBody>
      </p:sp>
      <p:sp>
        <p:nvSpPr>
          <p:cNvPr id="5" name="正方形/長方形 4">
            <a:extLst>
              <a:ext uri="{FF2B5EF4-FFF2-40B4-BE49-F238E27FC236}">
                <a16:creationId xmlns:a16="http://schemas.microsoft.com/office/drawing/2014/main" id="{58450A5E-F20A-46A1-B322-6144709AF563}"/>
              </a:ext>
            </a:extLst>
          </p:cNvPr>
          <p:cNvSpPr/>
          <p:nvPr/>
        </p:nvSpPr>
        <p:spPr>
          <a:xfrm>
            <a:off x="0" y="4481547"/>
            <a:ext cx="9620519" cy="369332"/>
          </a:xfrm>
          <a:prstGeom prst="rect">
            <a:avLst/>
          </a:prstGeom>
        </p:spPr>
        <p:txBody>
          <a:bodyPr wrap="square">
            <a:spAutoFit/>
          </a:bodyPr>
          <a:lstStyle/>
          <a:p>
            <a:r>
              <a:rPr lang="ja-JP" altLang="en-US"/>
              <a:t>参考サイト （</a:t>
            </a:r>
            <a:r>
              <a:rPr lang="en-US" altLang="ja-JP"/>
              <a:t>JavaScript </a:t>
            </a:r>
            <a:r>
              <a:rPr lang="ja-JP" altLang="en-US"/>
              <a:t>オブジェクト入門 </a:t>
            </a:r>
            <a:r>
              <a:rPr lang="en-US" altLang="ja-JP"/>
              <a:t>&gt; </a:t>
            </a:r>
            <a:r>
              <a:rPr lang="ja-JP" altLang="en-US"/>
              <a:t>初心者のためのオブジェクト指向 </a:t>
            </a:r>
            <a:r>
              <a:rPr lang="en-US" altLang="ja-JP"/>
              <a:t>JavaScript</a:t>
            </a:r>
            <a:r>
              <a:rPr lang="ja-JP" altLang="en-US"/>
              <a:t>）</a:t>
            </a:r>
            <a:endParaRPr lang="en-US" altLang="ja-JP"/>
          </a:p>
        </p:txBody>
      </p:sp>
    </p:spTree>
    <p:extLst>
      <p:ext uri="{BB962C8B-B14F-4D97-AF65-F5344CB8AC3E}">
        <p14:creationId xmlns:p14="http://schemas.microsoft.com/office/powerpoint/2010/main" val="592157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B446652A-D861-4044-ADBA-3756AEB2E60C}"/>
              </a:ext>
            </a:extLst>
          </p:cNvPr>
          <p:cNvSpPr/>
          <p:nvPr/>
        </p:nvSpPr>
        <p:spPr>
          <a:xfrm>
            <a:off x="959668" y="1986975"/>
            <a:ext cx="7224664" cy="1077218"/>
          </a:xfrm>
          <a:prstGeom prst="rect">
            <a:avLst/>
          </a:prstGeom>
        </p:spPr>
        <p:txBody>
          <a:bodyPr wrap="square">
            <a:spAutoFit/>
          </a:bodyPr>
          <a:lstStyle/>
          <a:p>
            <a:pPr algn="ctr"/>
            <a:r>
              <a:rPr lang="ja-JP" altLang="en-US" sz="3200"/>
              <a:t>配列</a:t>
            </a:r>
            <a:endParaRPr lang="en-US" altLang="ja-JP" sz="3200"/>
          </a:p>
          <a:p>
            <a:pPr algn="ctr"/>
            <a:r>
              <a:rPr lang="en-US" altLang="ja-JP" sz="3200"/>
              <a:t>Array</a:t>
            </a:r>
          </a:p>
        </p:txBody>
      </p:sp>
      <p:sp>
        <p:nvSpPr>
          <p:cNvPr id="3" name="正方形/長方形 2">
            <a:extLst>
              <a:ext uri="{FF2B5EF4-FFF2-40B4-BE49-F238E27FC236}">
                <a16:creationId xmlns:a16="http://schemas.microsoft.com/office/drawing/2014/main" id="{773E6FF6-F51A-4FF0-9B90-2528A402FD60}"/>
              </a:ext>
            </a:extLst>
          </p:cNvPr>
          <p:cNvSpPr/>
          <p:nvPr/>
        </p:nvSpPr>
        <p:spPr>
          <a:xfrm>
            <a:off x="1" y="4774168"/>
            <a:ext cx="8912646" cy="369332"/>
          </a:xfrm>
          <a:prstGeom prst="rect">
            <a:avLst/>
          </a:prstGeom>
        </p:spPr>
        <p:txBody>
          <a:bodyPr wrap="square">
            <a:spAutoFit/>
          </a:bodyPr>
          <a:lstStyle/>
          <a:p>
            <a:r>
              <a:rPr lang="en-US" altLang="ja-JP">
                <a:hlinkClick r:id="rId2"/>
              </a:rPr>
              <a:t>https://developer.mozilla.org/ja/docs/Learn/JavaScript/First_steps/Arrays</a:t>
            </a:r>
            <a:endParaRPr lang="ja-JP" altLang="en-US"/>
          </a:p>
        </p:txBody>
      </p:sp>
      <p:sp>
        <p:nvSpPr>
          <p:cNvPr id="5" name="正方形/長方形 4">
            <a:extLst>
              <a:ext uri="{FF2B5EF4-FFF2-40B4-BE49-F238E27FC236}">
                <a16:creationId xmlns:a16="http://schemas.microsoft.com/office/drawing/2014/main" id="{58450A5E-F20A-46A1-B322-6144709AF563}"/>
              </a:ext>
            </a:extLst>
          </p:cNvPr>
          <p:cNvSpPr/>
          <p:nvPr/>
        </p:nvSpPr>
        <p:spPr>
          <a:xfrm>
            <a:off x="0" y="4468668"/>
            <a:ext cx="7224664" cy="369332"/>
          </a:xfrm>
          <a:prstGeom prst="rect">
            <a:avLst/>
          </a:prstGeom>
        </p:spPr>
        <p:txBody>
          <a:bodyPr wrap="square">
            <a:spAutoFit/>
          </a:bodyPr>
          <a:lstStyle/>
          <a:p>
            <a:r>
              <a:rPr lang="ja-JP" altLang="en-US"/>
              <a:t>参考サイト （</a:t>
            </a:r>
            <a:r>
              <a:rPr lang="en-US" altLang="ja-JP"/>
              <a:t>JavaScript </a:t>
            </a:r>
            <a:r>
              <a:rPr lang="ja-JP" altLang="en-US"/>
              <a:t>の第一歩 </a:t>
            </a:r>
            <a:r>
              <a:rPr lang="en-US" altLang="ja-JP"/>
              <a:t>&gt; </a:t>
            </a:r>
            <a:r>
              <a:rPr lang="ja-JP" altLang="en-US"/>
              <a:t>配列）</a:t>
            </a:r>
            <a:endParaRPr lang="en-US" altLang="ja-JP"/>
          </a:p>
        </p:txBody>
      </p:sp>
    </p:spTree>
    <p:extLst>
      <p:ext uri="{BB962C8B-B14F-4D97-AF65-F5344CB8AC3E}">
        <p14:creationId xmlns:p14="http://schemas.microsoft.com/office/powerpoint/2010/main" val="11200432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F2BB4F31-DD10-4FA0-B216-C9050B3E4E8D}"/>
              </a:ext>
            </a:extLst>
          </p:cNvPr>
          <p:cNvSpPr/>
          <p:nvPr/>
        </p:nvSpPr>
        <p:spPr>
          <a:xfrm>
            <a:off x="138736" y="680094"/>
            <a:ext cx="8866527" cy="3693319"/>
          </a:xfrm>
          <a:prstGeom prst="rect">
            <a:avLst/>
          </a:prstGeom>
          <a:noFill/>
          <a:ln>
            <a:solidFill>
              <a:schemeClr val="tx1"/>
            </a:solidFill>
          </a:ln>
        </p:spPr>
        <p:txBody>
          <a:bodyPr wrap="square">
            <a:spAutoFit/>
          </a:bodyPr>
          <a:lstStyle/>
          <a:p>
            <a:r>
              <a:rPr lang="en-US" altLang="ja-JP"/>
              <a:t>function createNewPerson(name) {</a:t>
            </a:r>
          </a:p>
          <a:p>
            <a:r>
              <a:rPr lang="en-US" altLang="ja-JP"/>
              <a:t>  const obj = {};</a:t>
            </a:r>
          </a:p>
          <a:p>
            <a:r>
              <a:rPr lang="en-US" altLang="ja-JP"/>
              <a:t>  obj.name = name;</a:t>
            </a:r>
          </a:p>
          <a:p>
            <a:r>
              <a:rPr lang="en-US" altLang="ja-JP"/>
              <a:t>  obj.greeting = function() {</a:t>
            </a:r>
          </a:p>
          <a:p>
            <a:r>
              <a:rPr lang="en-US" altLang="ja-JP"/>
              <a:t>    console.log('Hi! I\'m ' + this.name + '.');</a:t>
            </a:r>
          </a:p>
          <a:p>
            <a:r>
              <a:rPr lang="en-US" altLang="ja-JP"/>
              <a:t>  };</a:t>
            </a:r>
          </a:p>
          <a:p>
            <a:r>
              <a:rPr lang="en-US" altLang="ja-JP"/>
              <a:t>  return obj;</a:t>
            </a:r>
          </a:p>
          <a:p>
            <a:r>
              <a:rPr lang="en-US" altLang="ja-JP"/>
              <a:t>}</a:t>
            </a:r>
          </a:p>
          <a:p>
            <a:endParaRPr lang="en-US" altLang="ja-JP"/>
          </a:p>
          <a:p>
            <a:r>
              <a:rPr lang="en-US" altLang="ja-JP"/>
              <a:t>let yamada = createNewPerson('Yamada');</a:t>
            </a:r>
          </a:p>
          <a:p>
            <a:r>
              <a:rPr lang="en-US" altLang="ja-JP"/>
              <a:t>yamada. greeting();</a:t>
            </a:r>
          </a:p>
          <a:p>
            <a:r>
              <a:rPr lang="en-US" altLang="ja-JP"/>
              <a:t>let suzuki = createNewPerson('Suzuki');</a:t>
            </a:r>
          </a:p>
          <a:p>
            <a:r>
              <a:rPr lang="en-US" altLang="ja-JP"/>
              <a:t>suzuki. greeting();</a:t>
            </a:r>
          </a:p>
        </p:txBody>
      </p:sp>
      <p:sp>
        <p:nvSpPr>
          <p:cNvPr id="3" name="テキスト ボックス 2">
            <a:extLst>
              <a:ext uri="{FF2B5EF4-FFF2-40B4-BE49-F238E27FC236}">
                <a16:creationId xmlns:a16="http://schemas.microsoft.com/office/drawing/2014/main" id="{792D195C-4B53-49E3-824B-6011912E9AC9}"/>
              </a:ext>
            </a:extLst>
          </p:cNvPr>
          <p:cNvSpPr txBox="1"/>
          <p:nvPr/>
        </p:nvSpPr>
        <p:spPr>
          <a:xfrm>
            <a:off x="132430" y="175330"/>
            <a:ext cx="2954655" cy="369332"/>
          </a:xfrm>
          <a:prstGeom prst="rect">
            <a:avLst/>
          </a:prstGeom>
          <a:noFill/>
        </p:spPr>
        <p:txBody>
          <a:bodyPr wrap="none" rtlCol="0">
            <a:spAutoFit/>
          </a:bodyPr>
          <a:lstStyle/>
          <a:p>
            <a:r>
              <a:rPr kumimoji="1" lang="ja-JP" altLang="en-US"/>
              <a:t>オブジェクトをつくる関数</a:t>
            </a:r>
          </a:p>
        </p:txBody>
      </p:sp>
      <p:pic>
        <p:nvPicPr>
          <p:cNvPr id="7" name="図 6">
            <a:extLst>
              <a:ext uri="{FF2B5EF4-FFF2-40B4-BE49-F238E27FC236}">
                <a16:creationId xmlns:a16="http://schemas.microsoft.com/office/drawing/2014/main" id="{7647C363-897C-4B62-AA7C-F467B5DA38A3}"/>
              </a:ext>
            </a:extLst>
          </p:cNvPr>
          <p:cNvPicPr>
            <a:picLocks noChangeAspect="1"/>
          </p:cNvPicPr>
          <p:nvPr/>
        </p:nvPicPr>
        <p:blipFill rotWithShape="1">
          <a:blip r:embed="rId3"/>
          <a:srcRect r="11455" b="5502"/>
          <a:stretch/>
        </p:blipFill>
        <p:spPr>
          <a:xfrm>
            <a:off x="4329341" y="1450181"/>
            <a:ext cx="4814659" cy="3693319"/>
          </a:xfrm>
          <a:prstGeom prst="rect">
            <a:avLst/>
          </a:prstGeom>
        </p:spPr>
      </p:pic>
    </p:spTree>
    <p:extLst>
      <p:ext uri="{BB962C8B-B14F-4D97-AF65-F5344CB8AC3E}">
        <p14:creationId xmlns:p14="http://schemas.microsoft.com/office/powerpoint/2010/main" val="24300204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F2BB4F31-DD10-4FA0-B216-C9050B3E4E8D}"/>
              </a:ext>
            </a:extLst>
          </p:cNvPr>
          <p:cNvSpPr/>
          <p:nvPr/>
        </p:nvSpPr>
        <p:spPr>
          <a:xfrm>
            <a:off x="138736" y="680094"/>
            <a:ext cx="8866527" cy="3139321"/>
          </a:xfrm>
          <a:prstGeom prst="rect">
            <a:avLst/>
          </a:prstGeom>
          <a:noFill/>
          <a:ln>
            <a:solidFill>
              <a:schemeClr val="tx1"/>
            </a:solidFill>
          </a:ln>
        </p:spPr>
        <p:txBody>
          <a:bodyPr wrap="square">
            <a:spAutoFit/>
          </a:bodyPr>
          <a:lstStyle/>
          <a:p>
            <a:r>
              <a:rPr lang="en-US" altLang="ja-JP"/>
              <a:t>function Person(name) {</a:t>
            </a:r>
          </a:p>
          <a:p>
            <a:r>
              <a:rPr lang="en-US" altLang="ja-JP"/>
              <a:t>  this.name = name;</a:t>
            </a:r>
          </a:p>
          <a:p>
            <a:r>
              <a:rPr lang="en-US" altLang="ja-JP"/>
              <a:t>  this.greeting = function() {</a:t>
            </a:r>
          </a:p>
          <a:p>
            <a:r>
              <a:rPr lang="en-US" altLang="ja-JP"/>
              <a:t>    console.log('Hi! I\'m ' + this.name + '.');</a:t>
            </a:r>
          </a:p>
          <a:p>
            <a:r>
              <a:rPr lang="en-US" altLang="ja-JP"/>
              <a:t>  };</a:t>
            </a:r>
          </a:p>
          <a:p>
            <a:r>
              <a:rPr lang="en-US" altLang="ja-JP"/>
              <a:t>}</a:t>
            </a:r>
          </a:p>
          <a:p>
            <a:endParaRPr lang="en-US" altLang="ja-JP"/>
          </a:p>
          <a:p>
            <a:r>
              <a:rPr lang="en-US" altLang="ja-JP"/>
              <a:t>let yamada = new Person('Yamada');</a:t>
            </a:r>
          </a:p>
          <a:p>
            <a:r>
              <a:rPr lang="en-US" altLang="ja-JP"/>
              <a:t>yamada. greeting();</a:t>
            </a:r>
          </a:p>
          <a:p>
            <a:r>
              <a:rPr lang="en-US" altLang="ja-JP"/>
              <a:t>let suzuki = new Person('Suzuki');</a:t>
            </a:r>
          </a:p>
          <a:p>
            <a:r>
              <a:rPr lang="en-US" altLang="ja-JP"/>
              <a:t>suzuki. greeting();</a:t>
            </a:r>
          </a:p>
        </p:txBody>
      </p:sp>
      <p:sp>
        <p:nvSpPr>
          <p:cNvPr id="3" name="テキスト ボックス 2">
            <a:extLst>
              <a:ext uri="{FF2B5EF4-FFF2-40B4-BE49-F238E27FC236}">
                <a16:creationId xmlns:a16="http://schemas.microsoft.com/office/drawing/2014/main" id="{792D195C-4B53-49E3-824B-6011912E9AC9}"/>
              </a:ext>
            </a:extLst>
          </p:cNvPr>
          <p:cNvSpPr txBox="1"/>
          <p:nvPr/>
        </p:nvSpPr>
        <p:spPr>
          <a:xfrm>
            <a:off x="132430" y="175330"/>
            <a:ext cx="2492990" cy="369332"/>
          </a:xfrm>
          <a:prstGeom prst="rect">
            <a:avLst/>
          </a:prstGeom>
          <a:noFill/>
        </p:spPr>
        <p:txBody>
          <a:bodyPr wrap="none" rtlCol="0">
            <a:spAutoFit/>
          </a:bodyPr>
          <a:lstStyle/>
          <a:p>
            <a:r>
              <a:rPr lang="ja-JP" altLang="en-US"/>
              <a:t>コンストラクター関数</a:t>
            </a:r>
            <a:endParaRPr kumimoji="1" lang="ja-JP" altLang="en-US"/>
          </a:p>
        </p:txBody>
      </p:sp>
      <p:sp>
        <p:nvSpPr>
          <p:cNvPr id="9" name="正方形/長方形 8">
            <a:extLst>
              <a:ext uri="{FF2B5EF4-FFF2-40B4-BE49-F238E27FC236}">
                <a16:creationId xmlns:a16="http://schemas.microsoft.com/office/drawing/2014/main" id="{AA0ABD8E-5FBA-49FF-A79A-EA60F20B15F2}"/>
              </a:ext>
            </a:extLst>
          </p:cNvPr>
          <p:cNvSpPr/>
          <p:nvPr/>
        </p:nvSpPr>
        <p:spPr>
          <a:xfrm>
            <a:off x="2540059" y="1880422"/>
            <a:ext cx="4446730" cy="738664"/>
          </a:xfrm>
          <a:prstGeom prst="rect">
            <a:avLst/>
          </a:prstGeom>
          <a:solidFill>
            <a:schemeClr val="accent1">
              <a:lumMod val="20000"/>
              <a:lumOff val="80000"/>
            </a:schemeClr>
          </a:solidFill>
          <a:ln>
            <a:solidFill>
              <a:srgbClr val="4472C4"/>
            </a:solidFill>
          </a:ln>
        </p:spPr>
        <p:txBody>
          <a:bodyPr wrap="square">
            <a:spAutoFit/>
          </a:bodyPr>
          <a:lstStyle/>
          <a:p>
            <a:r>
              <a:rPr lang="en-US" altLang="ja-JP" sz="1400"/>
              <a:t>Person</a:t>
            </a:r>
            <a:r>
              <a:rPr lang="ja-JP" altLang="en-US" sz="1400"/>
              <a:t>関数は、</a:t>
            </a:r>
            <a:r>
              <a:rPr lang="en-US" altLang="ja-JP" sz="1400"/>
              <a:t>return</a:t>
            </a:r>
            <a:r>
              <a:rPr lang="ja-JP" altLang="en-US" sz="1400"/>
              <a:t>文が無いので、何も返さないが、</a:t>
            </a:r>
            <a:r>
              <a:rPr lang="en-US" altLang="ja-JP" sz="1400"/>
              <a:t>new</a:t>
            </a:r>
            <a:r>
              <a:rPr lang="ja-JP" altLang="en-US" sz="1400"/>
              <a:t>演算子を使う事で、</a:t>
            </a:r>
            <a:endParaRPr lang="en-US" altLang="ja-JP" sz="1400"/>
          </a:p>
          <a:p>
            <a:r>
              <a:rPr lang="en-US" altLang="ja-JP" sz="1400"/>
              <a:t>Person</a:t>
            </a:r>
            <a:r>
              <a:rPr lang="ja-JP" altLang="en-US" sz="1400"/>
              <a:t>関数自身のコピー（インスタンス）を返す</a:t>
            </a:r>
            <a:endParaRPr lang="en-US" altLang="ja-JP" sz="1400"/>
          </a:p>
        </p:txBody>
      </p:sp>
      <p:cxnSp>
        <p:nvCxnSpPr>
          <p:cNvPr id="15" name="コネクタ: カギ線 14">
            <a:extLst>
              <a:ext uri="{FF2B5EF4-FFF2-40B4-BE49-F238E27FC236}">
                <a16:creationId xmlns:a16="http://schemas.microsoft.com/office/drawing/2014/main" id="{E8DF1AB1-BF41-4AEE-B4B4-60BB69F9463F}"/>
              </a:ext>
            </a:extLst>
          </p:cNvPr>
          <p:cNvCxnSpPr/>
          <p:nvPr/>
        </p:nvCxnSpPr>
        <p:spPr>
          <a:xfrm rot="10800000" flipV="1">
            <a:off x="1635617" y="2249753"/>
            <a:ext cx="904442" cy="435491"/>
          </a:xfrm>
          <a:prstGeom prst="bentConnector3">
            <a:avLst>
              <a:gd name="adj1" fmla="val 99838"/>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図 16">
            <a:extLst>
              <a:ext uri="{FF2B5EF4-FFF2-40B4-BE49-F238E27FC236}">
                <a16:creationId xmlns:a16="http://schemas.microsoft.com/office/drawing/2014/main" id="{EA066F6C-6E87-4357-8F65-CCD85234D0EA}"/>
              </a:ext>
            </a:extLst>
          </p:cNvPr>
          <p:cNvPicPr>
            <a:picLocks noChangeAspect="1"/>
          </p:cNvPicPr>
          <p:nvPr/>
        </p:nvPicPr>
        <p:blipFill>
          <a:blip r:embed="rId3"/>
          <a:stretch>
            <a:fillRect/>
          </a:stretch>
        </p:blipFill>
        <p:spPr>
          <a:xfrm>
            <a:off x="4232675" y="3029476"/>
            <a:ext cx="5184925" cy="3726824"/>
          </a:xfrm>
          <a:prstGeom prst="rect">
            <a:avLst/>
          </a:prstGeom>
        </p:spPr>
      </p:pic>
    </p:spTree>
    <p:extLst>
      <p:ext uri="{BB962C8B-B14F-4D97-AF65-F5344CB8AC3E}">
        <p14:creationId xmlns:p14="http://schemas.microsoft.com/office/powerpoint/2010/main" val="1652104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B446652A-D861-4044-ADBA-3756AEB2E60C}"/>
              </a:ext>
            </a:extLst>
          </p:cNvPr>
          <p:cNvSpPr/>
          <p:nvPr/>
        </p:nvSpPr>
        <p:spPr>
          <a:xfrm>
            <a:off x="959668" y="1986975"/>
            <a:ext cx="7224664" cy="584775"/>
          </a:xfrm>
          <a:prstGeom prst="rect">
            <a:avLst/>
          </a:prstGeom>
        </p:spPr>
        <p:txBody>
          <a:bodyPr wrap="square">
            <a:spAutoFit/>
          </a:bodyPr>
          <a:lstStyle/>
          <a:p>
            <a:pPr algn="ctr"/>
            <a:r>
              <a:rPr lang="ja-JP" altLang="en-US" sz="3200"/>
              <a:t>オブジェクトのプロトタイプ</a:t>
            </a:r>
            <a:endParaRPr lang="en-US" altLang="ja-JP" sz="3200"/>
          </a:p>
        </p:txBody>
      </p:sp>
      <p:sp>
        <p:nvSpPr>
          <p:cNvPr id="3" name="正方形/長方形 2">
            <a:extLst>
              <a:ext uri="{FF2B5EF4-FFF2-40B4-BE49-F238E27FC236}">
                <a16:creationId xmlns:a16="http://schemas.microsoft.com/office/drawing/2014/main" id="{773E6FF6-F51A-4FF0-9B90-2528A402FD60}"/>
              </a:ext>
            </a:extLst>
          </p:cNvPr>
          <p:cNvSpPr/>
          <p:nvPr/>
        </p:nvSpPr>
        <p:spPr>
          <a:xfrm>
            <a:off x="1" y="4774168"/>
            <a:ext cx="8912646" cy="369332"/>
          </a:xfrm>
          <a:prstGeom prst="rect">
            <a:avLst/>
          </a:prstGeom>
        </p:spPr>
        <p:txBody>
          <a:bodyPr wrap="square">
            <a:spAutoFit/>
          </a:bodyPr>
          <a:lstStyle/>
          <a:p>
            <a:r>
              <a:rPr lang="en-US" altLang="ja-JP">
                <a:hlinkClick r:id="rId2"/>
              </a:rPr>
              <a:t>https://developer.mozilla.org/ja/docs/Learn/JavaScript/Objects/Object_prototypes</a:t>
            </a:r>
            <a:endParaRPr lang="ja-JP" altLang="en-US"/>
          </a:p>
        </p:txBody>
      </p:sp>
      <p:sp>
        <p:nvSpPr>
          <p:cNvPr id="5" name="正方形/長方形 4">
            <a:extLst>
              <a:ext uri="{FF2B5EF4-FFF2-40B4-BE49-F238E27FC236}">
                <a16:creationId xmlns:a16="http://schemas.microsoft.com/office/drawing/2014/main" id="{58450A5E-F20A-46A1-B322-6144709AF563}"/>
              </a:ext>
            </a:extLst>
          </p:cNvPr>
          <p:cNvSpPr/>
          <p:nvPr/>
        </p:nvSpPr>
        <p:spPr>
          <a:xfrm>
            <a:off x="0" y="4481547"/>
            <a:ext cx="9620519" cy="369332"/>
          </a:xfrm>
          <a:prstGeom prst="rect">
            <a:avLst/>
          </a:prstGeom>
        </p:spPr>
        <p:txBody>
          <a:bodyPr wrap="square">
            <a:spAutoFit/>
          </a:bodyPr>
          <a:lstStyle/>
          <a:p>
            <a:r>
              <a:rPr lang="ja-JP" altLang="en-US"/>
              <a:t>参考サイト （</a:t>
            </a:r>
            <a:r>
              <a:rPr lang="en-US" altLang="ja-JP"/>
              <a:t>JavaScript </a:t>
            </a:r>
            <a:r>
              <a:rPr lang="ja-JP" altLang="en-US"/>
              <a:t>オブジェクト入門 </a:t>
            </a:r>
            <a:r>
              <a:rPr lang="en-US" altLang="ja-JP"/>
              <a:t>&gt; Object </a:t>
            </a:r>
            <a:r>
              <a:rPr lang="ja-JP" altLang="en-US"/>
              <a:t>のプロトタイプ）</a:t>
            </a:r>
            <a:endParaRPr lang="en-US" altLang="ja-JP"/>
          </a:p>
        </p:txBody>
      </p:sp>
    </p:spTree>
    <p:extLst>
      <p:ext uri="{BB962C8B-B14F-4D97-AF65-F5344CB8AC3E}">
        <p14:creationId xmlns:p14="http://schemas.microsoft.com/office/powerpoint/2010/main" val="1061400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F2BB4F31-DD10-4FA0-B216-C9050B3E4E8D}"/>
              </a:ext>
            </a:extLst>
          </p:cNvPr>
          <p:cNvSpPr/>
          <p:nvPr/>
        </p:nvSpPr>
        <p:spPr>
          <a:xfrm>
            <a:off x="138736" y="680094"/>
            <a:ext cx="8866527" cy="923330"/>
          </a:xfrm>
          <a:prstGeom prst="rect">
            <a:avLst/>
          </a:prstGeom>
          <a:noFill/>
          <a:ln>
            <a:solidFill>
              <a:schemeClr val="tx1"/>
            </a:solidFill>
          </a:ln>
        </p:spPr>
        <p:txBody>
          <a:bodyPr wrap="square">
            <a:spAutoFit/>
          </a:bodyPr>
          <a:lstStyle/>
          <a:p>
            <a:r>
              <a:rPr lang="en-US" altLang="ja-JP"/>
              <a:t>yamada.test = function(){ console.log('test') }</a:t>
            </a:r>
          </a:p>
          <a:p>
            <a:r>
              <a:rPr lang="en-US" altLang="ja-JP"/>
              <a:t>yamada. test();</a:t>
            </a:r>
          </a:p>
          <a:p>
            <a:r>
              <a:rPr lang="en-US" altLang="ja-JP"/>
              <a:t>suzuki.test();</a:t>
            </a:r>
          </a:p>
        </p:txBody>
      </p:sp>
      <p:sp>
        <p:nvSpPr>
          <p:cNvPr id="3" name="テキスト ボックス 2">
            <a:extLst>
              <a:ext uri="{FF2B5EF4-FFF2-40B4-BE49-F238E27FC236}">
                <a16:creationId xmlns:a16="http://schemas.microsoft.com/office/drawing/2014/main" id="{792D195C-4B53-49E3-824B-6011912E9AC9}"/>
              </a:ext>
            </a:extLst>
          </p:cNvPr>
          <p:cNvSpPr txBox="1"/>
          <p:nvPr/>
        </p:nvSpPr>
        <p:spPr>
          <a:xfrm>
            <a:off x="132430" y="175330"/>
            <a:ext cx="7340471" cy="369332"/>
          </a:xfrm>
          <a:prstGeom prst="rect">
            <a:avLst/>
          </a:prstGeom>
          <a:noFill/>
        </p:spPr>
        <p:txBody>
          <a:bodyPr wrap="none" rtlCol="0">
            <a:spAutoFit/>
          </a:bodyPr>
          <a:lstStyle/>
          <a:p>
            <a:r>
              <a:rPr lang="ja-JP" altLang="en-US"/>
              <a:t>オブジェクトに関数を追加しても他のオブジェクトには反映されない</a:t>
            </a:r>
            <a:endParaRPr kumimoji="1" lang="ja-JP" altLang="en-US"/>
          </a:p>
        </p:txBody>
      </p:sp>
      <p:pic>
        <p:nvPicPr>
          <p:cNvPr id="2" name="図 1">
            <a:extLst>
              <a:ext uri="{FF2B5EF4-FFF2-40B4-BE49-F238E27FC236}">
                <a16:creationId xmlns:a16="http://schemas.microsoft.com/office/drawing/2014/main" id="{ACD0987B-E479-414F-BB99-D9DA1542C1BA}"/>
              </a:ext>
            </a:extLst>
          </p:cNvPr>
          <p:cNvPicPr>
            <a:picLocks noChangeAspect="1"/>
          </p:cNvPicPr>
          <p:nvPr/>
        </p:nvPicPr>
        <p:blipFill>
          <a:blip r:embed="rId3"/>
          <a:stretch>
            <a:fillRect/>
          </a:stretch>
        </p:blipFill>
        <p:spPr>
          <a:xfrm>
            <a:off x="3482507" y="1124081"/>
            <a:ext cx="5348069" cy="3844089"/>
          </a:xfrm>
          <a:prstGeom prst="rect">
            <a:avLst/>
          </a:prstGeom>
        </p:spPr>
      </p:pic>
    </p:spTree>
    <p:extLst>
      <p:ext uri="{BB962C8B-B14F-4D97-AF65-F5344CB8AC3E}">
        <p14:creationId xmlns:p14="http://schemas.microsoft.com/office/powerpoint/2010/main" val="20723607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F2BB4F31-DD10-4FA0-B216-C9050B3E4E8D}"/>
              </a:ext>
            </a:extLst>
          </p:cNvPr>
          <p:cNvSpPr/>
          <p:nvPr/>
        </p:nvSpPr>
        <p:spPr>
          <a:xfrm>
            <a:off x="138736" y="680094"/>
            <a:ext cx="8866527" cy="923330"/>
          </a:xfrm>
          <a:prstGeom prst="rect">
            <a:avLst/>
          </a:prstGeom>
          <a:noFill/>
          <a:ln>
            <a:solidFill>
              <a:schemeClr val="tx1"/>
            </a:solidFill>
          </a:ln>
        </p:spPr>
        <p:txBody>
          <a:bodyPr wrap="square">
            <a:spAutoFit/>
          </a:bodyPr>
          <a:lstStyle/>
          <a:p>
            <a:r>
              <a:rPr lang="en-US" altLang="ja-JP"/>
              <a:t>Person.test = function(){ console.log('TEST') }</a:t>
            </a:r>
          </a:p>
          <a:p>
            <a:r>
              <a:rPr lang="en-US" altLang="ja-JP"/>
              <a:t>yamada. test();</a:t>
            </a:r>
          </a:p>
          <a:p>
            <a:r>
              <a:rPr lang="en-US" altLang="ja-JP"/>
              <a:t>suzuki.test();</a:t>
            </a:r>
          </a:p>
        </p:txBody>
      </p:sp>
      <p:sp>
        <p:nvSpPr>
          <p:cNvPr id="3" name="テキスト ボックス 2">
            <a:extLst>
              <a:ext uri="{FF2B5EF4-FFF2-40B4-BE49-F238E27FC236}">
                <a16:creationId xmlns:a16="http://schemas.microsoft.com/office/drawing/2014/main" id="{792D195C-4B53-49E3-824B-6011912E9AC9}"/>
              </a:ext>
            </a:extLst>
          </p:cNvPr>
          <p:cNvSpPr txBox="1"/>
          <p:nvPr/>
        </p:nvSpPr>
        <p:spPr>
          <a:xfrm>
            <a:off x="132430" y="175330"/>
            <a:ext cx="4339650" cy="369332"/>
          </a:xfrm>
          <a:prstGeom prst="rect">
            <a:avLst/>
          </a:prstGeom>
          <a:noFill/>
        </p:spPr>
        <p:txBody>
          <a:bodyPr wrap="none" rtlCol="0">
            <a:spAutoFit/>
          </a:bodyPr>
          <a:lstStyle/>
          <a:p>
            <a:r>
              <a:rPr lang="ja-JP" altLang="en-US"/>
              <a:t>コンストラクター関数には反映されない</a:t>
            </a:r>
            <a:endParaRPr kumimoji="1" lang="ja-JP" altLang="en-US"/>
          </a:p>
        </p:txBody>
      </p:sp>
      <p:pic>
        <p:nvPicPr>
          <p:cNvPr id="5" name="図 4">
            <a:extLst>
              <a:ext uri="{FF2B5EF4-FFF2-40B4-BE49-F238E27FC236}">
                <a16:creationId xmlns:a16="http://schemas.microsoft.com/office/drawing/2014/main" id="{7A64C2D6-B455-488D-A2AB-EF4079DA9D61}"/>
              </a:ext>
            </a:extLst>
          </p:cNvPr>
          <p:cNvPicPr>
            <a:picLocks noChangeAspect="1"/>
          </p:cNvPicPr>
          <p:nvPr/>
        </p:nvPicPr>
        <p:blipFill>
          <a:blip r:embed="rId3"/>
          <a:stretch>
            <a:fillRect/>
          </a:stretch>
        </p:blipFill>
        <p:spPr>
          <a:xfrm>
            <a:off x="3758420" y="1258158"/>
            <a:ext cx="5161534" cy="3710011"/>
          </a:xfrm>
          <a:prstGeom prst="rect">
            <a:avLst/>
          </a:prstGeom>
        </p:spPr>
      </p:pic>
    </p:spTree>
    <p:extLst>
      <p:ext uri="{BB962C8B-B14F-4D97-AF65-F5344CB8AC3E}">
        <p14:creationId xmlns:p14="http://schemas.microsoft.com/office/powerpoint/2010/main" val="35994708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F2BB4F31-DD10-4FA0-B216-C9050B3E4E8D}"/>
              </a:ext>
            </a:extLst>
          </p:cNvPr>
          <p:cNvSpPr/>
          <p:nvPr/>
        </p:nvSpPr>
        <p:spPr>
          <a:xfrm>
            <a:off x="138736" y="680094"/>
            <a:ext cx="8866527" cy="923330"/>
          </a:xfrm>
          <a:prstGeom prst="rect">
            <a:avLst/>
          </a:prstGeom>
          <a:noFill/>
          <a:ln>
            <a:solidFill>
              <a:schemeClr val="tx1"/>
            </a:solidFill>
          </a:ln>
        </p:spPr>
        <p:txBody>
          <a:bodyPr wrap="square">
            <a:spAutoFit/>
          </a:bodyPr>
          <a:lstStyle/>
          <a:p>
            <a:r>
              <a:rPr lang="en-US" altLang="ja-JP"/>
              <a:t>Person.prototype.test = function(){ console.log('TEST') }</a:t>
            </a:r>
          </a:p>
          <a:p>
            <a:r>
              <a:rPr lang="en-US" altLang="ja-JP"/>
              <a:t>yamada.test();</a:t>
            </a:r>
          </a:p>
          <a:p>
            <a:r>
              <a:rPr lang="en-US" altLang="ja-JP"/>
              <a:t>suzuki.test();</a:t>
            </a:r>
          </a:p>
        </p:txBody>
      </p:sp>
      <p:sp>
        <p:nvSpPr>
          <p:cNvPr id="3" name="テキスト ボックス 2">
            <a:extLst>
              <a:ext uri="{FF2B5EF4-FFF2-40B4-BE49-F238E27FC236}">
                <a16:creationId xmlns:a16="http://schemas.microsoft.com/office/drawing/2014/main" id="{792D195C-4B53-49E3-824B-6011912E9AC9}"/>
              </a:ext>
            </a:extLst>
          </p:cNvPr>
          <p:cNvSpPr txBox="1"/>
          <p:nvPr/>
        </p:nvSpPr>
        <p:spPr>
          <a:xfrm>
            <a:off x="132430" y="175330"/>
            <a:ext cx="5493812" cy="369332"/>
          </a:xfrm>
          <a:prstGeom prst="rect">
            <a:avLst/>
          </a:prstGeom>
          <a:noFill/>
        </p:spPr>
        <p:txBody>
          <a:bodyPr wrap="none" rtlCol="0">
            <a:spAutoFit/>
          </a:bodyPr>
          <a:lstStyle/>
          <a:p>
            <a:r>
              <a:rPr lang="ja-JP" altLang="en-US"/>
              <a:t>コンストラクターのプロトタイプに関数を追加する</a:t>
            </a:r>
            <a:endParaRPr kumimoji="1" lang="ja-JP" altLang="en-US"/>
          </a:p>
        </p:txBody>
      </p:sp>
      <p:pic>
        <p:nvPicPr>
          <p:cNvPr id="2" name="図 1">
            <a:extLst>
              <a:ext uri="{FF2B5EF4-FFF2-40B4-BE49-F238E27FC236}">
                <a16:creationId xmlns:a16="http://schemas.microsoft.com/office/drawing/2014/main" id="{F742886B-A243-4B35-907D-B957B7E549B9}"/>
              </a:ext>
            </a:extLst>
          </p:cNvPr>
          <p:cNvPicPr>
            <a:picLocks noChangeAspect="1"/>
          </p:cNvPicPr>
          <p:nvPr/>
        </p:nvPicPr>
        <p:blipFill>
          <a:blip r:embed="rId3"/>
          <a:stretch>
            <a:fillRect/>
          </a:stretch>
        </p:blipFill>
        <p:spPr>
          <a:xfrm>
            <a:off x="3763185" y="1261584"/>
            <a:ext cx="5156769" cy="3706586"/>
          </a:xfrm>
          <a:prstGeom prst="rect">
            <a:avLst/>
          </a:prstGeom>
        </p:spPr>
      </p:pic>
    </p:spTree>
    <p:extLst>
      <p:ext uri="{BB962C8B-B14F-4D97-AF65-F5344CB8AC3E}">
        <p14:creationId xmlns:p14="http://schemas.microsoft.com/office/powerpoint/2010/main" val="3684205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F2BB4F31-DD10-4FA0-B216-C9050B3E4E8D}"/>
              </a:ext>
            </a:extLst>
          </p:cNvPr>
          <p:cNvSpPr/>
          <p:nvPr/>
        </p:nvSpPr>
        <p:spPr>
          <a:xfrm>
            <a:off x="138736" y="680094"/>
            <a:ext cx="8866527" cy="646331"/>
          </a:xfrm>
          <a:prstGeom prst="rect">
            <a:avLst/>
          </a:prstGeom>
          <a:noFill/>
          <a:ln>
            <a:solidFill>
              <a:schemeClr val="tx1"/>
            </a:solidFill>
          </a:ln>
        </p:spPr>
        <p:txBody>
          <a:bodyPr wrap="square">
            <a:spAutoFit/>
          </a:bodyPr>
          <a:lstStyle/>
          <a:p>
            <a:r>
              <a:rPr lang="en-US" altLang="ja-JP"/>
              <a:t>yamada;</a:t>
            </a:r>
          </a:p>
          <a:p>
            <a:r>
              <a:rPr lang="en-US" altLang="ja-JP"/>
              <a:t>suzuki;</a:t>
            </a:r>
          </a:p>
        </p:txBody>
      </p:sp>
      <p:sp>
        <p:nvSpPr>
          <p:cNvPr id="3" name="テキスト ボックス 2">
            <a:extLst>
              <a:ext uri="{FF2B5EF4-FFF2-40B4-BE49-F238E27FC236}">
                <a16:creationId xmlns:a16="http://schemas.microsoft.com/office/drawing/2014/main" id="{792D195C-4B53-49E3-824B-6011912E9AC9}"/>
              </a:ext>
            </a:extLst>
          </p:cNvPr>
          <p:cNvSpPr txBox="1"/>
          <p:nvPr/>
        </p:nvSpPr>
        <p:spPr>
          <a:xfrm>
            <a:off x="132430" y="175330"/>
            <a:ext cx="3416320" cy="369332"/>
          </a:xfrm>
          <a:prstGeom prst="rect">
            <a:avLst/>
          </a:prstGeom>
          <a:noFill/>
        </p:spPr>
        <p:txBody>
          <a:bodyPr wrap="none" rtlCol="0">
            <a:spAutoFit/>
          </a:bodyPr>
          <a:lstStyle/>
          <a:p>
            <a:r>
              <a:rPr lang="ja-JP" altLang="en-US"/>
              <a:t>各オブジェクトを確認してみる</a:t>
            </a:r>
            <a:endParaRPr kumimoji="1" lang="ja-JP" altLang="en-US"/>
          </a:p>
        </p:txBody>
      </p:sp>
      <p:pic>
        <p:nvPicPr>
          <p:cNvPr id="5" name="図 4">
            <a:extLst>
              <a:ext uri="{FF2B5EF4-FFF2-40B4-BE49-F238E27FC236}">
                <a16:creationId xmlns:a16="http://schemas.microsoft.com/office/drawing/2014/main" id="{7C89E56E-844C-42EB-BA15-A655FBFDCC58}"/>
              </a:ext>
            </a:extLst>
          </p:cNvPr>
          <p:cNvPicPr>
            <a:picLocks noChangeAspect="1"/>
          </p:cNvPicPr>
          <p:nvPr/>
        </p:nvPicPr>
        <p:blipFill>
          <a:blip r:embed="rId3"/>
          <a:stretch>
            <a:fillRect/>
          </a:stretch>
        </p:blipFill>
        <p:spPr>
          <a:xfrm>
            <a:off x="3224462" y="864476"/>
            <a:ext cx="5709243" cy="4103694"/>
          </a:xfrm>
          <a:prstGeom prst="rect">
            <a:avLst/>
          </a:prstGeom>
        </p:spPr>
      </p:pic>
    </p:spTree>
    <p:extLst>
      <p:ext uri="{BB962C8B-B14F-4D97-AF65-F5344CB8AC3E}">
        <p14:creationId xmlns:p14="http://schemas.microsoft.com/office/powerpoint/2010/main" val="14856495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B446652A-D861-4044-ADBA-3756AEB2E60C}"/>
              </a:ext>
            </a:extLst>
          </p:cNvPr>
          <p:cNvSpPr/>
          <p:nvPr/>
        </p:nvSpPr>
        <p:spPr>
          <a:xfrm>
            <a:off x="959668" y="1986975"/>
            <a:ext cx="7224664" cy="584775"/>
          </a:xfrm>
          <a:prstGeom prst="rect">
            <a:avLst/>
          </a:prstGeom>
        </p:spPr>
        <p:txBody>
          <a:bodyPr wrap="square">
            <a:spAutoFit/>
          </a:bodyPr>
          <a:lstStyle/>
          <a:p>
            <a:pPr algn="ctr"/>
            <a:r>
              <a:rPr lang="ja-JP" altLang="en-US" sz="3200"/>
              <a:t>使ってみる</a:t>
            </a:r>
            <a:endParaRPr lang="en-US" altLang="ja-JP" sz="3200"/>
          </a:p>
        </p:txBody>
      </p:sp>
    </p:spTree>
    <p:extLst>
      <p:ext uri="{BB962C8B-B14F-4D97-AF65-F5344CB8AC3E}">
        <p14:creationId xmlns:p14="http://schemas.microsoft.com/office/powerpoint/2010/main" val="23377119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2B334B5-ECFA-829B-9B80-D82F9841A24A}"/>
              </a:ext>
            </a:extLst>
          </p:cNvPr>
          <p:cNvSpPr txBox="1"/>
          <p:nvPr/>
        </p:nvSpPr>
        <p:spPr>
          <a:xfrm>
            <a:off x="286248" y="459551"/>
            <a:ext cx="5562741" cy="2292935"/>
          </a:xfrm>
          <a:prstGeom prst="rect">
            <a:avLst/>
          </a:prstGeom>
          <a:noFill/>
          <a:ln>
            <a:solidFill>
              <a:schemeClr val="tx1"/>
            </a:solidFill>
          </a:ln>
        </p:spPr>
        <p:txBody>
          <a:bodyPr wrap="none" rtlCol="0">
            <a:spAutoFit/>
          </a:bodyPr>
          <a:lstStyle/>
          <a:p>
            <a:r>
              <a:rPr kumimoji="1" lang="en-US" altLang="ja-JP" sz="1100"/>
              <a:t>&lt;script&gt;</a:t>
            </a:r>
          </a:p>
          <a:p>
            <a:r>
              <a:rPr kumimoji="1" lang="en-US" altLang="ja-JP" sz="1100"/>
              <a:t>  const kuji = ['</a:t>
            </a:r>
            <a:r>
              <a:rPr kumimoji="1" lang="ja-JP" altLang="en-US" sz="1100"/>
              <a:t>大吉</a:t>
            </a:r>
            <a:r>
              <a:rPr kumimoji="1" lang="en-US" altLang="ja-JP" sz="1100"/>
              <a:t>','</a:t>
            </a:r>
            <a:r>
              <a:rPr kumimoji="1" lang="ja-JP" altLang="en-US" sz="1100"/>
              <a:t>中吉</a:t>
            </a:r>
            <a:r>
              <a:rPr kumimoji="1" lang="en-US" altLang="ja-JP" sz="1100"/>
              <a:t>','</a:t>
            </a:r>
            <a:r>
              <a:rPr kumimoji="1" lang="ja-JP" altLang="en-US" sz="1100"/>
              <a:t>中吉</a:t>
            </a:r>
            <a:r>
              <a:rPr kumimoji="1" lang="en-US" altLang="ja-JP" sz="1100"/>
              <a:t>','</a:t>
            </a:r>
            <a:r>
              <a:rPr kumimoji="1" lang="ja-JP" altLang="en-US" sz="1100"/>
              <a:t>小吉</a:t>
            </a:r>
            <a:r>
              <a:rPr kumimoji="1" lang="en-US" altLang="ja-JP" sz="1100"/>
              <a:t>','</a:t>
            </a:r>
            <a:r>
              <a:rPr kumimoji="1" lang="ja-JP" altLang="en-US" sz="1100"/>
              <a:t>小吉</a:t>
            </a:r>
            <a:r>
              <a:rPr kumimoji="1" lang="en-US" altLang="ja-JP" sz="1100"/>
              <a:t>','</a:t>
            </a:r>
            <a:r>
              <a:rPr kumimoji="1" lang="ja-JP" altLang="en-US" sz="1100"/>
              <a:t>小吉</a:t>
            </a:r>
            <a:r>
              <a:rPr kumimoji="1" lang="en-US" altLang="ja-JP" sz="1100"/>
              <a:t>','</a:t>
            </a:r>
            <a:r>
              <a:rPr kumimoji="1" lang="ja-JP" altLang="en-US" sz="1100"/>
              <a:t>吉</a:t>
            </a:r>
            <a:r>
              <a:rPr kumimoji="1" lang="en-US" altLang="ja-JP" sz="1100"/>
              <a:t>','</a:t>
            </a:r>
            <a:r>
              <a:rPr kumimoji="1" lang="ja-JP" altLang="en-US" sz="1100"/>
              <a:t>吉</a:t>
            </a:r>
            <a:r>
              <a:rPr kumimoji="1" lang="en-US" altLang="ja-JP" sz="1100"/>
              <a:t>','</a:t>
            </a:r>
            <a:r>
              <a:rPr kumimoji="1" lang="ja-JP" altLang="en-US" sz="1100"/>
              <a:t>吉</a:t>
            </a:r>
            <a:r>
              <a:rPr kumimoji="1" lang="en-US" altLang="ja-JP" sz="1100"/>
              <a:t>','</a:t>
            </a:r>
            <a:r>
              <a:rPr kumimoji="1" lang="ja-JP" altLang="en-US" sz="1100"/>
              <a:t>吉</a:t>
            </a:r>
            <a:r>
              <a:rPr kumimoji="1" lang="en-US" altLang="ja-JP" sz="1100"/>
              <a:t>','</a:t>
            </a:r>
            <a:r>
              <a:rPr kumimoji="1" lang="ja-JP" altLang="en-US" sz="1100"/>
              <a:t>吉</a:t>
            </a:r>
            <a:r>
              <a:rPr kumimoji="1" lang="en-US" altLang="ja-JP" sz="1100"/>
              <a:t>','</a:t>
            </a:r>
            <a:r>
              <a:rPr kumimoji="1" lang="ja-JP" altLang="en-US" sz="1100"/>
              <a:t>吉</a:t>
            </a:r>
            <a:r>
              <a:rPr kumimoji="1" lang="en-US" altLang="ja-JP" sz="1100"/>
              <a:t>','</a:t>
            </a:r>
            <a:r>
              <a:rPr kumimoji="1" lang="ja-JP" altLang="en-US" sz="1100"/>
              <a:t>凶</a:t>
            </a:r>
            <a:r>
              <a:rPr kumimoji="1" lang="en-US" altLang="ja-JP" sz="1100"/>
              <a:t>','</a:t>
            </a:r>
            <a:r>
              <a:rPr kumimoji="1" lang="ja-JP" altLang="en-US" sz="1100"/>
              <a:t>凶</a:t>
            </a:r>
            <a:r>
              <a:rPr kumimoji="1" lang="en-US" altLang="ja-JP" sz="1100"/>
              <a:t>','</a:t>
            </a:r>
            <a:r>
              <a:rPr kumimoji="1" lang="ja-JP" altLang="en-US" sz="1100"/>
              <a:t>大凶</a:t>
            </a:r>
            <a:r>
              <a:rPr kumimoji="1" lang="en-US" altLang="ja-JP" sz="1100"/>
              <a:t>'];</a:t>
            </a:r>
          </a:p>
          <a:p>
            <a:endParaRPr kumimoji="1" lang="en-US" altLang="ja-JP" sz="1100"/>
          </a:p>
          <a:p>
            <a:r>
              <a:rPr kumimoji="1" lang="en-US" altLang="ja-JP" sz="1100"/>
              <a:t>  function draw(data) {</a:t>
            </a:r>
          </a:p>
          <a:p>
            <a:r>
              <a:rPr kumimoji="1" lang="en-US" altLang="ja-JP" sz="1100"/>
              <a:t>    const rand = Math.random() * data.length;</a:t>
            </a:r>
          </a:p>
          <a:p>
            <a:r>
              <a:rPr kumimoji="1" lang="en-US" altLang="ja-JP" sz="1100"/>
              <a:t>    const num = Math.floor(rand);</a:t>
            </a:r>
          </a:p>
          <a:p>
            <a:endParaRPr kumimoji="1" lang="en-US" altLang="ja-JP" sz="1100"/>
          </a:p>
          <a:p>
            <a:r>
              <a:rPr kumimoji="1" lang="en-US" altLang="ja-JP" sz="1100"/>
              <a:t>    return data[num];</a:t>
            </a:r>
          </a:p>
          <a:p>
            <a:r>
              <a:rPr kumimoji="1" lang="en-US" altLang="ja-JP" sz="1100"/>
              <a:t>  }</a:t>
            </a:r>
          </a:p>
          <a:p>
            <a:endParaRPr kumimoji="1" lang="en-US" altLang="ja-JP" sz="1100"/>
          </a:p>
          <a:p>
            <a:r>
              <a:rPr kumimoji="1" lang="en-US" altLang="ja-JP" sz="1100"/>
              <a:t>  document.getElementById("kekka").innerHTML = draw(kuji);</a:t>
            </a:r>
          </a:p>
          <a:p>
            <a:endParaRPr kumimoji="1" lang="en-US" altLang="ja-JP" sz="1100"/>
          </a:p>
          <a:p>
            <a:r>
              <a:rPr kumimoji="1" lang="en-US" altLang="ja-JP" sz="1100"/>
              <a:t>&lt;/script&gt;</a:t>
            </a:r>
            <a:endParaRPr kumimoji="1" lang="ja-JP" altLang="en-US" sz="1100"/>
          </a:p>
        </p:txBody>
      </p:sp>
      <p:sp>
        <p:nvSpPr>
          <p:cNvPr id="5" name="テキスト ボックス 4">
            <a:extLst>
              <a:ext uri="{FF2B5EF4-FFF2-40B4-BE49-F238E27FC236}">
                <a16:creationId xmlns:a16="http://schemas.microsoft.com/office/drawing/2014/main" id="{3521A7A8-E700-2AF6-2492-D511BD64737F}"/>
              </a:ext>
            </a:extLst>
          </p:cNvPr>
          <p:cNvSpPr txBox="1"/>
          <p:nvPr/>
        </p:nvSpPr>
        <p:spPr>
          <a:xfrm>
            <a:off x="2946309" y="2791186"/>
            <a:ext cx="5562741" cy="2292935"/>
          </a:xfrm>
          <a:prstGeom prst="rect">
            <a:avLst/>
          </a:prstGeom>
          <a:noFill/>
          <a:ln>
            <a:solidFill>
              <a:schemeClr val="tx1"/>
            </a:solidFill>
          </a:ln>
        </p:spPr>
        <p:txBody>
          <a:bodyPr wrap="none" rtlCol="0">
            <a:spAutoFit/>
          </a:bodyPr>
          <a:lstStyle/>
          <a:p>
            <a:r>
              <a:rPr kumimoji="1" lang="en-US" altLang="ja-JP" sz="1100"/>
              <a:t>&lt;script&gt;</a:t>
            </a:r>
          </a:p>
          <a:p>
            <a:r>
              <a:rPr kumimoji="1" lang="en-US" altLang="ja-JP" sz="1100"/>
              <a:t>  const kuji = ['</a:t>
            </a:r>
            <a:r>
              <a:rPr kumimoji="1" lang="ja-JP" altLang="en-US" sz="1100"/>
              <a:t>大吉</a:t>
            </a:r>
            <a:r>
              <a:rPr kumimoji="1" lang="en-US" altLang="ja-JP" sz="1100"/>
              <a:t>','</a:t>
            </a:r>
            <a:r>
              <a:rPr kumimoji="1" lang="ja-JP" altLang="en-US" sz="1100"/>
              <a:t>中吉</a:t>
            </a:r>
            <a:r>
              <a:rPr kumimoji="1" lang="en-US" altLang="ja-JP" sz="1100"/>
              <a:t>','</a:t>
            </a:r>
            <a:r>
              <a:rPr kumimoji="1" lang="ja-JP" altLang="en-US" sz="1100"/>
              <a:t>中吉</a:t>
            </a:r>
            <a:r>
              <a:rPr kumimoji="1" lang="en-US" altLang="ja-JP" sz="1100"/>
              <a:t>','</a:t>
            </a:r>
            <a:r>
              <a:rPr kumimoji="1" lang="ja-JP" altLang="en-US" sz="1100"/>
              <a:t>小吉</a:t>
            </a:r>
            <a:r>
              <a:rPr kumimoji="1" lang="en-US" altLang="ja-JP" sz="1100"/>
              <a:t>','</a:t>
            </a:r>
            <a:r>
              <a:rPr kumimoji="1" lang="ja-JP" altLang="en-US" sz="1100"/>
              <a:t>小吉</a:t>
            </a:r>
            <a:r>
              <a:rPr kumimoji="1" lang="en-US" altLang="ja-JP" sz="1100"/>
              <a:t>','</a:t>
            </a:r>
            <a:r>
              <a:rPr kumimoji="1" lang="ja-JP" altLang="en-US" sz="1100"/>
              <a:t>小吉</a:t>
            </a:r>
            <a:r>
              <a:rPr kumimoji="1" lang="en-US" altLang="ja-JP" sz="1100"/>
              <a:t>','</a:t>
            </a:r>
            <a:r>
              <a:rPr kumimoji="1" lang="ja-JP" altLang="en-US" sz="1100"/>
              <a:t>吉</a:t>
            </a:r>
            <a:r>
              <a:rPr kumimoji="1" lang="en-US" altLang="ja-JP" sz="1100"/>
              <a:t>','</a:t>
            </a:r>
            <a:r>
              <a:rPr kumimoji="1" lang="ja-JP" altLang="en-US" sz="1100"/>
              <a:t>吉</a:t>
            </a:r>
            <a:r>
              <a:rPr kumimoji="1" lang="en-US" altLang="ja-JP" sz="1100"/>
              <a:t>','</a:t>
            </a:r>
            <a:r>
              <a:rPr kumimoji="1" lang="ja-JP" altLang="en-US" sz="1100"/>
              <a:t>吉</a:t>
            </a:r>
            <a:r>
              <a:rPr kumimoji="1" lang="en-US" altLang="ja-JP" sz="1100"/>
              <a:t>','</a:t>
            </a:r>
            <a:r>
              <a:rPr kumimoji="1" lang="ja-JP" altLang="en-US" sz="1100"/>
              <a:t>吉</a:t>
            </a:r>
            <a:r>
              <a:rPr kumimoji="1" lang="en-US" altLang="ja-JP" sz="1100"/>
              <a:t>','</a:t>
            </a:r>
            <a:r>
              <a:rPr kumimoji="1" lang="ja-JP" altLang="en-US" sz="1100"/>
              <a:t>吉</a:t>
            </a:r>
            <a:r>
              <a:rPr kumimoji="1" lang="en-US" altLang="ja-JP" sz="1100"/>
              <a:t>','</a:t>
            </a:r>
            <a:r>
              <a:rPr kumimoji="1" lang="ja-JP" altLang="en-US" sz="1100"/>
              <a:t>吉</a:t>
            </a:r>
            <a:r>
              <a:rPr kumimoji="1" lang="en-US" altLang="ja-JP" sz="1100"/>
              <a:t>','</a:t>
            </a:r>
            <a:r>
              <a:rPr kumimoji="1" lang="ja-JP" altLang="en-US" sz="1100"/>
              <a:t>凶</a:t>
            </a:r>
            <a:r>
              <a:rPr kumimoji="1" lang="en-US" altLang="ja-JP" sz="1100"/>
              <a:t>','</a:t>
            </a:r>
            <a:r>
              <a:rPr kumimoji="1" lang="ja-JP" altLang="en-US" sz="1100"/>
              <a:t>凶</a:t>
            </a:r>
            <a:r>
              <a:rPr kumimoji="1" lang="en-US" altLang="ja-JP" sz="1100"/>
              <a:t>','</a:t>
            </a:r>
            <a:r>
              <a:rPr kumimoji="1" lang="ja-JP" altLang="en-US" sz="1100"/>
              <a:t>大凶</a:t>
            </a:r>
            <a:r>
              <a:rPr kumimoji="1" lang="en-US" altLang="ja-JP" sz="1100"/>
              <a:t>'];</a:t>
            </a:r>
          </a:p>
          <a:p>
            <a:endParaRPr kumimoji="1" lang="en-US" altLang="ja-JP" sz="1100"/>
          </a:p>
          <a:p>
            <a:r>
              <a:rPr kumimoji="1" lang="en-US" altLang="ja-JP" sz="1100">
                <a:highlight>
                  <a:srgbClr val="FFFF00"/>
                </a:highlight>
              </a:rPr>
              <a:t>  Array.prototype.pick = function(){</a:t>
            </a:r>
          </a:p>
          <a:p>
            <a:r>
              <a:rPr kumimoji="1" lang="en-US" altLang="ja-JP" sz="1100">
                <a:highlight>
                  <a:srgbClr val="FFFF00"/>
                </a:highlight>
              </a:rPr>
              <a:t>    const rand = Math.random() * this.length;</a:t>
            </a:r>
          </a:p>
          <a:p>
            <a:r>
              <a:rPr kumimoji="1" lang="en-US" altLang="ja-JP" sz="1100">
                <a:highlight>
                  <a:srgbClr val="FFFF00"/>
                </a:highlight>
              </a:rPr>
              <a:t>    const num = Math.floor(rand);</a:t>
            </a:r>
          </a:p>
          <a:p>
            <a:endParaRPr kumimoji="1" lang="en-US" altLang="ja-JP" sz="1100">
              <a:highlight>
                <a:srgbClr val="FFFF00"/>
              </a:highlight>
            </a:endParaRPr>
          </a:p>
          <a:p>
            <a:r>
              <a:rPr kumimoji="1" lang="en-US" altLang="ja-JP" sz="1100">
                <a:highlight>
                  <a:srgbClr val="FFFF00"/>
                </a:highlight>
              </a:rPr>
              <a:t>    return this[num];</a:t>
            </a:r>
          </a:p>
          <a:p>
            <a:r>
              <a:rPr kumimoji="1" lang="en-US" altLang="ja-JP" sz="1100">
                <a:highlight>
                  <a:srgbClr val="FFFF00"/>
                </a:highlight>
              </a:rPr>
              <a:t>  };</a:t>
            </a:r>
          </a:p>
          <a:p>
            <a:endParaRPr kumimoji="1" lang="en-US" altLang="ja-JP" sz="1100"/>
          </a:p>
          <a:p>
            <a:r>
              <a:rPr kumimoji="1" lang="en-US" altLang="ja-JP" sz="1100"/>
              <a:t>  document.getElementById("kekka").innerHTML = </a:t>
            </a:r>
            <a:r>
              <a:rPr kumimoji="1" lang="en-US" altLang="ja-JP" sz="1100">
                <a:highlight>
                  <a:srgbClr val="FFFF00"/>
                </a:highlight>
              </a:rPr>
              <a:t>kuji.pick();</a:t>
            </a:r>
          </a:p>
          <a:p>
            <a:endParaRPr kumimoji="1" lang="en-US" altLang="ja-JP" sz="1100"/>
          </a:p>
          <a:p>
            <a:r>
              <a:rPr kumimoji="1" lang="en-US" altLang="ja-JP" sz="1100"/>
              <a:t>&lt;/script&gt;</a:t>
            </a:r>
            <a:endParaRPr kumimoji="1" lang="ja-JP" altLang="en-US" sz="1100"/>
          </a:p>
        </p:txBody>
      </p:sp>
      <p:sp>
        <p:nvSpPr>
          <p:cNvPr id="6" name="テキスト ボックス 5">
            <a:extLst>
              <a:ext uri="{FF2B5EF4-FFF2-40B4-BE49-F238E27FC236}">
                <a16:creationId xmlns:a16="http://schemas.microsoft.com/office/drawing/2014/main" id="{1D73D08D-A208-BF16-CA6C-7953BA16C89D}"/>
              </a:ext>
            </a:extLst>
          </p:cNvPr>
          <p:cNvSpPr txBox="1"/>
          <p:nvPr/>
        </p:nvSpPr>
        <p:spPr>
          <a:xfrm>
            <a:off x="286248" y="59379"/>
            <a:ext cx="7571303" cy="369332"/>
          </a:xfrm>
          <a:prstGeom prst="rect">
            <a:avLst/>
          </a:prstGeom>
          <a:noFill/>
        </p:spPr>
        <p:txBody>
          <a:bodyPr wrap="none" rtlCol="0">
            <a:spAutoFit/>
          </a:bodyPr>
          <a:lstStyle/>
          <a:p>
            <a:r>
              <a:rPr lang="ja-JP" altLang="en-US"/>
              <a:t>配列のプロトタイプ関数を定義して、おみくじプログラムを書いてみる</a:t>
            </a:r>
            <a:endParaRPr kumimoji="1" lang="ja-JP" altLang="en-US"/>
          </a:p>
        </p:txBody>
      </p:sp>
      <p:cxnSp>
        <p:nvCxnSpPr>
          <p:cNvPr id="8" name="直線矢印コネクタ 7">
            <a:extLst>
              <a:ext uri="{FF2B5EF4-FFF2-40B4-BE49-F238E27FC236}">
                <a16:creationId xmlns:a16="http://schemas.microsoft.com/office/drawing/2014/main" id="{A265AADF-A440-85B5-D05F-275B659BB94F}"/>
              </a:ext>
            </a:extLst>
          </p:cNvPr>
          <p:cNvCxnSpPr/>
          <p:nvPr/>
        </p:nvCxnSpPr>
        <p:spPr>
          <a:xfrm>
            <a:off x="1637969" y="2854518"/>
            <a:ext cx="1089328" cy="771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60333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2A2F5FE-DFEE-E80A-F8F2-B431409BA665}"/>
              </a:ext>
            </a:extLst>
          </p:cNvPr>
          <p:cNvSpPr txBox="1"/>
          <p:nvPr/>
        </p:nvSpPr>
        <p:spPr>
          <a:xfrm>
            <a:off x="286248" y="459551"/>
            <a:ext cx="3730508" cy="4493538"/>
          </a:xfrm>
          <a:prstGeom prst="rect">
            <a:avLst/>
          </a:prstGeom>
          <a:noFill/>
          <a:ln>
            <a:solidFill>
              <a:schemeClr val="tx1"/>
            </a:solidFill>
          </a:ln>
        </p:spPr>
        <p:txBody>
          <a:bodyPr wrap="none" rtlCol="0">
            <a:spAutoFit/>
          </a:bodyPr>
          <a:lstStyle/>
          <a:p>
            <a:r>
              <a:rPr kumimoji="1" lang="en-US" altLang="ja-JP" sz="1100"/>
              <a:t>&lt;script&gt;</a:t>
            </a:r>
          </a:p>
          <a:p>
            <a:r>
              <a:rPr kumimoji="1" lang="en-US" altLang="ja-JP" sz="1100">
                <a:highlight>
                  <a:srgbClr val="FFFF00"/>
                </a:highlight>
              </a:rPr>
              <a:t>  const kuji = ['</a:t>
            </a:r>
            <a:r>
              <a:rPr kumimoji="1" lang="ja-JP" altLang="en-US" sz="1100">
                <a:highlight>
                  <a:srgbClr val="FFFF00"/>
                </a:highlight>
              </a:rPr>
              <a:t>大吉</a:t>
            </a:r>
            <a:r>
              <a:rPr kumimoji="1" lang="en-US" altLang="ja-JP" sz="1100">
                <a:highlight>
                  <a:srgbClr val="FFFF00"/>
                </a:highlight>
              </a:rPr>
              <a:t>','</a:t>
            </a:r>
            <a:r>
              <a:rPr kumimoji="1" lang="ja-JP" altLang="en-US" sz="1100">
                <a:highlight>
                  <a:srgbClr val="FFFF00"/>
                </a:highlight>
              </a:rPr>
              <a:t>中吉</a:t>
            </a:r>
            <a:r>
              <a:rPr kumimoji="1" lang="en-US" altLang="ja-JP" sz="1100">
                <a:highlight>
                  <a:srgbClr val="FFFF00"/>
                </a:highlight>
              </a:rPr>
              <a:t>','</a:t>
            </a:r>
            <a:r>
              <a:rPr kumimoji="1" lang="ja-JP" altLang="en-US" sz="1100">
                <a:highlight>
                  <a:srgbClr val="FFFF00"/>
                </a:highlight>
              </a:rPr>
              <a:t>小吉</a:t>
            </a:r>
            <a:r>
              <a:rPr kumimoji="1" lang="en-US" altLang="ja-JP" sz="1100">
                <a:highlight>
                  <a:srgbClr val="FFFF00"/>
                </a:highlight>
              </a:rPr>
              <a:t>','</a:t>
            </a:r>
            <a:r>
              <a:rPr kumimoji="1" lang="ja-JP" altLang="en-US" sz="1100">
                <a:highlight>
                  <a:srgbClr val="FFFF00"/>
                </a:highlight>
              </a:rPr>
              <a:t>吉</a:t>
            </a:r>
            <a:r>
              <a:rPr kumimoji="1" lang="en-US" altLang="ja-JP" sz="1100">
                <a:highlight>
                  <a:srgbClr val="FFFF00"/>
                </a:highlight>
              </a:rPr>
              <a:t>','</a:t>
            </a:r>
            <a:r>
              <a:rPr kumimoji="1" lang="ja-JP" altLang="en-US" sz="1100">
                <a:highlight>
                  <a:srgbClr val="FFFF00"/>
                </a:highlight>
              </a:rPr>
              <a:t>凶</a:t>
            </a:r>
            <a:r>
              <a:rPr kumimoji="1" lang="en-US" altLang="ja-JP" sz="1100">
                <a:highlight>
                  <a:srgbClr val="FFFF00"/>
                </a:highlight>
              </a:rPr>
              <a:t>','</a:t>
            </a:r>
            <a:r>
              <a:rPr kumimoji="1" lang="ja-JP" altLang="en-US" sz="1100">
                <a:highlight>
                  <a:srgbClr val="FFFF00"/>
                </a:highlight>
              </a:rPr>
              <a:t>大凶</a:t>
            </a:r>
            <a:r>
              <a:rPr kumimoji="1" lang="en-US" altLang="ja-JP" sz="1100">
                <a:highlight>
                  <a:srgbClr val="FFFF00"/>
                </a:highlight>
              </a:rPr>
              <a:t>'];</a:t>
            </a:r>
          </a:p>
          <a:p>
            <a:endParaRPr kumimoji="1" lang="en-US" altLang="ja-JP" sz="1100"/>
          </a:p>
          <a:p>
            <a:r>
              <a:rPr kumimoji="1" lang="en-US" altLang="ja-JP" sz="1100"/>
              <a:t>  function draw(data) {</a:t>
            </a:r>
          </a:p>
          <a:p>
            <a:r>
              <a:rPr kumimoji="1" lang="en-US" altLang="ja-JP" sz="1100"/>
              <a:t>    const rand = Math.random() * 100;</a:t>
            </a:r>
          </a:p>
          <a:p>
            <a:r>
              <a:rPr kumimoji="1" lang="en-US" altLang="ja-JP" sz="1100"/>
              <a:t>    let kekka = '';</a:t>
            </a:r>
          </a:p>
          <a:p>
            <a:r>
              <a:rPr kumimoji="1" lang="en-US" altLang="ja-JP" sz="1100"/>
              <a:t>    if ( rand &lt; 5) {</a:t>
            </a:r>
          </a:p>
          <a:p>
            <a:r>
              <a:rPr kumimoji="1" lang="en-US" altLang="ja-JP" sz="1100"/>
              <a:t>      kekka = kuji[0];</a:t>
            </a:r>
          </a:p>
          <a:p>
            <a:r>
              <a:rPr kumimoji="1" lang="en-US" altLang="ja-JP" sz="1100"/>
              <a:t>    } else if ( rand &lt; 15 ) {</a:t>
            </a:r>
          </a:p>
          <a:p>
            <a:r>
              <a:rPr kumimoji="1" lang="en-US" altLang="ja-JP" sz="1100"/>
              <a:t>      kekka = kuji[1];</a:t>
            </a:r>
          </a:p>
          <a:p>
            <a:r>
              <a:rPr kumimoji="1" lang="en-US" altLang="ja-JP" sz="1100"/>
              <a:t>    } else if ( rand &lt; 35 ) {</a:t>
            </a:r>
          </a:p>
          <a:p>
            <a:r>
              <a:rPr kumimoji="1" lang="en-US" altLang="ja-JP" sz="1100"/>
              <a:t>      kekka = kuji[2];</a:t>
            </a:r>
          </a:p>
          <a:p>
            <a:r>
              <a:rPr kumimoji="1" lang="en-US" altLang="ja-JP" sz="1100"/>
              <a:t>    } else if ( rand &lt; 85 ) {</a:t>
            </a:r>
          </a:p>
          <a:p>
            <a:r>
              <a:rPr kumimoji="1" lang="en-US" altLang="ja-JP" sz="1100"/>
              <a:t>      kekka = kuji[3];</a:t>
            </a:r>
          </a:p>
          <a:p>
            <a:r>
              <a:rPr kumimoji="1" lang="en-US" altLang="ja-JP" sz="1100"/>
              <a:t>    } else if ( rand &lt; 95 ) {</a:t>
            </a:r>
          </a:p>
          <a:p>
            <a:r>
              <a:rPr kumimoji="1" lang="en-US" altLang="ja-JP" sz="1100"/>
              <a:t>      kekka = kuji[4];</a:t>
            </a:r>
          </a:p>
          <a:p>
            <a:r>
              <a:rPr kumimoji="1" lang="en-US" altLang="ja-JP" sz="1100"/>
              <a:t>    } else {</a:t>
            </a:r>
          </a:p>
          <a:p>
            <a:r>
              <a:rPr kumimoji="1" lang="en-US" altLang="ja-JP" sz="1100"/>
              <a:t>      kekka = kuji[5];</a:t>
            </a:r>
          </a:p>
          <a:p>
            <a:r>
              <a:rPr kumimoji="1" lang="en-US" altLang="ja-JP" sz="1100"/>
              <a:t>    }</a:t>
            </a:r>
          </a:p>
          <a:p>
            <a:endParaRPr kumimoji="1" lang="en-US" altLang="ja-JP" sz="1100"/>
          </a:p>
          <a:p>
            <a:r>
              <a:rPr kumimoji="1" lang="en-US" altLang="ja-JP" sz="1100"/>
              <a:t>    return kekka;</a:t>
            </a:r>
          </a:p>
          <a:p>
            <a:r>
              <a:rPr kumimoji="1" lang="en-US" altLang="ja-JP" sz="1100"/>
              <a:t>  }</a:t>
            </a:r>
          </a:p>
          <a:p>
            <a:endParaRPr kumimoji="1" lang="en-US" altLang="ja-JP" sz="1100"/>
          </a:p>
          <a:p>
            <a:r>
              <a:rPr kumimoji="1" lang="en-US" altLang="ja-JP" sz="1100"/>
              <a:t>  document.getElementById("kekka").innerHTML = draw(kuji);</a:t>
            </a:r>
          </a:p>
          <a:p>
            <a:endParaRPr kumimoji="1" lang="en-US" altLang="ja-JP" sz="1100"/>
          </a:p>
          <a:p>
            <a:r>
              <a:rPr kumimoji="1" lang="en-US" altLang="ja-JP" sz="1100"/>
              <a:t>&lt;/script&gt;</a:t>
            </a:r>
            <a:endParaRPr kumimoji="1" lang="ja-JP" altLang="en-US" sz="1100"/>
          </a:p>
        </p:txBody>
      </p:sp>
      <p:sp>
        <p:nvSpPr>
          <p:cNvPr id="3" name="テキスト ボックス 2">
            <a:extLst>
              <a:ext uri="{FF2B5EF4-FFF2-40B4-BE49-F238E27FC236}">
                <a16:creationId xmlns:a16="http://schemas.microsoft.com/office/drawing/2014/main" id="{93AB6EC6-1561-78F1-2F62-809C4B998649}"/>
              </a:ext>
            </a:extLst>
          </p:cNvPr>
          <p:cNvSpPr txBox="1"/>
          <p:nvPr/>
        </p:nvSpPr>
        <p:spPr>
          <a:xfrm>
            <a:off x="286248" y="59379"/>
            <a:ext cx="4108817" cy="369332"/>
          </a:xfrm>
          <a:prstGeom prst="rect">
            <a:avLst/>
          </a:prstGeom>
          <a:noFill/>
        </p:spPr>
        <p:txBody>
          <a:bodyPr wrap="none" rtlCol="0">
            <a:spAutoFit/>
          </a:bodyPr>
          <a:lstStyle/>
          <a:p>
            <a:r>
              <a:rPr lang="ja-JP" altLang="en-US"/>
              <a:t>くじのデータに、重みづけも持たせる</a:t>
            </a:r>
            <a:endParaRPr kumimoji="1" lang="ja-JP" altLang="en-US"/>
          </a:p>
        </p:txBody>
      </p:sp>
      <p:sp>
        <p:nvSpPr>
          <p:cNvPr id="4" name="テキスト ボックス 3">
            <a:extLst>
              <a:ext uri="{FF2B5EF4-FFF2-40B4-BE49-F238E27FC236}">
                <a16:creationId xmlns:a16="http://schemas.microsoft.com/office/drawing/2014/main" id="{B0AD4873-BE80-3745-26F5-A9BC12269923}"/>
              </a:ext>
            </a:extLst>
          </p:cNvPr>
          <p:cNvSpPr txBox="1"/>
          <p:nvPr/>
        </p:nvSpPr>
        <p:spPr>
          <a:xfrm>
            <a:off x="4508390" y="459550"/>
            <a:ext cx="4047213" cy="1446550"/>
          </a:xfrm>
          <a:prstGeom prst="rect">
            <a:avLst/>
          </a:prstGeom>
          <a:noFill/>
          <a:ln>
            <a:solidFill>
              <a:schemeClr val="tx1"/>
            </a:solidFill>
          </a:ln>
        </p:spPr>
        <p:txBody>
          <a:bodyPr wrap="square" rtlCol="0">
            <a:spAutoFit/>
          </a:bodyPr>
          <a:lstStyle/>
          <a:p>
            <a:r>
              <a:rPr kumimoji="1" lang="en-US" altLang="ja-JP" sz="1100">
                <a:highlight>
                  <a:srgbClr val="FFFF00"/>
                </a:highlight>
              </a:rPr>
              <a:t>const kuji = [</a:t>
            </a:r>
          </a:p>
          <a:p>
            <a:r>
              <a:rPr kumimoji="1" lang="en-US" altLang="ja-JP" sz="1100">
                <a:highlight>
                  <a:srgbClr val="FFFF00"/>
                </a:highlight>
              </a:rPr>
              <a:t>    {name:'</a:t>
            </a:r>
            <a:r>
              <a:rPr kumimoji="1" lang="ja-JP" altLang="en-US" sz="1100">
                <a:highlight>
                  <a:srgbClr val="FFFF00"/>
                </a:highlight>
              </a:rPr>
              <a:t>大吉</a:t>
            </a:r>
            <a:r>
              <a:rPr kumimoji="1" lang="en-US" altLang="ja-JP" sz="1100">
                <a:highlight>
                  <a:srgbClr val="FFFF00"/>
                </a:highlight>
              </a:rPr>
              <a:t>',ritsu:5},</a:t>
            </a:r>
          </a:p>
          <a:p>
            <a:r>
              <a:rPr kumimoji="1" lang="en-US" altLang="ja-JP" sz="1100">
                <a:highlight>
                  <a:srgbClr val="FFFF00"/>
                </a:highlight>
              </a:rPr>
              <a:t>    {name:'</a:t>
            </a:r>
            <a:r>
              <a:rPr kumimoji="1" lang="ja-JP" altLang="en-US" sz="1100">
                <a:highlight>
                  <a:srgbClr val="FFFF00"/>
                </a:highlight>
              </a:rPr>
              <a:t>中吉</a:t>
            </a:r>
            <a:r>
              <a:rPr kumimoji="1" lang="en-US" altLang="ja-JP" sz="1100">
                <a:highlight>
                  <a:srgbClr val="FFFF00"/>
                </a:highlight>
              </a:rPr>
              <a:t>',ritsu:10},</a:t>
            </a:r>
          </a:p>
          <a:p>
            <a:r>
              <a:rPr kumimoji="1" lang="en-US" altLang="ja-JP" sz="1100">
                <a:highlight>
                  <a:srgbClr val="FFFF00"/>
                </a:highlight>
              </a:rPr>
              <a:t>    {name:'</a:t>
            </a:r>
            <a:r>
              <a:rPr kumimoji="1" lang="ja-JP" altLang="en-US" sz="1100">
                <a:highlight>
                  <a:srgbClr val="FFFF00"/>
                </a:highlight>
              </a:rPr>
              <a:t>小吉</a:t>
            </a:r>
            <a:r>
              <a:rPr kumimoji="1" lang="en-US" altLang="ja-JP" sz="1100">
                <a:highlight>
                  <a:srgbClr val="FFFF00"/>
                </a:highlight>
              </a:rPr>
              <a:t>',ritsu:30},</a:t>
            </a:r>
          </a:p>
          <a:p>
            <a:r>
              <a:rPr kumimoji="1" lang="en-US" altLang="ja-JP" sz="1100">
                <a:highlight>
                  <a:srgbClr val="FFFF00"/>
                </a:highlight>
              </a:rPr>
              <a:t>    {name:'</a:t>
            </a:r>
            <a:r>
              <a:rPr kumimoji="1" lang="ja-JP" altLang="en-US" sz="1100">
                <a:highlight>
                  <a:srgbClr val="FFFF00"/>
                </a:highlight>
              </a:rPr>
              <a:t>吉</a:t>
            </a:r>
            <a:r>
              <a:rPr kumimoji="1" lang="en-US" altLang="ja-JP" sz="1100">
                <a:highlight>
                  <a:srgbClr val="FFFF00"/>
                </a:highlight>
              </a:rPr>
              <a:t>',ritsu:50},</a:t>
            </a:r>
          </a:p>
          <a:p>
            <a:r>
              <a:rPr kumimoji="1" lang="en-US" altLang="ja-JP" sz="1100">
                <a:highlight>
                  <a:srgbClr val="FFFF00"/>
                </a:highlight>
              </a:rPr>
              <a:t>    {name:'</a:t>
            </a:r>
            <a:r>
              <a:rPr kumimoji="1" lang="ja-JP" altLang="en-US" sz="1100">
                <a:highlight>
                  <a:srgbClr val="FFFF00"/>
                </a:highlight>
              </a:rPr>
              <a:t>凶</a:t>
            </a:r>
            <a:r>
              <a:rPr kumimoji="1" lang="en-US" altLang="ja-JP" sz="1100">
                <a:highlight>
                  <a:srgbClr val="FFFF00"/>
                </a:highlight>
              </a:rPr>
              <a:t>',ritsu:20},</a:t>
            </a:r>
          </a:p>
          <a:p>
            <a:r>
              <a:rPr kumimoji="1" lang="en-US" altLang="ja-JP" sz="1100">
                <a:highlight>
                  <a:srgbClr val="FFFF00"/>
                </a:highlight>
              </a:rPr>
              <a:t>    {name:'</a:t>
            </a:r>
            <a:r>
              <a:rPr kumimoji="1" lang="ja-JP" altLang="en-US" sz="1100">
                <a:highlight>
                  <a:srgbClr val="FFFF00"/>
                </a:highlight>
              </a:rPr>
              <a:t>大凶</a:t>
            </a:r>
            <a:r>
              <a:rPr kumimoji="1" lang="en-US" altLang="ja-JP" sz="1100">
                <a:highlight>
                  <a:srgbClr val="FFFF00"/>
                </a:highlight>
              </a:rPr>
              <a:t>',ritsu:5},</a:t>
            </a:r>
          </a:p>
          <a:p>
            <a:r>
              <a:rPr kumimoji="1" lang="en-US" altLang="ja-JP" sz="1100">
                <a:highlight>
                  <a:srgbClr val="FFFF00"/>
                </a:highlight>
              </a:rPr>
              <a:t>  ];</a:t>
            </a:r>
            <a:endParaRPr kumimoji="1" lang="ja-JP" altLang="en-US" sz="1100">
              <a:highlight>
                <a:srgbClr val="FFFF00"/>
              </a:highlight>
            </a:endParaRPr>
          </a:p>
        </p:txBody>
      </p:sp>
      <p:cxnSp>
        <p:nvCxnSpPr>
          <p:cNvPr id="5" name="直線矢印コネクタ 4">
            <a:extLst>
              <a:ext uri="{FF2B5EF4-FFF2-40B4-BE49-F238E27FC236}">
                <a16:creationId xmlns:a16="http://schemas.microsoft.com/office/drawing/2014/main" id="{602790A9-104D-4B58-1689-D8F19AF52B91}"/>
              </a:ext>
            </a:extLst>
          </p:cNvPr>
          <p:cNvCxnSpPr>
            <a:cxnSpLocks/>
          </p:cNvCxnSpPr>
          <p:nvPr/>
        </p:nvCxnSpPr>
        <p:spPr>
          <a:xfrm>
            <a:off x="3260035" y="747423"/>
            <a:ext cx="11350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AC346756-B312-E3C0-AC79-2C82B94BCD72}"/>
              </a:ext>
            </a:extLst>
          </p:cNvPr>
          <p:cNvSpPr txBox="1"/>
          <p:nvPr/>
        </p:nvSpPr>
        <p:spPr>
          <a:xfrm>
            <a:off x="4508390" y="2096239"/>
            <a:ext cx="1980029" cy="307777"/>
          </a:xfrm>
          <a:prstGeom prst="rect">
            <a:avLst/>
          </a:prstGeom>
          <a:noFill/>
        </p:spPr>
        <p:txBody>
          <a:bodyPr wrap="none" rtlCol="0">
            <a:spAutoFit/>
          </a:bodyPr>
          <a:lstStyle/>
          <a:p>
            <a:r>
              <a:rPr kumimoji="1" lang="ja-JP" altLang="en-US" sz="1400"/>
              <a:t>こんなデータにしたい</a:t>
            </a:r>
          </a:p>
        </p:txBody>
      </p:sp>
    </p:spTree>
    <p:extLst>
      <p:ext uri="{BB962C8B-B14F-4D97-AF65-F5344CB8AC3E}">
        <p14:creationId xmlns:p14="http://schemas.microsoft.com/office/powerpoint/2010/main" val="2625951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EED34F26-9081-4B8F-BC67-CEA5CA30FF28}"/>
              </a:ext>
            </a:extLst>
          </p:cNvPr>
          <p:cNvPicPr>
            <a:picLocks noChangeAspect="1"/>
          </p:cNvPicPr>
          <p:nvPr/>
        </p:nvPicPr>
        <p:blipFill>
          <a:blip r:embed="rId2"/>
          <a:stretch>
            <a:fillRect/>
          </a:stretch>
        </p:blipFill>
        <p:spPr>
          <a:xfrm>
            <a:off x="1294942" y="1485748"/>
            <a:ext cx="6554115" cy="2172003"/>
          </a:xfrm>
          <a:prstGeom prst="rect">
            <a:avLst/>
          </a:prstGeom>
        </p:spPr>
      </p:pic>
    </p:spTree>
    <p:extLst>
      <p:ext uri="{BB962C8B-B14F-4D97-AF65-F5344CB8AC3E}">
        <p14:creationId xmlns:p14="http://schemas.microsoft.com/office/powerpoint/2010/main" val="29136242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FA6C776-6406-2EA3-B7E6-84F73736ED92}"/>
              </a:ext>
            </a:extLst>
          </p:cNvPr>
          <p:cNvSpPr txBox="1"/>
          <p:nvPr/>
        </p:nvSpPr>
        <p:spPr>
          <a:xfrm>
            <a:off x="469127" y="292575"/>
            <a:ext cx="3291839" cy="3985706"/>
          </a:xfrm>
          <a:prstGeom prst="rect">
            <a:avLst/>
          </a:prstGeom>
          <a:noFill/>
          <a:ln>
            <a:solidFill>
              <a:schemeClr val="tx1"/>
            </a:solidFill>
          </a:ln>
        </p:spPr>
        <p:txBody>
          <a:bodyPr wrap="square" rtlCol="0">
            <a:spAutoFit/>
          </a:bodyPr>
          <a:lstStyle/>
          <a:p>
            <a:r>
              <a:rPr kumimoji="1" lang="en-US" altLang="ja-JP" sz="1100"/>
              <a:t>function Kuji(data) {</a:t>
            </a:r>
          </a:p>
          <a:p>
            <a:r>
              <a:rPr kumimoji="1" lang="en-US" altLang="ja-JP" sz="1100"/>
              <a:t>  this.data=data;</a:t>
            </a:r>
          </a:p>
          <a:p>
            <a:endParaRPr kumimoji="1" lang="en-US" altLang="ja-JP" sz="1100"/>
          </a:p>
          <a:p>
            <a:r>
              <a:rPr kumimoji="1" lang="en-US" altLang="ja-JP" sz="1100"/>
              <a:t>  this.pick = function(){</a:t>
            </a:r>
          </a:p>
          <a:p>
            <a:r>
              <a:rPr kumimoji="1" lang="en-US" altLang="ja-JP" sz="1100"/>
              <a:t>    let ret = '';</a:t>
            </a:r>
          </a:p>
          <a:p>
            <a:r>
              <a:rPr kumimoji="1" lang="en-US" altLang="ja-JP" sz="1100"/>
              <a:t>    let total = 0;</a:t>
            </a:r>
          </a:p>
          <a:p>
            <a:r>
              <a:rPr kumimoji="1" lang="en-US" altLang="ja-JP" sz="1100"/>
              <a:t>    for(let i=0;i&lt;data.length;i++) {</a:t>
            </a:r>
          </a:p>
          <a:p>
            <a:r>
              <a:rPr kumimoji="1" lang="en-US" altLang="ja-JP" sz="1100"/>
              <a:t>      total += data[i].ritsu;</a:t>
            </a:r>
          </a:p>
          <a:p>
            <a:r>
              <a:rPr kumimoji="1" lang="en-US" altLang="ja-JP" sz="1100"/>
              <a:t>    }</a:t>
            </a:r>
          </a:p>
          <a:p>
            <a:endParaRPr kumimoji="1" lang="en-US" altLang="ja-JP" sz="1100"/>
          </a:p>
          <a:p>
            <a:r>
              <a:rPr kumimoji="1" lang="en-US" altLang="ja-JP" sz="1100"/>
              <a:t>    const rand = Math.random() * total;</a:t>
            </a:r>
          </a:p>
          <a:p>
            <a:r>
              <a:rPr kumimoji="1" lang="en-US" altLang="ja-JP" sz="1100"/>
              <a:t>    total=0;</a:t>
            </a:r>
          </a:p>
          <a:p>
            <a:r>
              <a:rPr kumimoji="1" lang="en-US" altLang="ja-JP" sz="1100"/>
              <a:t>    for(let i=0;i&lt;data.length;i++) {</a:t>
            </a:r>
          </a:p>
          <a:p>
            <a:r>
              <a:rPr kumimoji="1" lang="en-US" altLang="ja-JP" sz="1100"/>
              <a:t>      ret = data[i].name;</a:t>
            </a:r>
          </a:p>
          <a:p>
            <a:r>
              <a:rPr kumimoji="1" lang="en-US" altLang="ja-JP" sz="1100"/>
              <a:t>      total += data[i].ritsu;</a:t>
            </a:r>
          </a:p>
          <a:p>
            <a:r>
              <a:rPr kumimoji="1" lang="en-US" altLang="ja-JP" sz="1100"/>
              <a:t>      if(total &gt; rand) {</a:t>
            </a:r>
          </a:p>
          <a:p>
            <a:r>
              <a:rPr kumimoji="1" lang="en-US" altLang="ja-JP" sz="1100"/>
              <a:t>        break;</a:t>
            </a:r>
          </a:p>
          <a:p>
            <a:r>
              <a:rPr kumimoji="1" lang="en-US" altLang="ja-JP" sz="1100"/>
              <a:t>      }</a:t>
            </a:r>
          </a:p>
          <a:p>
            <a:r>
              <a:rPr kumimoji="1" lang="en-US" altLang="ja-JP" sz="1100"/>
              <a:t>    }</a:t>
            </a:r>
          </a:p>
          <a:p>
            <a:endParaRPr kumimoji="1" lang="en-US" altLang="ja-JP" sz="1100"/>
          </a:p>
          <a:p>
            <a:r>
              <a:rPr kumimoji="1" lang="en-US" altLang="ja-JP" sz="1100"/>
              <a:t>    return ret;</a:t>
            </a:r>
          </a:p>
          <a:p>
            <a:r>
              <a:rPr kumimoji="1" lang="en-US" altLang="ja-JP" sz="1100"/>
              <a:t>  }</a:t>
            </a:r>
          </a:p>
          <a:p>
            <a:r>
              <a:rPr kumimoji="1" lang="en-US" altLang="ja-JP" sz="1100"/>
              <a:t>}</a:t>
            </a:r>
          </a:p>
        </p:txBody>
      </p:sp>
      <p:sp>
        <p:nvSpPr>
          <p:cNvPr id="3" name="テキスト ボックス 2">
            <a:extLst>
              <a:ext uri="{FF2B5EF4-FFF2-40B4-BE49-F238E27FC236}">
                <a16:creationId xmlns:a16="http://schemas.microsoft.com/office/drawing/2014/main" id="{C3F774B5-02FF-0739-E70E-CC3EBE4D5A8F}"/>
              </a:ext>
            </a:extLst>
          </p:cNvPr>
          <p:cNvSpPr txBox="1"/>
          <p:nvPr/>
        </p:nvSpPr>
        <p:spPr>
          <a:xfrm>
            <a:off x="4094922" y="292575"/>
            <a:ext cx="4245995" cy="1785104"/>
          </a:xfrm>
          <a:prstGeom prst="rect">
            <a:avLst/>
          </a:prstGeom>
          <a:noFill/>
          <a:ln>
            <a:solidFill>
              <a:schemeClr val="tx1"/>
            </a:solidFill>
          </a:ln>
        </p:spPr>
        <p:txBody>
          <a:bodyPr wrap="square" rtlCol="0">
            <a:spAutoFit/>
          </a:bodyPr>
          <a:lstStyle/>
          <a:p>
            <a:r>
              <a:rPr kumimoji="1" lang="en-US" altLang="ja-JP" sz="1100"/>
              <a:t>  const kuji = new Kuji([</a:t>
            </a:r>
          </a:p>
          <a:p>
            <a:r>
              <a:rPr kumimoji="1" lang="en-US" altLang="ja-JP" sz="1100"/>
              <a:t>    {name:'</a:t>
            </a:r>
            <a:r>
              <a:rPr kumimoji="1" lang="ja-JP" altLang="en-US" sz="1100"/>
              <a:t>大吉</a:t>
            </a:r>
            <a:r>
              <a:rPr kumimoji="1" lang="en-US" altLang="ja-JP" sz="1100"/>
              <a:t>',ritsu:5},</a:t>
            </a:r>
          </a:p>
          <a:p>
            <a:r>
              <a:rPr kumimoji="1" lang="en-US" altLang="ja-JP" sz="1100"/>
              <a:t>    {name:'</a:t>
            </a:r>
            <a:r>
              <a:rPr kumimoji="1" lang="ja-JP" altLang="en-US" sz="1100"/>
              <a:t>中吉</a:t>
            </a:r>
            <a:r>
              <a:rPr kumimoji="1" lang="en-US" altLang="ja-JP" sz="1100"/>
              <a:t>',ritsu:10},</a:t>
            </a:r>
          </a:p>
          <a:p>
            <a:r>
              <a:rPr kumimoji="1" lang="en-US" altLang="ja-JP" sz="1100"/>
              <a:t>    {name:'</a:t>
            </a:r>
            <a:r>
              <a:rPr kumimoji="1" lang="ja-JP" altLang="en-US" sz="1100"/>
              <a:t>小吉</a:t>
            </a:r>
            <a:r>
              <a:rPr kumimoji="1" lang="en-US" altLang="ja-JP" sz="1100"/>
              <a:t>',ritsu:30},</a:t>
            </a:r>
          </a:p>
          <a:p>
            <a:r>
              <a:rPr kumimoji="1" lang="en-US" altLang="ja-JP" sz="1100"/>
              <a:t>    {name:'</a:t>
            </a:r>
            <a:r>
              <a:rPr kumimoji="1" lang="ja-JP" altLang="en-US" sz="1100"/>
              <a:t>吉</a:t>
            </a:r>
            <a:r>
              <a:rPr kumimoji="1" lang="en-US" altLang="ja-JP" sz="1100"/>
              <a:t>',ritsu:50},</a:t>
            </a:r>
          </a:p>
          <a:p>
            <a:r>
              <a:rPr kumimoji="1" lang="en-US" altLang="ja-JP" sz="1100"/>
              <a:t>    {name:'</a:t>
            </a:r>
            <a:r>
              <a:rPr kumimoji="1" lang="ja-JP" altLang="en-US" sz="1100"/>
              <a:t>凶</a:t>
            </a:r>
            <a:r>
              <a:rPr kumimoji="1" lang="en-US" altLang="ja-JP" sz="1100"/>
              <a:t>',ritsu:20},</a:t>
            </a:r>
          </a:p>
          <a:p>
            <a:r>
              <a:rPr kumimoji="1" lang="en-US" altLang="ja-JP" sz="1100"/>
              <a:t>    {name:'</a:t>
            </a:r>
            <a:r>
              <a:rPr kumimoji="1" lang="ja-JP" altLang="en-US" sz="1100"/>
              <a:t>大凶</a:t>
            </a:r>
            <a:r>
              <a:rPr kumimoji="1" lang="en-US" altLang="ja-JP" sz="1100"/>
              <a:t>',ritsu:5},</a:t>
            </a:r>
          </a:p>
          <a:p>
            <a:r>
              <a:rPr kumimoji="1" lang="en-US" altLang="ja-JP" sz="1100"/>
              <a:t>  ]);</a:t>
            </a:r>
            <a:br>
              <a:rPr kumimoji="1" lang="en-US" altLang="ja-JP" sz="1100"/>
            </a:br>
            <a:br>
              <a:rPr kumimoji="1" lang="en-US" altLang="ja-JP" sz="1100"/>
            </a:br>
            <a:r>
              <a:rPr kumimoji="1" lang="en-US" altLang="ja-JP" sz="1100"/>
              <a:t>document.getElementById("kekka").innerHTML = kuji.pick();</a:t>
            </a:r>
          </a:p>
        </p:txBody>
      </p:sp>
    </p:spTree>
    <p:extLst>
      <p:ext uri="{BB962C8B-B14F-4D97-AF65-F5344CB8AC3E}">
        <p14:creationId xmlns:p14="http://schemas.microsoft.com/office/powerpoint/2010/main" val="1327931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B446652A-D861-4044-ADBA-3756AEB2E60C}"/>
              </a:ext>
            </a:extLst>
          </p:cNvPr>
          <p:cNvSpPr/>
          <p:nvPr/>
        </p:nvSpPr>
        <p:spPr>
          <a:xfrm>
            <a:off x="959668" y="1986975"/>
            <a:ext cx="7224664" cy="584775"/>
          </a:xfrm>
          <a:prstGeom prst="rect">
            <a:avLst/>
          </a:prstGeom>
        </p:spPr>
        <p:txBody>
          <a:bodyPr wrap="square">
            <a:spAutoFit/>
          </a:bodyPr>
          <a:lstStyle/>
          <a:p>
            <a:pPr algn="ctr"/>
            <a:r>
              <a:rPr lang="en-US" altLang="ja-JP" sz="3200"/>
              <a:t>[ ] </a:t>
            </a:r>
            <a:r>
              <a:rPr lang="ja-JP" altLang="en-US" sz="3200"/>
              <a:t>で宣言する</a:t>
            </a:r>
            <a:endParaRPr lang="en-US" altLang="ja-JP" sz="3200"/>
          </a:p>
        </p:txBody>
      </p:sp>
    </p:spTree>
    <p:extLst>
      <p:ext uri="{BB962C8B-B14F-4D97-AF65-F5344CB8AC3E}">
        <p14:creationId xmlns:p14="http://schemas.microsoft.com/office/powerpoint/2010/main" val="2679663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B446652A-D861-4044-ADBA-3756AEB2E60C}"/>
              </a:ext>
            </a:extLst>
          </p:cNvPr>
          <p:cNvSpPr/>
          <p:nvPr/>
        </p:nvSpPr>
        <p:spPr>
          <a:xfrm>
            <a:off x="0" y="106659"/>
            <a:ext cx="9144000" cy="584775"/>
          </a:xfrm>
          <a:prstGeom prst="rect">
            <a:avLst/>
          </a:prstGeom>
        </p:spPr>
        <p:txBody>
          <a:bodyPr wrap="square">
            <a:spAutoFit/>
          </a:bodyPr>
          <a:lstStyle/>
          <a:p>
            <a:pPr algn="ctr"/>
            <a:r>
              <a:rPr lang="ja-JP" altLang="en-US" sz="3200"/>
              <a:t>ブラウザの開発者コンソールで試してみる</a:t>
            </a:r>
            <a:endParaRPr lang="en-US" altLang="ja-JP" sz="3200"/>
          </a:p>
        </p:txBody>
      </p:sp>
      <p:pic>
        <p:nvPicPr>
          <p:cNvPr id="6" name="図 5">
            <a:extLst>
              <a:ext uri="{FF2B5EF4-FFF2-40B4-BE49-F238E27FC236}">
                <a16:creationId xmlns:a16="http://schemas.microsoft.com/office/drawing/2014/main" id="{FE005171-9B2D-4B95-A2A7-DDB3056A9284}"/>
              </a:ext>
            </a:extLst>
          </p:cNvPr>
          <p:cNvPicPr>
            <a:picLocks noChangeAspect="1"/>
          </p:cNvPicPr>
          <p:nvPr/>
        </p:nvPicPr>
        <p:blipFill>
          <a:blip r:embed="rId2"/>
          <a:stretch>
            <a:fillRect/>
          </a:stretch>
        </p:blipFill>
        <p:spPr>
          <a:xfrm>
            <a:off x="457620" y="762475"/>
            <a:ext cx="4810416" cy="3427479"/>
          </a:xfrm>
          <a:prstGeom prst="rect">
            <a:avLst/>
          </a:prstGeom>
        </p:spPr>
      </p:pic>
      <p:pic>
        <p:nvPicPr>
          <p:cNvPr id="7" name="図 6">
            <a:extLst>
              <a:ext uri="{FF2B5EF4-FFF2-40B4-BE49-F238E27FC236}">
                <a16:creationId xmlns:a16="http://schemas.microsoft.com/office/drawing/2014/main" id="{B9953648-1140-4481-BCC8-2B8AADED920D}"/>
              </a:ext>
            </a:extLst>
          </p:cNvPr>
          <p:cNvPicPr>
            <a:picLocks noChangeAspect="1"/>
          </p:cNvPicPr>
          <p:nvPr/>
        </p:nvPicPr>
        <p:blipFill>
          <a:blip r:embed="rId3"/>
          <a:stretch>
            <a:fillRect/>
          </a:stretch>
        </p:blipFill>
        <p:spPr>
          <a:xfrm>
            <a:off x="3667832" y="1709069"/>
            <a:ext cx="5346515" cy="3327772"/>
          </a:xfrm>
          <a:prstGeom prst="rect">
            <a:avLst/>
          </a:prstGeom>
        </p:spPr>
      </p:pic>
    </p:spTree>
    <p:extLst>
      <p:ext uri="{BB962C8B-B14F-4D97-AF65-F5344CB8AC3E}">
        <p14:creationId xmlns:p14="http://schemas.microsoft.com/office/powerpoint/2010/main" val="332128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F2BB4F31-DD10-4FA0-B216-C9050B3E4E8D}"/>
              </a:ext>
            </a:extLst>
          </p:cNvPr>
          <p:cNvSpPr/>
          <p:nvPr/>
        </p:nvSpPr>
        <p:spPr>
          <a:xfrm>
            <a:off x="138736" y="680094"/>
            <a:ext cx="8866527" cy="646331"/>
          </a:xfrm>
          <a:prstGeom prst="rect">
            <a:avLst/>
          </a:prstGeom>
          <a:noFill/>
          <a:ln>
            <a:solidFill>
              <a:schemeClr val="tx1"/>
            </a:solidFill>
          </a:ln>
        </p:spPr>
        <p:txBody>
          <a:bodyPr wrap="square">
            <a:spAutoFit/>
          </a:bodyPr>
          <a:lstStyle/>
          <a:p>
            <a:r>
              <a:rPr lang="en-US" altLang="ja-JP"/>
              <a:t>let shopping = ['</a:t>
            </a:r>
            <a:r>
              <a:rPr lang="ja-JP" altLang="en-US"/>
              <a:t>パン</a:t>
            </a:r>
            <a:r>
              <a:rPr lang="en-US" altLang="ja-JP"/>
              <a:t>', '</a:t>
            </a:r>
            <a:r>
              <a:rPr lang="ja-JP" altLang="en-US"/>
              <a:t>牛乳</a:t>
            </a:r>
            <a:r>
              <a:rPr lang="en-US" altLang="ja-JP"/>
              <a:t>', '</a:t>
            </a:r>
            <a:r>
              <a:rPr lang="ja-JP" altLang="en-US"/>
              <a:t>チーズ</a:t>
            </a:r>
            <a:r>
              <a:rPr lang="en-US" altLang="ja-JP"/>
              <a:t>', '</a:t>
            </a:r>
            <a:r>
              <a:rPr lang="ja-JP" altLang="en-US"/>
              <a:t>ハム</a:t>
            </a:r>
            <a:r>
              <a:rPr lang="en-US" altLang="ja-JP"/>
              <a:t>', '</a:t>
            </a:r>
            <a:r>
              <a:rPr lang="ja-JP" altLang="en-US"/>
              <a:t>麺</a:t>
            </a:r>
            <a:r>
              <a:rPr lang="en-US" altLang="ja-JP"/>
              <a:t>'];</a:t>
            </a:r>
          </a:p>
          <a:p>
            <a:r>
              <a:rPr lang="en-US" altLang="ja-JP"/>
              <a:t>console.log(shopping);</a:t>
            </a:r>
          </a:p>
        </p:txBody>
      </p:sp>
      <p:sp>
        <p:nvSpPr>
          <p:cNvPr id="3" name="テキスト ボックス 2">
            <a:extLst>
              <a:ext uri="{FF2B5EF4-FFF2-40B4-BE49-F238E27FC236}">
                <a16:creationId xmlns:a16="http://schemas.microsoft.com/office/drawing/2014/main" id="{792D195C-4B53-49E3-824B-6011912E9AC9}"/>
              </a:ext>
            </a:extLst>
          </p:cNvPr>
          <p:cNvSpPr txBox="1"/>
          <p:nvPr/>
        </p:nvSpPr>
        <p:spPr>
          <a:xfrm>
            <a:off x="132430" y="175330"/>
            <a:ext cx="1455848" cy="369332"/>
          </a:xfrm>
          <a:prstGeom prst="rect">
            <a:avLst/>
          </a:prstGeom>
          <a:noFill/>
        </p:spPr>
        <p:txBody>
          <a:bodyPr wrap="none" rtlCol="0">
            <a:spAutoFit/>
          </a:bodyPr>
          <a:lstStyle/>
          <a:p>
            <a:r>
              <a:rPr lang="ja-JP" altLang="en-US"/>
              <a:t>配列を作る</a:t>
            </a:r>
            <a:r>
              <a:rPr lang="en-US" altLang="ja-JP"/>
              <a:t>1</a:t>
            </a:r>
            <a:endParaRPr kumimoji="1" lang="ja-JP" altLang="en-US"/>
          </a:p>
        </p:txBody>
      </p:sp>
      <p:pic>
        <p:nvPicPr>
          <p:cNvPr id="6" name="図 5">
            <a:extLst>
              <a:ext uri="{FF2B5EF4-FFF2-40B4-BE49-F238E27FC236}">
                <a16:creationId xmlns:a16="http://schemas.microsoft.com/office/drawing/2014/main" id="{6E0B6C6E-4415-4E75-981E-9323BBD2DBC0}"/>
              </a:ext>
            </a:extLst>
          </p:cNvPr>
          <p:cNvPicPr>
            <a:picLocks noChangeAspect="1"/>
          </p:cNvPicPr>
          <p:nvPr/>
        </p:nvPicPr>
        <p:blipFill>
          <a:blip r:embed="rId3"/>
          <a:stretch>
            <a:fillRect/>
          </a:stretch>
        </p:blipFill>
        <p:spPr>
          <a:xfrm>
            <a:off x="132430" y="1521305"/>
            <a:ext cx="5374675" cy="3345299"/>
          </a:xfrm>
          <a:prstGeom prst="rect">
            <a:avLst/>
          </a:prstGeom>
        </p:spPr>
      </p:pic>
      <p:sp>
        <p:nvSpPr>
          <p:cNvPr id="8" name="正方形/長方形 7">
            <a:extLst>
              <a:ext uri="{FF2B5EF4-FFF2-40B4-BE49-F238E27FC236}">
                <a16:creationId xmlns:a16="http://schemas.microsoft.com/office/drawing/2014/main" id="{76B56A54-FAAB-4DDA-8E17-B37F4904C678}"/>
              </a:ext>
            </a:extLst>
          </p:cNvPr>
          <p:cNvSpPr/>
          <p:nvPr/>
        </p:nvSpPr>
        <p:spPr>
          <a:xfrm>
            <a:off x="5640945" y="1521305"/>
            <a:ext cx="3364318" cy="1169551"/>
          </a:xfrm>
          <a:prstGeom prst="rect">
            <a:avLst/>
          </a:prstGeom>
          <a:solidFill>
            <a:schemeClr val="accent1">
              <a:lumMod val="20000"/>
              <a:lumOff val="80000"/>
            </a:schemeClr>
          </a:solidFill>
          <a:ln>
            <a:solidFill>
              <a:srgbClr val="4472C4"/>
            </a:solidFill>
          </a:ln>
        </p:spPr>
        <p:txBody>
          <a:bodyPr wrap="square">
            <a:spAutoFit/>
          </a:bodyPr>
          <a:lstStyle/>
          <a:p>
            <a:r>
              <a:rPr lang="ja-JP" altLang="en-US" sz="1400"/>
              <a:t>開発者コンソールを使っている場合</a:t>
            </a:r>
            <a:endParaRPr lang="en-US" altLang="ja-JP" sz="1400"/>
          </a:p>
          <a:p>
            <a:r>
              <a:rPr lang="en-US" altLang="ja-JP" sz="1400"/>
              <a:t>console.log(shopping);</a:t>
            </a:r>
          </a:p>
          <a:p>
            <a:r>
              <a:rPr lang="ja-JP" altLang="en-US" sz="1400"/>
              <a:t>は</a:t>
            </a:r>
            <a:endParaRPr lang="en-US" altLang="ja-JP" sz="1400"/>
          </a:p>
          <a:p>
            <a:r>
              <a:rPr lang="en-US" altLang="ja-JP" sz="1400"/>
              <a:t>shopping;</a:t>
            </a:r>
          </a:p>
          <a:p>
            <a:r>
              <a:rPr lang="ja-JP" altLang="en-US" sz="1400"/>
              <a:t>だけでも良い</a:t>
            </a:r>
            <a:endParaRPr lang="en-US" altLang="ja-JP" sz="1400"/>
          </a:p>
        </p:txBody>
      </p:sp>
    </p:spTree>
    <p:extLst>
      <p:ext uri="{BB962C8B-B14F-4D97-AF65-F5344CB8AC3E}">
        <p14:creationId xmlns:p14="http://schemas.microsoft.com/office/powerpoint/2010/main" val="2993501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F2BB4F31-DD10-4FA0-B216-C9050B3E4E8D}"/>
              </a:ext>
            </a:extLst>
          </p:cNvPr>
          <p:cNvSpPr/>
          <p:nvPr/>
        </p:nvSpPr>
        <p:spPr>
          <a:xfrm>
            <a:off x="138736" y="680094"/>
            <a:ext cx="8866527" cy="646331"/>
          </a:xfrm>
          <a:prstGeom prst="rect">
            <a:avLst/>
          </a:prstGeom>
          <a:noFill/>
          <a:ln>
            <a:solidFill>
              <a:schemeClr val="tx1"/>
            </a:solidFill>
          </a:ln>
        </p:spPr>
        <p:txBody>
          <a:bodyPr wrap="square">
            <a:spAutoFit/>
          </a:bodyPr>
          <a:lstStyle/>
          <a:p>
            <a:r>
              <a:rPr lang="en-US" altLang="ja-JP"/>
              <a:t>let sequence = [1, 1, 2, 3, 5, 8, 13];</a:t>
            </a:r>
          </a:p>
          <a:p>
            <a:r>
              <a:rPr lang="en-US" altLang="ja-JP"/>
              <a:t>sequence;</a:t>
            </a:r>
          </a:p>
        </p:txBody>
      </p:sp>
      <p:sp>
        <p:nvSpPr>
          <p:cNvPr id="3" name="テキスト ボックス 2">
            <a:extLst>
              <a:ext uri="{FF2B5EF4-FFF2-40B4-BE49-F238E27FC236}">
                <a16:creationId xmlns:a16="http://schemas.microsoft.com/office/drawing/2014/main" id="{792D195C-4B53-49E3-824B-6011912E9AC9}"/>
              </a:ext>
            </a:extLst>
          </p:cNvPr>
          <p:cNvSpPr txBox="1"/>
          <p:nvPr/>
        </p:nvSpPr>
        <p:spPr>
          <a:xfrm>
            <a:off x="132430" y="175330"/>
            <a:ext cx="1455848" cy="369332"/>
          </a:xfrm>
          <a:prstGeom prst="rect">
            <a:avLst/>
          </a:prstGeom>
          <a:noFill/>
        </p:spPr>
        <p:txBody>
          <a:bodyPr wrap="none" rtlCol="0">
            <a:spAutoFit/>
          </a:bodyPr>
          <a:lstStyle/>
          <a:p>
            <a:r>
              <a:rPr lang="ja-JP" altLang="en-US"/>
              <a:t>配列を作る</a:t>
            </a:r>
            <a:r>
              <a:rPr lang="en-US" altLang="ja-JP"/>
              <a:t>2</a:t>
            </a:r>
            <a:endParaRPr kumimoji="1" lang="ja-JP" altLang="en-US"/>
          </a:p>
        </p:txBody>
      </p:sp>
      <p:pic>
        <p:nvPicPr>
          <p:cNvPr id="5" name="図 4">
            <a:extLst>
              <a:ext uri="{FF2B5EF4-FFF2-40B4-BE49-F238E27FC236}">
                <a16:creationId xmlns:a16="http://schemas.microsoft.com/office/drawing/2014/main" id="{FCB71121-93BF-4058-A5D7-6C3570688B5C}"/>
              </a:ext>
            </a:extLst>
          </p:cNvPr>
          <p:cNvPicPr>
            <a:picLocks noChangeAspect="1"/>
          </p:cNvPicPr>
          <p:nvPr/>
        </p:nvPicPr>
        <p:blipFill>
          <a:blip r:embed="rId3"/>
          <a:stretch>
            <a:fillRect/>
          </a:stretch>
        </p:blipFill>
        <p:spPr>
          <a:xfrm>
            <a:off x="132430" y="1461857"/>
            <a:ext cx="5741723" cy="3573757"/>
          </a:xfrm>
          <a:prstGeom prst="rect">
            <a:avLst/>
          </a:prstGeom>
        </p:spPr>
      </p:pic>
    </p:spTree>
    <p:extLst>
      <p:ext uri="{BB962C8B-B14F-4D97-AF65-F5344CB8AC3E}">
        <p14:creationId xmlns:p14="http://schemas.microsoft.com/office/powerpoint/2010/main" val="2528764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F2BB4F31-DD10-4FA0-B216-C9050B3E4E8D}"/>
              </a:ext>
            </a:extLst>
          </p:cNvPr>
          <p:cNvSpPr/>
          <p:nvPr/>
        </p:nvSpPr>
        <p:spPr>
          <a:xfrm>
            <a:off x="138736" y="680094"/>
            <a:ext cx="8866527" cy="646331"/>
          </a:xfrm>
          <a:prstGeom prst="rect">
            <a:avLst/>
          </a:prstGeom>
          <a:noFill/>
          <a:ln>
            <a:solidFill>
              <a:schemeClr val="tx1"/>
            </a:solidFill>
          </a:ln>
        </p:spPr>
        <p:txBody>
          <a:bodyPr wrap="square">
            <a:spAutoFit/>
          </a:bodyPr>
          <a:lstStyle/>
          <a:p>
            <a:r>
              <a:rPr lang="da-DK" altLang="ja-JP"/>
              <a:t>let random = ['tree', 795, [0, 1, 2]];</a:t>
            </a:r>
            <a:endParaRPr lang="en-US" altLang="ja-JP"/>
          </a:p>
          <a:p>
            <a:r>
              <a:rPr lang="da-DK" altLang="ja-JP"/>
              <a:t>random</a:t>
            </a:r>
            <a:r>
              <a:rPr lang="en-US" altLang="ja-JP"/>
              <a:t>;</a:t>
            </a:r>
          </a:p>
        </p:txBody>
      </p:sp>
      <p:sp>
        <p:nvSpPr>
          <p:cNvPr id="3" name="テキスト ボックス 2">
            <a:extLst>
              <a:ext uri="{FF2B5EF4-FFF2-40B4-BE49-F238E27FC236}">
                <a16:creationId xmlns:a16="http://schemas.microsoft.com/office/drawing/2014/main" id="{792D195C-4B53-49E3-824B-6011912E9AC9}"/>
              </a:ext>
            </a:extLst>
          </p:cNvPr>
          <p:cNvSpPr txBox="1"/>
          <p:nvPr/>
        </p:nvSpPr>
        <p:spPr>
          <a:xfrm>
            <a:off x="132430" y="175330"/>
            <a:ext cx="1455848" cy="369332"/>
          </a:xfrm>
          <a:prstGeom prst="rect">
            <a:avLst/>
          </a:prstGeom>
          <a:noFill/>
        </p:spPr>
        <p:txBody>
          <a:bodyPr wrap="none" rtlCol="0">
            <a:spAutoFit/>
          </a:bodyPr>
          <a:lstStyle/>
          <a:p>
            <a:r>
              <a:rPr lang="ja-JP" altLang="en-US"/>
              <a:t>配列を作る</a:t>
            </a:r>
            <a:r>
              <a:rPr lang="en-US" altLang="ja-JP"/>
              <a:t>3</a:t>
            </a:r>
            <a:endParaRPr kumimoji="1" lang="ja-JP" altLang="en-US"/>
          </a:p>
        </p:txBody>
      </p:sp>
      <p:pic>
        <p:nvPicPr>
          <p:cNvPr id="2" name="図 1">
            <a:extLst>
              <a:ext uri="{FF2B5EF4-FFF2-40B4-BE49-F238E27FC236}">
                <a16:creationId xmlns:a16="http://schemas.microsoft.com/office/drawing/2014/main" id="{DBAE022C-2800-44C2-A0FC-2FEBF76EA6F8}"/>
              </a:ext>
            </a:extLst>
          </p:cNvPr>
          <p:cNvPicPr>
            <a:picLocks noChangeAspect="1"/>
          </p:cNvPicPr>
          <p:nvPr/>
        </p:nvPicPr>
        <p:blipFill>
          <a:blip r:embed="rId3"/>
          <a:stretch>
            <a:fillRect/>
          </a:stretch>
        </p:blipFill>
        <p:spPr>
          <a:xfrm>
            <a:off x="132430" y="1461857"/>
            <a:ext cx="5748163" cy="3577765"/>
          </a:xfrm>
          <a:prstGeom prst="rect">
            <a:avLst/>
          </a:prstGeom>
        </p:spPr>
      </p:pic>
    </p:spTree>
    <p:extLst>
      <p:ext uri="{BB962C8B-B14F-4D97-AF65-F5344CB8AC3E}">
        <p14:creationId xmlns:p14="http://schemas.microsoft.com/office/powerpoint/2010/main" val="13559285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1910</Words>
  <Application>Microsoft Macintosh PowerPoint</Application>
  <PresentationFormat>画面に合わせる (16:9)</PresentationFormat>
  <Paragraphs>319</Paragraphs>
  <Slides>40</Slides>
  <Notes>25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40</vt:i4>
      </vt:variant>
    </vt:vector>
  </HeadingPairs>
  <TitlesOfParts>
    <vt:vector size="46" baseType="lpstr">
      <vt:lpstr>-apple-system</vt:lpstr>
      <vt:lpstr>游ゴシック</vt:lpstr>
      <vt:lpstr>Arial</vt:lpstr>
      <vt:lpstr>Calibri</vt:lpstr>
      <vt:lpstr>Calibri Light</vt:lpstr>
      <vt:lpstr>Office テーマ</vt:lpstr>
      <vt:lpstr>ビジネスプログラミング</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2022-04-18T23:53:04Z</dcterms:created>
  <dcterms:modified xsi:type="dcterms:W3CDTF">2024-06-04T05:30:49Z</dcterms:modified>
</cp:coreProperties>
</file>