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2" r:id="rId5"/>
    <p:sldId id="263" r:id="rId6"/>
    <p:sldId id="275" r:id="rId7"/>
    <p:sldId id="276" r:id="rId8"/>
    <p:sldId id="278" r:id="rId9"/>
    <p:sldId id="279" r:id="rId10"/>
    <p:sldId id="280" r:id="rId11"/>
    <p:sldId id="277" r:id="rId12"/>
    <p:sldId id="281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1224-500B-4221-A216-79A5410A999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385-10C8-4771-9AB9-4598D1C2B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1224-500B-4221-A216-79A5410A999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385-10C8-4771-9AB9-4598D1C2B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0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1224-500B-4221-A216-79A5410A999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385-10C8-4771-9AB9-4598D1C2B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1224-500B-4221-A216-79A5410A999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385-10C8-4771-9AB9-4598D1C2B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01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1224-500B-4221-A216-79A5410A999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385-10C8-4771-9AB9-4598D1C2B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1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1224-500B-4221-A216-79A5410A999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385-10C8-4771-9AB9-4598D1C2B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4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1224-500B-4221-A216-79A5410A999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385-10C8-4771-9AB9-4598D1C2B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1224-500B-4221-A216-79A5410A999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385-10C8-4771-9AB9-4598D1C2B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8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1224-500B-4221-A216-79A5410A999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385-10C8-4771-9AB9-4598D1C2B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8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1224-500B-4221-A216-79A5410A999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385-10C8-4771-9AB9-4598D1C2B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3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1224-500B-4221-A216-79A5410A999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78385-10C8-4771-9AB9-4598D1C2B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4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1224-500B-4221-A216-79A5410A9999}" type="datetimeFigureOut">
              <a:rPr lang="ko-KR" altLang="en-US" smtClean="0"/>
              <a:t>2015-11-30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8385-10C8-4771-9AB9-4598D1C2B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2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ijoon/CC1200/blob/master/install/telosz.target" TargetMode="External"/><Relationship Id="rId2" Type="http://schemas.openxmlformats.org/officeDocument/2006/relationships/hyperlink" Target="https://github.com/taijoon/CC1200/tree/master/instal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ijoon/CC12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PdM</a:t>
            </a:r>
            <a:r>
              <a:rPr lang="en-US" altLang="ko-KR" dirty="0" smtClean="0"/>
              <a:t>] </a:t>
            </a:r>
            <a:r>
              <a:rPr lang="en-US" altLang="ko-KR" dirty="0" smtClean="0"/>
              <a:t>CC1200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신비</a:t>
            </a:r>
            <a:r>
              <a:rPr lang="ko-KR" altLang="en-US" dirty="0" err="1"/>
              <a:t>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6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Components &amp;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/chips/cc1200/</a:t>
            </a:r>
            <a:r>
              <a:rPr lang="en-US" altLang="ko-KR" sz="2400" dirty="0" err="1" smtClean="0"/>
              <a:t>spi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000" dirty="0" smtClean="0"/>
              <a:t> - CC1200SpiC.nc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CC1200SpiP.nc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CC1200SpiWireC.nc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4509120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/chips/cc1200/unique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- UniqueReceiveC.nc</a:t>
            </a:r>
          </a:p>
          <a:p>
            <a:pPr marL="0" indent="0">
              <a:buNone/>
            </a:pPr>
            <a:r>
              <a:rPr lang="en-US" altLang="ko-KR" sz="2000" dirty="0" smtClean="0"/>
              <a:t> - UniqueReceiveP.nc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UniqueSendC.nc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UniqueSendP.nc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3212976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/chips/cc1200/transmit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- CC1200TransmitC.nc</a:t>
            </a:r>
          </a:p>
          <a:p>
            <a:pPr marL="0" indent="0">
              <a:buNone/>
            </a:pPr>
            <a:r>
              <a:rPr lang="en-US" altLang="ko-KR" sz="2000" dirty="0" smtClean="0"/>
              <a:t> - CC1200TransmitP.nc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880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Components &amp;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/chips/cc1200/interfaces</a:t>
            </a:r>
          </a:p>
          <a:p>
            <a:pPr marL="0" indent="0">
              <a:buNone/>
            </a:pPr>
            <a:r>
              <a:rPr lang="en-US" altLang="ko-KR" sz="2000" dirty="0" smtClean="0"/>
              <a:t> - CC1200Config.nc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CC1200Fifo.nc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CC1200Keys.nc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CC1200PacketBody.nc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CC1200Packet.nc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CC1200Power.nc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CC1200Ram.nc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CC1200Receive.nc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CC1200Register.nc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CC1200SecurityMode.nc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CC1200Strobe.nc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CC1200Transmit.nc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PacketTimeSyncOffse</a:t>
            </a:r>
            <a:r>
              <a:rPr lang="en-US" altLang="ko-KR" sz="2000" dirty="0" smtClean="0"/>
              <a:t>t.nc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PowerCycle.nc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RadioBackoff.nc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ReceiveIndicator.nc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45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Compile 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OS : Linux(</a:t>
            </a:r>
            <a:r>
              <a:rPr lang="en-US" altLang="ko-KR" sz="1800" dirty="0"/>
              <a:t>Ubuntu 12.04 32 </a:t>
            </a:r>
            <a:r>
              <a:rPr lang="en-US" altLang="ko-KR" sz="1800" dirty="0" smtClean="0"/>
              <a:t>bit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Fusing Connector : JTAG</a:t>
            </a:r>
          </a:p>
          <a:p>
            <a:pPr marL="0" indent="0">
              <a:buNone/>
            </a:pPr>
            <a:r>
              <a:rPr lang="en-US" altLang="ko-KR" sz="1800" dirty="0" smtClean="0"/>
              <a:t>Fusing Program : MSP430Flasher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Install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en-US" altLang="ko-KR" sz="1800" dirty="0" smtClean="0"/>
              <a:t>Install file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MSP430Flasher-1_03_07_00-linux-installer.run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Link : </a:t>
            </a:r>
            <a:r>
              <a:rPr lang="en-US" altLang="ko-KR" sz="1800" dirty="0" smtClean="0">
                <a:hlinkClick r:id="rId2"/>
              </a:rPr>
              <a:t>https</a:t>
            </a:r>
            <a:r>
              <a:rPr lang="en-US" altLang="ko-KR" sz="1800" dirty="0">
                <a:hlinkClick r:id="rId2"/>
              </a:rPr>
              <a:t>://</a:t>
            </a:r>
            <a:r>
              <a:rPr lang="en-US" altLang="ko-KR" sz="1800" dirty="0" smtClean="0">
                <a:hlinkClick r:id="rId2"/>
              </a:rPr>
              <a:t>github.com/taijoon/CC1200/tree/master/install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참고파일 </a:t>
            </a:r>
            <a:r>
              <a:rPr lang="en-US" altLang="ko-KR" sz="1800" dirty="0" smtClean="0"/>
              <a:t>: </a:t>
            </a:r>
            <a:r>
              <a:rPr lang="en-US" altLang="ko-KR" sz="1800" dirty="0" err="1">
                <a:hlinkClick r:id="rId3" tooltip="telosz.target"/>
              </a:rPr>
              <a:t>telosz.target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make </a:t>
            </a:r>
            <a:r>
              <a:rPr lang="en-US" altLang="ko-KR" sz="1800" dirty="0" err="1" smtClean="0"/>
              <a:t>telosz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명령어 실행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main.ihex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생성 </a:t>
            </a:r>
            <a:r>
              <a:rPr lang="en-US" altLang="ko-KR" sz="1800" dirty="0" smtClean="0"/>
              <a:t>-&gt; main.txt </a:t>
            </a:r>
            <a:r>
              <a:rPr lang="ko-KR" altLang="en-US" sz="1800" dirty="0" smtClean="0"/>
              <a:t>생성 </a:t>
            </a:r>
            <a:r>
              <a:rPr lang="en-US" altLang="ko-KR" sz="1800" dirty="0" smtClean="0"/>
              <a:t>-&gt; MSP430Flasher </a:t>
            </a:r>
            <a:r>
              <a:rPr lang="ko-KR" altLang="en-US" sz="1800" dirty="0" smtClean="0"/>
              <a:t>실행 </a:t>
            </a:r>
            <a:r>
              <a:rPr lang="en-US" altLang="ko-KR" sz="1800" dirty="0" smtClean="0"/>
              <a:t>-&gt; Fusing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13664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 smtClean="0"/>
              <a:t>File name Change (Done)</a:t>
            </a:r>
          </a:p>
          <a:p>
            <a:pPr lvl="1" indent="-342900">
              <a:buFontTx/>
              <a:buChar char="-"/>
            </a:pPr>
            <a:r>
              <a:rPr lang="en-US" altLang="ko-KR" sz="2000" dirty="0" smtClean="0"/>
              <a:t>File Link = </a:t>
            </a:r>
            <a:r>
              <a:rPr lang="en-US" altLang="ko-KR" sz="2000" dirty="0" smtClean="0">
                <a:hlinkClick r:id="rId2"/>
              </a:rPr>
              <a:t>https</a:t>
            </a:r>
            <a:r>
              <a:rPr lang="en-US" altLang="ko-KR" sz="2000" dirty="0">
                <a:hlinkClick r:id="rId2"/>
              </a:rPr>
              <a:t>://</a:t>
            </a:r>
            <a:r>
              <a:rPr lang="en-US" altLang="ko-KR" sz="2000" dirty="0" smtClean="0">
                <a:hlinkClick r:id="rId2"/>
              </a:rPr>
              <a:t>github.com/taijoon/CC1200</a:t>
            </a:r>
            <a:endParaRPr lang="en-US" altLang="ko-KR" sz="2000" dirty="0" smtClean="0"/>
          </a:p>
          <a:p>
            <a:pPr lvl="1" indent="-342900">
              <a:buFontTx/>
              <a:buChar char="-"/>
            </a:pPr>
            <a:r>
              <a:rPr lang="en-US" altLang="ko-KR" sz="2000" dirty="0" smtClean="0"/>
              <a:t>Not Compile = platform file, </a:t>
            </a:r>
            <a:r>
              <a:rPr lang="en-US" altLang="ko-KR" sz="2000" dirty="0" err="1" smtClean="0"/>
              <a:t>telosz</a:t>
            </a:r>
            <a:r>
              <a:rPr lang="en-US" altLang="ko-KR" sz="2000" dirty="0" smtClean="0"/>
              <a:t> file need</a:t>
            </a:r>
            <a:endParaRPr lang="en-US" altLang="ko-KR" sz="2000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Complie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 Setting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HplMsp430SPI Communication Test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CC1200SPI Communication Test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CC1200 Register </a:t>
            </a:r>
            <a:r>
              <a:rPr lang="en-US" altLang="ko-KR" dirty="0" smtClean="0"/>
              <a:t>setting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CC1200 Register Status Test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CC1200 Control Register Test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CC1200 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, RX Register Test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CC1200 RF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95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CC1200</a:t>
            </a:r>
            <a:r>
              <a:rPr lang="ko-KR" altLang="en-US" dirty="0" smtClean="0"/>
              <a:t>를 동작시키는 </a:t>
            </a:r>
            <a:r>
              <a:rPr lang="en-US" altLang="ko-KR" dirty="0" smtClean="0"/>
              <a:t>Components</a:t>
            </a:r>
            <a:r>
              <a:rPr lang="ko-KR" altLang="en-US" dirty="0" smtClean="0"/>
              <a:t>를 제작</a:t>
            </a:r>
            <a:endParaRPr lang="en-US" altLang="ko-KR" dirty="0" smtClean="0"/>
          </a:p>
          <a:p>
            <a:r>
              <a:rPr lang="en-US" altLang="ko-KR" dirty="0" smtClean="0"/>
              <a:t>CC2420</a:t>
            </a:r>
            <a:r>
              <a:rPr lang="ko-KR" altLang="en-US" dirty="0" smtClean="0"/>
              <a:t>을 기초로 만</a:t>
            </a:r>
            <a:r>
              <a:rPr lang="ko-KR" altLang="en-US" dirty="0" smtClean="0"/>
              <a:t>드는 중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88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Msp430F1611+ CC2420 </a:t>
            </a:r>
            <a:br>
              <a:rPr lang="en-US" altLang="ko-KR" dirty="0" smtClean="0"/>
            </a:br>
            <a:r>
              <a:rPr lang="en-US" altLang="ko-KR" dirty="0" smtClean="0"/>
              <a:t>                  + CC1200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28184" y="1782540"/>
            <a:ext cx="2376264" cy="2227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CC2420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35226" y="2425750"/>
            <a:ext cx="266429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MSP430F1611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193576" y="4297958"/>
            <a:ext cx="2376264" cy="2155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CC1200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81359" y="4802014"/>
            <a:ext cx="60450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SCLK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81359" y="5090046"/>
            <a:ext cx="60450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MOSI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81359" y="5378078"/>
            <a:ext cx="60450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MISO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81359" y="4513982"/>
            <a:ext cx="60450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accent6">
                    <a:lumMod val="50000"/>
                  </a:schemeClr>
                </a:solidFill>
              </a:rPr>
              <a:t>CSn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81359" y="3364285"/>
            <a:ext cx="60450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SFD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81359" y="3073822"/>
            <a:ext cx="60450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RESET 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881359" y="2783359"/>
            <a:ext cx="60450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VR_EN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81359" y="4225950"/>
            <a:ext cx="60450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FIFO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81359" y="3937918"/>
            <a:ext cx="60450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FIFOP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81359" y="3649886"/>
            <a:ext cx="604504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CCA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41843" y="3361854"/>
            <a:ext cx="572682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SCLK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41843" y="3577878"/>
            <a:ext cx="572682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MOSI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41843" y="3793902"/>
            <a:ext cx="572682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MISO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41843" y="3145830"/>
            <a:ext cx="572682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accent6">
                    <a:lumMod val="50000"/>
                  </a:schemeClr>
                </a:solidFill>
              </a:rPr>
              <a:t>CSn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1843" y="2281734"/>
            <a:ext cx="572682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SFD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41843" y="2065710"/>
            <a:ext cx="572682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RESET 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41843" y="1847255"/>
            <a:ext cx="572682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VR_EN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41843" y="2929806"/>
            <a:ext cx="572682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FIFO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41843" y="2713782"/>
            <a:ext cx="572682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FIFOP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41843" y="2497758"/>
            <a:ext cx="572682" cy="144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6">
                    <a:lumMod val="50000"/>
                  </a:schemeClr>
                </a:solidFill>
              </a:rPr>
              <a:t>CCA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꺾인 연결선 5"/>
          <p:cNvCxnSpPr>
            <a:stCxn id="41" idx="3"/>
            <a:endCxn id="51" idx="1"/>
          </p:cNvCxnSpPr>
          <p:nvPr/>
        </p:nvCxnSpPr>
        <p:spPr>
          <a:xfrm flipV="1">
            <a:off x="3485863" y="1919263"/>
            <a:ext cx="2455980" cy="972108"/>
          </a:xfrm>
          <a:prstGeom prst="bentConnector3">
            <a:avLst>
              <a:gd name="adj1" fmla="val 12297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0" idx="3"/>
            <a:endCxn id="50" idx="1"/>
          </p:cNvCxnSpPr>
          <p:nvPr/>
        </p:nvCxnSpPr>
        <p:spPr>
          <a:xfrm flipV="1">
            <a:off x="3485863" y="2137718"/>
            <a:ext cx="2455980" cy="1044116"/>
          </a:xfrm>
          <a:prstGeom prst="bentConnector3">
            <a:avLst>
              <a:gd name="adj1" fmla="val 17953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39" idx="3"/>
            <a:endCxn id="49" idx="1"/>
          </p:cNvCxnSpPr>
          <p:nvPr/>
        </p:nvCxnSpPr>
        <p:spPr>
          <a:xfrm flipV="1">
            <a:off x="3485863" y="2353742"/>
            <a:ext cx="2455980" cy="1118555"/>
          </a:xfrm>
          <a:prstGeom prst="bentConnector3">
            <a:avLst>
              <a:gd name="adj1" fmla="val 23844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4" idx="3"/>
            <a:endCxn id="54" idx="1"/>
          </p:cNvCxnSpPr>
          <p:nvPr/>
        </p:nvCxnSpPr>
        <p:spPr>
          <a:xfrm flipV="1">
            <a:off x="3485863" y="2569766"/>
            <a:ext cx="2455980" cy="1188132"/>
          </a:xfrm>
          <a:prstGeom prst="bentConnector3">
            <a:avLst>
              <a:gd name="adj1" fmla="val 29498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43" idx="3"/>
            <a:endCxn id="53" idx="1"/>
          </p:cNvCxnSpPr>
          <p:nvPr/>
        </p:nvCxnSpPr>
        <p:spPr>
          <a:xfrm flipV="1">
            <a:off x="3485863" y="2785790"/>
            <a:ext cx="2455980" cy="1260140"/>
          </a:xfrm>
          <a:prstGeom prst="bentConnector3">
            <a:avLst>
              <a:gd name="adj1" fmla="val 35625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42" idx="3"/>
            <a:endCxn id="52" idx="1"/>
          </p:cNvCxnSpPr>
          <p:nvPr/>
        </p:nvCxnSpPr>
        <p:spPr>
          <a:xfrm flipV="1">
            <a:off x="3485863" y="3001814"/>
            <a:ext cx="2455980" cy="1332148"/>
          </a:xfrm>
          <a:prstGeom prst="bentConnector3">
            <a:avLst>
              <a:gd name="adj1" fmla="val 41281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37" idx="3"/>
            <a:endCxn id="48" idx="1"/>
          </p:cNvCxnSpPr>
          <p:nvPr/>
        </p:nvCxnSpPr>
        <p:spPr>
          <a:xfrm flipV="1">
            <a:off x="3485863" y="3217838"/>
            <a:ext cx="2455980" cy="1404156"/>
          </a:xfrm>
          <a:prstGeom prst="bentConnector3">
            <a:avLst>
              <a:gd name="adj1" fmla="val 46937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4" idx="3"/>
            <a:endCxn id="45" idx="1"/>
          </p:cNvCxnSpPr>
          <p:nvPr/>
        </p:nvCxnSpPr>
        <p:spPr>
          <a:xfrm flipV="1">
            <a:off x="3485863" y="3433862"/>
            <a:ext cx="2455980" cy="1476164"/>
          </a:xfrm>
          <a:prstGeom prst="bentConnector3">
            <a:avLst>
              <a:gd name="adj1" fmla="val 52591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35" idx="3"/>
            <a:endCxn id="46" idx="1"/>
          </p:cNvCxnSpPr>
          <p:nvPr/>
        </p:nvCxnSpPr>
        <p:spPr>
          <a:xfrm flipV="1">
            <a:off x="3485863" y="3649886"/>
            <a:ext cx="2455980" cy="1548172"/>
          </a:xfrm>
          <a:prstGeom prst="bentConnector3">
            <a:avLst>
              <a:gd name="adj1" fmla="val 58482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36" idx="3"/>
            <a:endCxn id="47" idx="1"/>
          </p:cNvCxnSpPr>
          <p:nvPr/>
        </p:nvCxnSpPr>
        <p:spPr>
          <a:xfrm flipV="1">
            <a:off x="3485863" y="3865910"/>
            <a:ext cx="2455980" cy="1620180"/>
          </a:xfrm>
          <a:prstGeom prst="bentConnector3">
            <a:avLst>
              <a:gd name="adj1" fmla="val 64138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5941843" y="5144052"/>
            <a:ext cx="572682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5">
                    <a:lumMod val="75000"/>
                  </a:schemeClr>
                </a:solidFill>
              </a:rPr>
              <a:t>SCLK</a:t>
            </a:r>
            <a:endParaRPr lang="ko-KR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41843" y="5360076"/>
            <a:ext cx="572682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5">
                    <a:lumMod val="75000"/>
                  </a:schemeClr>
                </a:solidFill>
              </a:rPr>
              <a:t>MOSI</a:t>
            </a:r>
            <a:endParaRPr lang="ko-KR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941843" y="5576100"/>
            <a:ext cx="572682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5">
                    <a:lumMod val="75000"/>
                  </a:schemeClr>
                </a:solidFill>
              </a:rPr>
              <a:t>MISO</a:t>
            </a:r>
            <a:endParaRPr lang="ko-KR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941843" y="4928028"/>
            <a:ext cx="572682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accent5">
                    <a:lumMod val="75000"/>
                  </a:schemeClr>
                </a:solidFill>
              </a:rPr>
              <a:t>CSn</a:t>
            </a:r>
            <a:endParaRPr lang="ko-KR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1" name="꺾인 연결선 110"/>
          <p:cNvCxnSpPr>
            <a:stCxn id="37" idx="3"/>
            <a:endCxn id="110" idx="1"/>
          </p:cNvCxnSpPr>
          <p:nvPr/>
        </p:nvCxnSpPr>
        <p:spPr>
          <a:xfrm>
            <a:off x="3485863" y="4621994"/>
            <a:ext cx="2455980" cy="378042"/>
          </a:xfrm>
          <a:prstGeom prst="bentConnector3">
            <a:avLst>
              <a:gd name="adj1" fmla="val 9595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4" idx="3"/>
            <a:endCxn id="107" idx="1"/>
          </p:cNvCxnSpPr>
          <p:nvPr/>
        </p:nvCxnSpPr>
        <p:spPr>
          <a:xfrm>
            <a:off x="3485863" y="4910026"/>
            <a:ext cx="2455980" cy="306034"/>
          </a:xfrm>
          <a:prstGeom prst="bentConnector3">
            <a:avLst>
              <a:gd name="adj1" fmla="val 91002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35" idx="3"/>
            <a:endCxn id="108" idx="1"/>
          </p:cNvCxnSpPr>
          <p:nvPr/>
        </p:nvCxnSpPr>
        <p:spPr>
          <a:xfrm>
            <a:off x="3485863" y="5198058"/>
            <a:ext cx="2455980" cy="234026"/>
          </a:xfrm>
          <a:prstGeom prst="bentConnector3">
            <a:avLst>
              <a:gd name="adj1" fmla="val 85346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36" idx="3"/>
            <a:endCxn id="109" idx="1"/>
          </p:cNvCxnSpPr>
          <p:nvPr/>
        </p:nvCxnSpPr>
        <p:spPr>
          <a:xfrm>
            <a:off x="3485863" y="5486090"/>
            <a:ext cx="2455980" cy="162018"/>
          </a:xfrm>
          <a:prstGeom prst="bentConnector3">
            <a:avLst>
              <a:gd name="adj1" fmla="val 80162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395" y="295669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CC1200 File Structure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14934" y="2204864"/>
            <a:ext cx="988913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chips/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2204864"/>
            <a:ext cx="936105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altLang="ko-KR" sz="1400" dirty="0" err="1" smtClean="0">
                <a:solidFill>
                  <a:schemeClr val="accent6">
                    <a:lumMod val="50000"/>
                  </a:schemeClr>
                </a:solidFill>
              </a:rPr>
              <a:t>os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27100" y="2204864"/>
            <a:ext cx="933711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CC1200/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14934" y="6021288"/>
            <a:ext cx="988913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platform/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27099" y="6021288"/>
            <a:ext cx="933711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6">
                    <a:lumMod val="50000"/>
                  </a:schemeClr>
                </a:solidFill>
              </a:rPr>
              <a:t>telosz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84062" y="6021288"/>
            <a:ext cx="933711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chips/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41025" y="6021288"/>
            <a:ext cx="933711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cc1200/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10923" y="1628800"/>
            <a:ext cx="988913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</a:rPr>
              <a:t>make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1565" y="1628800"/>
            <a:ext cx="936105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</a:rPr>
              <a:t>support/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4" name="직선 화살표 연결선 23"/>
          <p:cNvCxnSpPr>
            <a:stCxn id="22" idx="3"/>
            <a:endCxn id="21" idx="1"/>
          </p:cNvCxnSpPr>
          <p:nvPr/>
        </p:nvCxnSpPr>
        <p:spPr>
          <a:xfrm>
            <a:off x="1687670" y="1808820"/>
            <a:ext cx="523253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3"/>
            <a:endCxn id="3" idx="1"/>
          </p:cNvCxnSpPr>
          <p:nvPr/>
        </p:nvCxnSpPr>
        <p:spPr>
          <a:xfrm>
            <a:off x="1691681" y="2384884"/>
            <a:ext cx="52325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3" idx="3"/>
            <a:endCxn id="15" idx="1"/>
          </p:cNvCxnSpPr>
          <p:nvPr/>
        </p:nvCxnSpPr>
        <p:spPr>
          <a:xfrm>
            <a:off x="3203847" y="2384884"/>
            <a:ext cx="52325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3"/>
            <a:endCxn id="18" idx="1"/>
          </p:cNvCxnSpPr>
          <p:nvPr/>
        </p:nvCxnSpPr>
        <p:spPr>
          <a:xfrm>
            <a:off x="3203847" y="6201308"/>
            <a:ext cx="52325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3"/>
            <a:endCxn id="19" idx="1"/>
          </p:cNvCxnSpPr>
          <p:nvPr/>
        </p:nvCxnSpPr>
        <p:spPr>
          <a:xfrm>
            <a:off x="4660810" y="6201308"/>
            <a:ext cx="52325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3"/>
            <a:endCxn id="20" idx="1"/>
          </p:cNvCxnSpPr>
          <p:nvPr/>
        </p:nvCxnSpPr>
        <p:spPr>
          <a:xfrm>
            <a:off x="6117773" y="6201308"/>
            <a:ext cx="52325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7" idx="3"/>
            <a:endCxn id="16" idx="1"/>
          </p:cNvCxnSpPr>
          <p:nvPr/>
        </p:nvCxnSpPr>
        <p:spPr>
          <a:xfrm>
            <a:off x="1691681" y="2384884"/>
            <a:ext cx="523253" cy="3816424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184060" y="2276872"/>
            <a:ext cx="1044124" cy="219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alarm/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5" name="직선 화살표 연결선 44"/>
          <p:cNvCxnSpPr>
            <a:stCxn id="15" idx="3"/>
            <a:endCxn id="44" idx="1"/>
          </p:cNvCxnSpPr>
          <p:nvPr/>
        </p:nvCxnSpPr>
        <p:spPr>
          <a:xfrm>
            <a:off x="4660811" y="2384884"/>
            <a:ext cx="523249" cy="155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184060" y="2552443"/>
            <a:ext cx="1044124" cy="219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control/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180613" y="2825706"/>
            <a:ext cx="1044124" cy="219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6">
                    <a:lumMod val="50000"/>
                  </a:schemeClr>
                </a:solidFill>
              </a:rPr>
              <a:t>csma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80613" y="3092790"/>
            <a:ext cx="1044124" cy="219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interfaces/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184060" y="3370528"/>
            <a:ext cx="1044124" cy="219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link/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84060" y="3646099"/>
            <a:ext cx="1044124" cy="219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6">
                    <a:lumMod val="50000"/>
                  </a:schemeClr>
                </a:solidFill>
              </a:rPr>
              <a:t>lowpan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80613" y="3919362"/>
            <a:ext cx="1044124" cy="219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6">
                    <a:lumMod val="50000"/>
                  </a:schemeClr>
                </a:solidFill>
              </a:rPr>
              <a:t>lpl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180613" y="4186446"/>
            <a:ext cx="1044124" cy="219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packet/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80613" y="4457735"/>
            <a:ext cx="1044124" cy="219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receive/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84060" y="4735473"/>
            <a:ext cx="1044124" cy="219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security/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84060" y="5011044"/>
            <a:ext cx="1044124" cy="219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6">
                    <a:lumMod val="50000"/>
                  </a:schemeClr>
                </a:solidFill>
              </a:rPr>
              <a:t>spi</a:t>
            </a:r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80613" y="5284307"/>
            <a:ext cx="1044124" cy="219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transmit/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80613" y="5551391"/>
            <a:ext cx="1044124" cy="2191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50000"/>
                  </a:schemeClr>
                </a:solidFill>
              </a:rPr>
              <a:t>unique/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9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Components &amp;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Path : support/make</a:t>
            </a:r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en-US" altLang="ko-KR" sz="2000" dirty="0" err="1" smtClean="0"/>
              <a:t>telosz.target</a:t>
            </a:r>
            <a:endParaRPr lang="ko-KR" altLang="en-US" sz="24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67544" y="2536304"/>
            <a:ext cx="8229600" cy="168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platforms.telosz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- ActiveMessageC.nc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- .platform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platform_message.h</a:t>
            </a:r>
            <a:endParaRPr lang="ko-KR" altLang="en-US" sz="24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67544" y="4192488"/>
            <a:ext cx="8229600" cy="21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/platforms/</a:t>
            </a:r>
            <a:r>
              <a:rPr lang="en-US" altLang="ko-KR" sz="2400" dirty="0" err="1" smtClean="0"/>
              <a:t>telosz</a:t>
            </a:r>
            <a:r>
              <a:rPr lang="en-US" altLang="ko-KR" sz="2400" dirty="0" smtClean="0"/>
              <a:t>/chips/cc1200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- HplCC1200AlarmC.nc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- HplCC!200InterruptsC.nc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HplCC1200PinsC.nc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HplCC1200SpiC.nc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832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Components &amp;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/chips/cc1200</a:t>
            </a:r>
          </a:p>
          <a:p>
            <a:pPr marL="0" indent="0">
              <a:buNone/>
            </a:pPr>
            <a:r>
              <a:rPr lang="en-US" altLang="ko-KR" sz="2000" dirty="0" smtClean="0"/>
              <a:t> - CC1200ActiveMessageC.nc</a:t>
            </a:r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en-US" altLang="ko-KR" sz="2000" dirty="0" smtClean="0"/>
              <a:t>CC1200ActiveMessageC.nc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CC1200.h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CC1200Ieee154MessageC.nc</a:t>
            </a:r>
          </a:p>
          <a:p>
            <a:pPr marL="0" indent="0">
              <a:buNone/>
            </a:pPr>
            <a:r>
              <a:rPr lang="en-US" altLang="ko-KR" sz="2000" dirty="0" smtClean="0"/>
              <a:t> - CC1200Ieee154MessageP.nc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- CC1200RadioC.nc</a:t>
            </a:r>
          </a:p>
          <a:p>
            <a:pPr marL="0" indent="0">
              <a:buNone/>
            </a:pPr>
            <a:r>
              <a:rPr lang="en-US" altLang="ko-KR" sz="2000" dirty="0" smtClean="0"/>
              <a:t> - CC1200TimeSyncMessageC.nc</a:t>
            </a:r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en-US" altLang="ko-KR" sz="2000" dirty="0" smtClean="0"/>
              <a:t>CC1200TimeSyncMessage.h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/>
              <a:t>- </a:t>
            </a:r>
            <a:r>
              <a:rPr lang="en-US" altLang="ko-KR" sz="2000" dirty="0" smtClean="0"/>
              <a:t>CC1200TimeSyncMessageP.nc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IEEE802154.h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700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Components &amp;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/chips/cc1200/alarm</a:t>
            </a:r>
          </a:p>
          <a:p>
            <a:pPr marL="0" indent="0">
              <a:buNone/>
            </a:pPr>
            <a:r>
              <a:rPr lang="en-US" altLang="ko-KR" sz="2000" dirty="0" smtClean="0"/>
              <a:t> - AlarmMultiplexC.nc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256490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/chips/cc1200/control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- CC1200ControlC.nc</a:t>
            </a:r>
          </a:p>
          <a:p>
            <a:pPr marL="0" indent="0">
              <a:buNone/>
            </a:pPr>
            <a:r>
              <a:rPr lang="en-US" altLang="ko-KR" sz="2000" dirty="0" smtClean="0"/>
              <a:t> - CC1200ControlP.nc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3861048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/chips/cc1200/</a:t>
            </a:r>
            <a:r>
              <a:rPr lang="en-US" altLang="ko-KR" sz="2400" dirty="0" err="1" smtClean="0"/>
              <a:t>csma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- CC1200CsmaC.nc</a:t>
            </a:r>
          </a:p>
          <a:p>
            <a:pPr marL="0" indent="0">
              <a:buNone/>
            </a:pPr>
            <a:r>
              <a:rPr lang="en-US" altLang="ko-KR" sz="2000" dirty="0" smtClean="0"/>
              <a:t> - CC1200CsmaP.nc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25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Components &amp;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/chips/cc1200/link</a:t>
            </a:r>
          </a:p>
          <a:p>
            <a:pPr marL="0" indent="0">
              <a:buNone/>
            </a:pPr>
            <a:r>
              <a:rPr lang="en-US" altLang="ko-KR" sz="2000" dirty="0" smtClean="0"/>
              <a:t> - PacketLinkC.nc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PacketLinkDummyC.nc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PacketLinkDummyP.nc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PacketLinkP.nc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3645024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/chips/cc1200/</a:t>
            </a:r>
            <a:r>
              <a:rPr lang="en-US" altLang="ko-KR" sz="2400" dirty="0" err="1" smtClean="0"/>
              <a:t>lowpan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- CC1200TinyosNetworkC.nc</a:t>
            </a:r>
          </a:p>
          <a:p>
            <a:pPr marL="0" indent="0">
              <a:buNone/>
            </a:pPr>
            <a:r>
              <a:rPr lang="en-US" altLang="ko-KR" sz="2000" dirty="0" smtClean="0"/>
              <a:t> - CC1200TinyosNetworkP.nc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761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Components &amp;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/chips/cc1200/</a:t>
            </a:r>
            <a:r>
              <a:rPr lang="en-US" altLang="ko-KR" sz="2400" dirty="0" err="1" smtClean="0"/>
              <a:t>lpl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000" dirty="0" smtClean="0"/>
              <a:t> - DefaultLplC.nc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DefaultLpl.h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DefaultLplP.nc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DummyLplP.nc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PowerCycleC.nc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PowerCycleP.nc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5373216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/chips/cc1200/receive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- CC1200ReceiveC.nc</a:t>
            </a:r>
          </a:p>
          <a:p>
            <a:pPr marL="0" indent="0">
              <a:buNone/>
            </a:pPr>
            <a:r>
              <a:rPr lang="en-US" altLang="ko-KR" sz="2000" dirty="0" smtClean="0"/>
              <a:t> - CC1200ReceiveP.nc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4221088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Path : </a:t>
            </a:r>
            <a:r>
              <a:rPr lang="en-US" altLang="ko-KR" sz="2400" dirty="0" err="1" smtClean="0"/>
              <a:t>tos</a:t>
            </a:r>
            <a:r>
              <a:rPr lang="en-US" altLang="ko-KR" sz="2400" dirty="0" smtClean="0"/>
              <a:t>/chips/cc1200/packet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- CC1200PacketC.nc</a:t>
            </a:r>
          </a:p>
          <a:p>
            <a:pPr marL="0" indent="0">
              <a:buNone/>
            </a:pPr>
            <a:r>
              <a:rPr lang="en-US" altLang="ko-KR" sz="2000" dirty="0" smtClean="0"/>
              <a:t> - CC1200PacketP.nc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333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459</Words>
  <Application>Microsoft Office PowerPoint</Application>
  <PresentationFormat>화면 슬라이드 쇼(4:3)</PresentationFormat>
  <Paragraphs>170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[PdM] CC1200</vt:lpstr>
      <vt:lpstr>소개</vt:lpstr>
      <vt:lpstr>Msp430F1611+ CC2420                    + CC1200</vt:lpstr>
      <vt:lpstr>CC1200 File Structure</vt:lpstr>
      <vt:lpstr>Components &amp; file</vt:lpstr>
      <vt:lpstr>Components &amp; file</vt:lpstr>
      <vt:lpstr>Components &amp; file</vt:lpstr>
      <vt:lpstr>Components &amp; file</vt:lpstr>
      <vt:lpstr>Components &amp; file</vt:lpstr>
      <vt:lpstr>Components &amp; file</vt:lpstr>
      <vt:lpstr>Components &amp; file</vt:lpstr>
      <vt:lpstr>Compile Environment</vt:lpstr>
      <vt:lpstr>Work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SPI</dc:title>
  <dc:creator>Suchang</dc:creator>
  <cp:lastModifiedBy>Taijoon Choi</cp:lastModifiedBy>
  <cp:revision>192</cp:revision>
  <dcterms:created xsi:type="dcterms:W3CDTF">2015-02-27T04:39:43Z</dcterms:created>
  <dcterms:modified xsi:type="dcterms:W3CDTF">2015-11-30T08:10:24Z</dcterms:modified>
</cp:coreProperties>
</file>