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A0A3-51CE-4E83-933D-BC22AA6BB386}" type="datetimeFigureOut">
              <a:rPr lang="ko-KR" altLang="en-US" smtClean="0"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F37D-85EE-4864-842A-7794D599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600201"/>
            <a:ext cx="1900222" cy="1185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err="1" smtClean="0"/>
              <a:t>Boot.booted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SerialControl.start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SerialControl.startDone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myTime.startOneShot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myTime.fired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3198" y="1531798"/>
            <a:ext cx="1836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 err="1" smtClean="0"/>
              <a:t>init_data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TimeMsg.send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TimeMsg.sendDone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smtClean="0"/>
              <a:t>gen_PrivateKey1()</a:t>
            </a:r>
          </a:p>
          <a:p>
            <a:pPr>
              <a:buNone/>
            </a:pPr>
            <a:r>
              <a:rPr lang="en-US" altLang="ko-KR" sz="1200" dirty="0" err="1" smtClean="0"/>
              <a:t>PriKeyMsg.send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PriKeyMsg.sendDone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smtClean="0"/>
              <a:t>gen_PublicKey1()</a:t>
            </a:r>
          </a:p>
          <a:p>
            <a:pPr>
              <a:buNone/>
            </a:pPr>
            <a:r>
              <a:rPr lang="en-US" altLang="ko-KR" sz="1200" dirty="0" err="1" smtClean="0"/>
              <a:t>PubKeyMsg.send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PubKeyMsg.sendDone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28" y="15716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1716464"/>
            <a:ext cx="18367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 err="1" smtClean="0"/>
              <a:t>TimeMsg.send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TimeMsg.sendDone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smtClean="0"/>
              <a:t>gen_Privatekey2()</a:t>
            </a:r>
          </a:p>
          <a:p>
            <a:pPr>
              <a:buNone/>
            </a:pPr>
            <a:r>
              <a:rPr lang="en-US" altLang="ko-KR" sz="1200" dirty="0" err="1" smtClean="0"/>
              <a:t>PriKeyMsg.send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PriKeyMsg.sendDone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smtClean="0"/>
              <a:t>gen_PublicKey2()</a:t>
            </a:r>
          </a:p>
          <a:p>
            <a:pPr>
              <a:buNone/>
            </a:pPr>
            <a:r>
              <a:rPr lang="en-US" altLang="ko-KR" sz="1200" dirty="0" err="1" smtClean="0"/>
              <a:t>PubKeyMsg.send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PubKeyMsg.sendDoen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0364" y="4572008"/>
            <a:ext cx="17085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 err="1" smtClean="0"/>
              <a:t>TimeMsg.send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TimeMsg.sendDone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smtClean="0"/>
              <a:t>establish1()</a:t>
            </a:r>
          </a:p>
          <a:p>
            <a:pPr>
              <a:buNone/>
            </a:pPr>
            <a:r>
              <a:rPr lang="en-US" altLang="ko-KR" sz="1200" dirty="0" err="1" smtClean="0"/>
              <a:t>SndSecret.send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SndSecret.sendDone</a:t>
            </a:r>
            <a:r>
              <a:rPr lang="en-US" altLang="ko-KR" sz="1200" dirty="0" smtClean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9322" y="4572008"/>
            <a:ext cx="1708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200" dirty="0" err="1" smtClean="0"/>
              <a:t>TimeMsg.send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TimeMsg.sendDone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smtClean="0"/>
              <a:t>establish2()</a:t>
            </a:r>
          </a:p>
          <a:p>
            <a:pPr>
              <a:buNone/>
            </a:pPr>
            <a:r>
              <a:rPr lang="en-US" altLang="ko-KR" sz="1200" dirty="0" err="1" smtClean="0"/>
              <a:t>SndSecret.send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SndSecret.sendDone</a:t>
            </a:r>
            <a:r>
              <a:rPr lang="en-US" altLang="ko-KR" sz="1200" dirty="0" smtClean="0"/>
              <a:t>()</a:t>
            </a:r>
          </a:p>
          <a:p>
            <a:pPr>
              <a:buNone/>
            </a:pPr>
            <a:r>
              <a:rPr lang="en-US" altLang="ko-KR" sz="1200" dirty="0" err="1" smtClean="0"/>
              <a:t>init_data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1" name="오른쪽 화살표 10"/>
          <p:cNvSpPr/>
          <p:nvPr/>
        </p:nvSpPr>
        <p:spPr>
          <a:xfrm>
            <a:off x="2428860" y="2214554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929190" y="2285992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3781845">
            <a:off x="4679045" y="3319437"/>
            <a:ext cx="571504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929190" y="4857760"/>
            <a:ext cx="571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628" y="1571612"/>
            <a:ext cx="45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 dirty="0"/>
          </a:p>
        </p:txBody>
      </p:sp>
      <p:sp>
        <p:nvSpPr>
          <p:cNvPr id="15" name="타원 14"/>
          <p:cNvSpPr/>
          <p:nvPr/>
        </p:nvSpPr>
        <p:spPr>
          <a:xfrm>
            <a:off x="457199" y="2132856"/>
            <a:ext cx="1193305" cy="119330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INIT</a:t>
            </a:r>
            <a:endParaRPr lang="en-US" altLang="ko-KR" sz="1100" dirty="0"/>
          </a:p>
        </p:txBody>
      </p:sp>
      <p:sp>
        <p:nvSpPr>
          <p:cNvPr id="17" name="타원 16"/>
          <p:cNvSpPr/>
          <p:nvPr/>
        </p:nvSpPr>
        <p:spPr>
          <a:xfrm>
            <a:off x="2110357" y="2141386"/>
            <a:ext cx="1193305" cy="119330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Memory</a:t>
            </a:r>
          </a:p>
          <a:p>
            <a:pPr algn="ctr"/>
            <a:r>
              <a:rPr lang="en-US" altLang="ko-KR" sz="1100" dirty="0" smtClean="0"/>
              <a:t>INIT</a:t>
            </a:r>
            <a:endParaRPr lang="en-US" altLang="ko-KR" sz="1100" dirty="0"/>
          </a:p>
        </p:txBody>
      </p:sp>
      <p:sp>
        <p:nvSpPr>
          <p:cNvPr id="18" name="타원 17"/>
          <p:cNvSpPr/>
          <p:nvPr/>
        </p:nvSpPr>
        <p:spPr>
          <a:xfrm>
            <a:off x="4818897" y="646230"/>
            <a:ext cx="1542816" cy="154281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gen ID 1</a:t>
            </a:r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</p:txBody>
      </p:sp>
      <p:sp>
        <p:nvSpPr>
          <p:cNvPr id="19" name="타원 18"/>
          <p:cNvSpPr/>
          <p:nvPr/>
        </p:nvSpPr>
        <p:spPr>
          <a:xfrm>
            <a:off x="7384755" y="1931930"/>
            <a:ext cx="1544400" cy="154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gen ID 2</a:t>
            </a:r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4572000" y="3139335"/>
            <a:ext cx="1674297" cy="16901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TimeMsg</a:t>
            </a:r>
            <a:endParaRPr lang="en-US" altLang="ko-KR" sz="1100" dirty="0"/>
          </a:p>
        </p:txBody>
      </p:sp>
      <p:sp>
        <p:nvSpPr>
          <p:cNvPr id="21" name="타원 20"/>
          <p:cNvSpPr/>
          <p:nvPr/>
        </p:nvSpPr>
        <p:spPr>
          <a:xfrm>
            <a:off x="6588223" y="5301207"/>
            <a:ext cx="1544400" cy="154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establish1</a:t>
            </a:r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3183981" y="5287597"/>
            <a:ext cx="1544400" cy="154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establish2</a:t>
            </a:r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 smtClean="0"/>
          </a:p>
          <a:p>
            <a:pPr algn="ctr"/>
            <a:endParaRPr lang="en-US" altLang="ko-KR" sz="1100" dirty="0"/>
          </a:p>
        </p:txBody>
      </p:sp>
      <p:cxnSp>
        <p:nvCxnSpPr>
          <p:cNvPr id="25" name="꺾인 연결선 24"/>
          <p:cNvCxnSpPr>
            <a:stCxn id="17" idx="6"/>
            <a:endCxn id="20" idx="1"/>
          </p:cNvCxnSpPr>
          <p:nvPr/>
        </p:nvCxnSpPr>
        <p:spPr>
          <a:xfrm>
            <a:off x="3303662" y="2738039"/>
            <a:ext cx="1513533" cy="648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0" idx="0"/>
            <a:endCxn id="18" idx="3"/>
          </p:cNvCxnSpPr>
          <p:nvPr/>
        </p:nvCxnSpPr>
        <p:spPr>
          <a:xfrm rot="16200000" flipV="1">
            <a:off x="4638879" y="2369065"/>
            <a:ext cx="1176229" cy="364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8" idx="5"/>
          </p:cNvCxnSpPr>
          <p:nvPr/>
        </p:nvCxnSpPr>
        <p:spPr>
          <a:xfrm rot="5400000">
            <a:off x="5288882" y="2362535"/>
            <a:ext cx="1246321" cy="447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0" idx="7"/>
            <a:endCxn id="19" idx="2"/>
          </p:cNvCxnSpPr>
          <p:nvPr/>
        </p:nvCxnSpPr>
        <p:spPr>
          <a:xfrm rot="5400000" flipH="1" flipV="1">
            <a:off x="6351566" y="2353667"/>
            <a:ext cx="682725" cy="1383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9" idx="3"/>
            <a:endCxn id="20" idx="6"/>
          </p:cNvCxnSpPr>
          <p:nvPr/>
        </p:nvCxnSpPr>
        <p:spPr>
          <a:xfrm rot="5400000">
            <a:off x="6561480" y="2934975"/>
            <a:ext cx="734265" cy="1364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0" idx="5"/>
            <a:endCxn id="21" idx="0"/>
          </p:cNvCxnSpPr>
          <p:nvPr/>
        </p:nvCxnSpPr>
        <p:spPr>
          <a:xfrm rot="16200000" flipH="1">
            <a:off x="6321154" y="4261937"/>
            <a:ext cx="719217" cy="135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21" idx="1"/>
            <a:endCxn id="20" idx="4"/>
          </p:cNvCxnSpPr>
          <p:nvPr/>
        </p:nvCxnSpPr>
        <p:spPr>
          <a:xfrm rot="16200000" flipV="1">
            <a:off x="5762838" y="4475822"/>
            <a:ext cx="697869" cy="1405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22" idx="6"/>
          </p:cNvCxnSpPr>
          <p:nvPr/>
        </p:nvCxnSpPr>
        <p:spPr>
          <a:xfrm rot="5400000">
            <a:off x="4248043" y="5170368"/>
            <a:ext cx="1369767" cy="409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2" idx="0"/>
            <a:endCxn id="20" idx="3"/>
          </p:cNvCxnSpPr>
          <p:nvPr/>
        </p:nvCxnSpPr>
        <p:spPr>
          <a:xfrm rot="5400000" flipH="1" flipV="1">
            <a:off x="4033885" y="4504287"/>
            <a:ext cx="705607" cy="8610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20" idx="2"/>
            <a:endCxn id="17" idx="5"/>
          </p:cNvCxnSpPr>
          <p:nvPr/>
        </p:nvCxnSpPr>
        <p:spPr>
          <a:xfrm rot="10800000">
            <a:off x="3128908" y="3159937"/>
            <a:ext cx="1443093" cy="824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721264" y="228267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type=0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744306" y="232234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type=1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678752" y="247788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type=0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482433" y="247623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type=1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484613" y="371703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type=2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6206548" y="466765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type=2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5715208" y="50769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type=3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663161" y="5802926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type=3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3852604" y="4675621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type=4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466722" y="371703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type=4</a:t>
            </a:r>
            <a:endParaRPr lang="ko-KR" altLang="en-US" sz="1400" dirty="0"/>
          </a:p>
        </p:txBody>
      </p:sp>
      <p:cxnSp>
        <p:nvCxnSpPr>
          <p:cNvPr id="93" name="직선 화살표 연결선 92"/>
          <p:cNvCxnSpPr>
            <a:stCxn id="15" idx="6"/>
            <a:endCxn id="17" idx="2"/>
          </p:cNvCxnSpPr>
          <p:nvPr/>
        </p:nvCxnSpPr>
        <p:spPr>
          <a:xfrm>
            <a:off x="1650504" y="2729509"/>
            <a:ext cx="459853" cy="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00103" y="2499188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auto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932040" y="1124744"/>
            <a:ext cx="131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id 0 -&gt; 1</a:t>
            </a:r>
          </a:p>
          <a:p>
            <a:pPr algn="ctr"/>
            <a:r>
              <a:rPr lang="en-US" altLang="ko-KR" sz="1100" dirty="0" smtClean="0"/>
              <a:t>gen_PrivateKey1</a:t>
            </a:r>
            <a:r>
              <a:rPr lang="en-US" altLang="ko-KR" sz="1100" dirty="0"/>
              <a:t>()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gen_PublicKey1()</a:t>
            </a:r>
          </a:p>
          <a:p>
            <a:pPr algn="ctr"/>
            <a:r>
              <a:rPr lang="en-US" altLang="ko-KR" sz="1100" dirty="0" smtClean="0"/>
              <a:t>type 0 -&gt; 1</a:t>
            </a:r>
            <a:endParaRPr lang="en-US" altLang="ko-KR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491767" y="2518916"/>
            <a:ext cx="131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id 1 -&gt; 2</a:t>
            </a:r>
          </a:p>
          <a:p>
            <a:pPr algn="ctr"/>
            <a:r>
              <a:rPr lang="en-US" altLang="ko-KR" sz="1100" dirty="0" smtClean="0"/>
              <a:t>gen_PrivateKey1</a:t>
            </a:r>
            <a:r>
              <a:rPr lang="en-US" altLang="ko-KR" sz="1100" dirty="0"/>
              <a:t>() 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gen_PublicKey1()</a:t>
            </a:r>
          </a:p>
          <a:p>
            <a:pPr algn="ctr"/>
            <a:r>
              <a:rPr lang="en-US" altLang="ko-KR" sz="1100" dirty="0" smtClean="0"/>
              <a:t>type 1 -&gt; 2</a:t>
            </a:r>
            <a:endParaRPr lang="en-US" altLang="ko-KR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703294" y="5889191"/>
            <a:ext cx="1314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id 2 -&gt; 1</a:t>
            </a:r>
          </a:p>
          <a:p>
            <a:pPr algn="ctr"/>
            <a:r>
              <a:rPr lang="en-US" altLang="ko-KR" sz="1100" dirty="0" smtClean="0"/>
              <a:t>type 2 -&gt; 3 </a:t>
            </a:r>
            <a:endParaRPr lang="en-US" altLang="ko-KR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307901" y="5754358"/>
            <a:ext cx="1314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id 2 -&gt; 1</a:t>
            </a:r>
          </a:p>
          <a:p>
            <a:pPr algn="ctr"/>
            <a:r>
              <a:rPr lang="en-US" altLang="ko-KR" sz="1100" dirty="0" smtClean="0"/>
              <a:t>type 3 -&gt; 4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111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131</Words>
  <Application>Microsoft Office PowerPoint</Application>
  <PresentationFormat>화면 슬라이드 쇼(4:3)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Code Flow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Lodic</dc:creator>
  <cp:lastModifiedBy>Taijoon Choi</cp:lastModifiedBy>
  <cp:revision>64</cp:revision>
  <dcterms:created xsi:type="dcterms:W3CDTF">2016-01-12T15:17:17Z</dcterms:created>
  <dcterms:modified xsi:type="dcterms:W3CDTF">2016-01-13T01:55:34Z</dcterms:modified>
</cp:coreProperties>
</file>