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06FF08D-7F9A-4BD8-B97B-8B9588E30AC5}">
          <p14:sldIdLst>
            <p14:sldId id="257"/>
            <p14:sldId id="256"/>
            <p14:sldId id="259"/>
            <p14:sldId id="27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7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4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5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8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17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7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7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3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2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4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C45F-58B6-4818-A516-19480C2EB6F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89E8-0AC0-482C-85DB-E7CB270C2E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08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40876" y="2026284"/>
            <a:ext cx="8106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統計方法第一次作業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冷卻爐時段差異分析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BCHU34 7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v.s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8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699238" y="4334608"/>
            <a:ext cx="618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賴又禎</a:t>
            </a:r>
          </a:p>
        </p:txBody>
      </p:sp>
    </p:spTree>
    <p:extLst>
      <p:ext uri="{BB962C8B-B14F-4D97-AF65-F5344CB8AC3E}">
        <p14:creationId xmlns:p14="http://schemas.microsoft.com/office/powerpoint/2010/main" val="380532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8"/>
            <a:ext cx="12192000" cy="685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3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00896" cy="679527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53" y="3397636"/>
            <a:ext cx="3392171" cy="22325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192108" y="2523392"/>
            <a:ext cx="3314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月初與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月初水溫差異較大，可能需要回溯一下這兩個時間段與其他時間段有甚麼操作上的差異。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在上述的狀態也能夠發現，隨著時間持續往下，水溫溫差都是越來越低的，可以推論感測器的感測力有下降的趨勢。</a:t>
            </a:r>
          </a:p>
        </p:txBody>
      </p:sp>
    </p:spTree>
    <p:extLst>
      <p:ext uri="{BB962C8B-B14F-4D97-AF65-F5344CB8AC3E}">
        <p14:creationId xmlns:p14="http://schemas.microsoft.com/office/powerpoint/2010/main" val="269593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6478" y="624253"/>
            <a:ext cx="581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48509" y="1547583"/>
            <a:ext cx="97154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dirty="0"/>
              <a:t>7</a:t>
            </a:r>
            <a:r>
              <a:rPr lang="zh-TW" altLang="en-US" sz="3200" dirty="0"/>
              <a:t>月與</a:t>
            </a:r>
            <a:r>
              <a:rPr lang="en-US" altLang="zh-TW" sz="3200" dirty="0"/>
              <a:t>8</a:t>
            </a:r>
            <a:r>
              <a:rPr lang="zh-TW" altLang="en-US" sz="3200" dirty="0"/>
              <a:t>月水溫溫差差異非常大，從信賴區間的數值以及資料的尺度可以發現。</a:t>
            </a:r>
            <a:endParaRPr lang="en-US" altLang="zh-TW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/>
              <a:t>離群值產生的時間點都非常的接近，可以認為在</a:t>
            </a:r>
            <a:r>
              <a:rPr lang="en-US" altLang="zh-TW" sz="3200" dirty="0"/>
              <a:t>7</a:t>
            </a:r>
            <a:r>
              <a:rPr lang="zh-TW" altLang="en-US" sz="3200" dirty="0"/>
              <a:t>月與</a:t>
            </a:r>
            <a:r>
              <a:rPr lang="en-US" altLang="zh-TW" sz="3200" dirty="0"/>
              <a:t>8</a:t>
            </a:r>
            <a:r>
              <a:rPr lang="zh-TW" altLang="en-US" sz="3200" dirty="0"/>
              <a:t>月產生離群值可以有特殊操作，或是一些業務改變，需要進行進一步分析。</a:t>
            </a:r>
            <a:endParaRPr lang="en-US" altLang="zh-TW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/>
              <a:t>此資料的離群值對於對於資料分佈並沒有影響，且資料量算夠大，刪除離群值對於建模沒有影響。</a:t>
            </a:r>
            <a:endParaRPr lang="en-US" altLang="zh-TW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888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414"/>
            <a:ext cx="8106508" cy="573258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34108" y="184638"/>
            <a:ext cx="7060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常態檢定</a:t>
            </a:r>
          </a:p>
        </p:txBody>
      </p:sp>
      <p:sp>
        <p:nvSpPr>
          <p:cNvPr id="4" name="矩形 3"/>
          <p:cNvSpPr/>
          <p:nvPr/>
        </p:nvSpPr>
        <p:spPr>
          <a:xfrm>
            <a:off x="6249571" y="3437792"/>
            <a:ext cx="45719" cy="2725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394331" y="3437792"/>
            <a:ext cx="45719" cy="2725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95292" y="3437792"/>
            <a:ext cx="112189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5292" y="3664635"/>
            <a:ext cx="112189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431" y="4694210"/>
            <a:ext cx="45719" cy="2725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417191" y="4694210"/>
            <a:ext cx="45719" cy="2725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318152" y="4694210"/>
            <a:ext cx="112189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18152" y="4921053"/>
            <a:ext cx="112189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018586" y="1835135"/>
            <a:ext cx="408549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假設檢定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虛無假設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資料為常態分佈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對立假設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不為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常態分佈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dirty="0"/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從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P-value&lt;0.05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可知，在信心水準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</a:t>
            </a: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拒絕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sz="22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虛無假設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分佈為常態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因為樣本並非常態，無法進行雙樣本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T-test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，現階段具備的檢定方法，只能透過</a:t>
            </a:r>
            <a:r>
              <a:rPr lang="zh-TW" altLang="en-US" sz="2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中央極限定理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，使得</a:t>
            </a:r>
            <a:r>
              <a:rPr lang="zh-TW" altLang="en-US" sz="22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平均值近似常態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45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873261" cy="55479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262" y="-1"/>
            <a:ext cx="6326433" cy="554794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268290" y="5917222"/>
            <a:ext cx="920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從直方圖可以觀察到資料的對稱性不足，可推估偏態不為</a:t>
            </a:r>
            <a:r>
              <a:rPr lang="en-US" altLang="zh-TW" sz="2000" dirty="0"/>
              <a:t>0</a:t>
            </a:r>
            <a:r>
              <a:rPr lang="zh-TW" altLang="en-US" sz="2000" dirty="0"/>
              <a:t>，故可認為不為常態</a:t>
            </a:r>
          </a:p>
        </p:txBody>
      </p:sp>
    </p:spTree>
    <p:extLst>
      <p:ext uri="{BB962C8B-B14F-4D97-AF65-F5344CB8AC3E}">
        <p14:creationId xmlns:p14="http://schemas.microsoft.com/office/powerpoint/2010/main" val="243936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FFF6507-CDCF-410A-9D69-CC6AA86B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942"/>
            <a:ext cx="8077615" cy="600105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772943B-2830-40C7-97F3-1A1119F9DDAB}"/>
              </a:ext>
            </a:extLst>
          </p:cNvPr>
          <p:cNvSpPr txBox="1"/>
          <p:nvPr/>
        </p:nvSpPr>
        <p:spPr>
          <a:xfrm>
            <a:off x="0" y="0"/>
            <a:ext cx="7060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變異數檢定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74F3BA-EF99-4264-9171-67F2332126B2}"/>
              </a:ext>
            </a:extLst>
          </p:cNvPr>
          <p:cNvSpPr/>
          <p:nvPr/>
        </p:nvSpPr>
        <p:spPr>
          <a:xfrm>
            <a:off x="2410690" y="6479969"/>
            <a:ext cx="45719" cy="2335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8C7DF0-6BDB-4427-BD07-8573E84CF2F4}"/>
              </a:ext>
            </a:extLst>
          </p:cNvPr>
          <p:cNvSpPr/>
          <p:nvPr/>
        </p:nvSpPr>
        <p:spPr>
          <a:xfrm flipH="1">
            <a:off x="2909454" y="6479969"/>
            <a:ext cx="45720" cy="2335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24811-4A55-4DCC-BD8C-1C0354382849}"/>
              </a:ext>
            </a:extLst>
          </p:cNvPr>
          <p:cNvSpPr/>
          <p:nvPr/>
        </p:nvSpPr>
        <p:spPr>
          <a:xfrm>
            <a:off x="2456409" y="6479969"/>
            <a:ext cx="45304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CD36C1-5A8A-423B-8C08-EFF5933403A1}"/>
              </a:ext>
            </a:extLst>
          </p:cNvPr>
          <p:cNvSpPr/>
          <p:nvPr/>
        </p:nvSpPr>
        <p:spPr>
          <a:xfrm>
            <a:off x="2456409" y="6666016"/>
            <a:ext cx="45304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991BFD-7541-4275-80B7-794E66BBEA6B}"/>
              </a:ext>
            </a:extLst>
          </p:cNvPr>
          <p:cNvSpPr txBox="1"/>
          <p:nvPr/>
        </p:nvSpPr>
        <p:spPr>
          <a:xfrm>
            <a:off x="5761436" y="2582731"/>
            <a:ext cx="4882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Levene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Test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P-value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可以得到這兩個拒絕虛無假設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兩變異數相等的結論，故根據這個結果可以推論感測器在不同月份會產生不同效果，感測器可能有感測力上的不同。</a:t>
            </a:r>
          </a:p>
        </p:txBody>
      </p:sp>
    </p:spTree>
    <p:extLst>
      <p:ext uri="{BB962C8B-B14F-4D97-AF65-F5344CB8AC3E}">
        <p14:creationId xmlns:p14="http://schemas.microsoft.com/office/powerpoint/2010/main" val="163981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8114"/>
            <a:ext cx="8528538" cy="592988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0" y="0"/>
            <a:ext cx="7060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離群值偵測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528539" y="461665"/>
            <a:ext cx="33674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從圖中可以看見在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月皆有兩個離群值。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返回去資料部分可以觀察到離群值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月的第一筆發生的時間在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7/18/2019 00:00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，第二筆在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7/18/2019 01:00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。兩離群值之間只間隔了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小時。而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月的離群值第一筆在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8/11/2019 18:00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而第二筆在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8/11/2019 20:00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，可以發現這兩個離群值產生的時間點都是在非常接近的時數下，可能需要去針對這兩天的這兩個時間點去看做了甚麼操作。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後續做了離群值刪除後，發現樣本並無生成新的離群值，故可認為這兩筆資料的變異性較大，需要進行分析，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故可認為這兩個時間點可能有異常狀況發生。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85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998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71295" y="6304084"/>
            <a:ext cx="844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離群值刪除後，原資料並無新的離群值，故可認為這兩筆資料的變異較大</a:t>
            </a:r>
          </a:p>
        </p:txBody>
      </p:sp>
    </p:spTree>
    <p:extLst>
      <p:ext uri="{BB962C8B-B14F-4D97-AF65-F5344CB8AC3E}">
        <p14:creationId xmlns:p14="http://schemas.microsoft.com/office/powerpoint/2010/main" val="294020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28532" cy="685927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101862" y="2602523"/>
            <a:ext cx="47390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此檢定之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信賴區間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皆在負的部分，表示在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月的水溫溫差在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95%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信心水準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下都小於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月的水溫溫差，除此之外，數值上雖然很小但如果反回去看資料本身的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尺度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，會發現其實這樣的數值差異非常之大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P-value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幾乎趨近於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，對於虛無假設的拒絕非常的顯著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76E642-9474-4F5D-ACB3-F785AD3724F8}"/>
              </a:ext>
            </a:extLst>
          </p:cNvPr>
          <p:cNvSpPr/>
          <p:nvPr/>
        </p:nvSpPr>
        <p:spPr>
          <a:xfrm>
            <a:off x="1884218" y="6483927"/>
            <a:ext cx="45719" cy="2335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B589F-30D0-45BD-8E6B-53F0BAA946CC}"/>
              </a:ext>
            </a:extLst>
          </p:cNvPr>
          <p:cNvSpPr/>
          <p:nvPr/>
        </p:nvSpPr>
        <p:spPr>
          <a:xfrm flipH="1">
            <a:off x="2382982" y="6483927"/>
            <a:ext cx="45720" cy="2335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252988-B08F-4B98-A4A5-3C91DB21A8AB}"/>
              </a:ext>
            </a:extLst>
          </p:cNvPr>
          <p:cNvSpPr/>
          <p:nvPr/>
        </p:nvSpPr>
        <p:spPr>
          <a:xfrm>
            <a:off x="1929937" y="6483927"/>
            <a:ext cx="45304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72093F-C609-4AFE-8554-57D93BBF69DC}"/>
              </a:ext>
            </a:extLst>
          </p:cNvPr>
          <p:cNvSpPr/>
          <p:nvPr/>
        </p:nvSpPr>
        <p:spPr>
          <a:xfrm>
            <a:off x="1929937" y="6669974"/>
            <a:ext cx="45304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12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6" y="0"/>
            <a:ext cx="12192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9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605</Words>
  <Application>Microsoft Office PowerPoint</Application>
  <PresentationFormat>寬螢幕</PresentationFormat>
  <Paragraphs>35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賴又禎</cp:lastModifiedBy>
  <cp:revision>12</cp:revision>
  <dcterms:created xsi:type="dcterms:W3CDTF">2023-09-25T04:30:48Z</dcterms:created>
  <dcterms:modified xsi:type="dcterms:W3CDTF">2023-09-26T23:10:45Z</dcterms:modified>
</cp:coreProperties>
</file>