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2" r:id="rId5"/>
    <p:sldId id="263" r:id="rId6"/>
    <p:sldId id="258" r:id="rId7"/>
    <p:sldId id="261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96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6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6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0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5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1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8136904" cy="1686049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Segoe UI Variable Display Light" pitchFamily="2" charset="0"/>
              </a:rPr>
              <a:t>Чат-бот – помощник по созданию персонажа для настольной игры</a:t>
            </a:r>
            <a:r>
              <a:rPr lang="en-US" dirty="0" smtClean="0">
                <a:latin typeface="Segoe UI Variable Display Light" pitchFamily="2" charset="0"/>
              </a:rPr>
              <a:t/>
            </a:r>
            <a:br>
              <a:rPr lang="en-US" dirty="0" smtClean="0">
                <a:latin typeface="Segoe UI Variable Display Light" pitchFamily="2" charset="0"/>
              </a:rPr>
            </a:br>
            <a:r>
              <a:rPr lang="en-US" dirty="0" smtClean="0">
                <a:latin typeface="Copperplate Gothic Bold" pitchFamily="34" charset="0"/>
              </a:rPr>
              <a:t>Dungeons &amp; Dragons</a:t>
            </a:r>
            <a:endParaRPr lang="ru-RU" dirty="0"/>
          </a:p>
        </p:txBody>
      </p:sp>
      <p:pic>
        <p:nvPicPr>
          <p:cNvPr id="1026" name="Picture 2" descr="Flintlocks and Witchery : Some Thoughts about D&amp;D 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3888433" cy="21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71970" y="5845914"/>
            <a:ext cx="4856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Segoe UI Variable Display Light" pitchFamily="2" charset="0"/>
              </a:rPr>
              <a:t>Иванова  Мария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3991" y="6206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latin typeface="Segoe UI Variable Text Semiligh" pitchFamily="2" charset="0"/>
              </a:rPr>
              <a:t>Проект ДПО</a:t>
            </a:r>
            <a:endParaRPr lang="ru-RU" sz="2400" b="1" dirty="0">
              <a:latin typeface="Segoe UI Variable Text Semilig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24936" cy="201622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 Variable Display Light" pitchFamily="2" charset="0"/>
              </a:rPr>
              <a:t>Спасибо за внимание! </a:t>
            </a:r>
            <a:r>
              <a:rPr lang="ru-RU" dirty="0" smtClean="0">
                <a:solidFill>
                  <a:srgbClr val="FF0000"/>
                </a:solidFill>
                <a:latin typeface="Segoe UI Variable Display Light" pitchFamily="2" charset="0"/>
              </a:rPr>
              <a:t>♥</a:t>
            </a:r>
            <a:endParaRPr lang="ru-RU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64896" cy="135416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 smtClean="0">
                <a:latin typeface="Segoe UI Variable Display Light" pitchFamily="2" charset="0"/>
              </a:rPr>
              <a:t>Цель:</a:t>
            </a:r>
            <a:r>
              <a:rPr lang="en-US" sz="2400" b="1" dirty="0" smtClean="0">
                <a:latin typeface="Segoe UI Variable Display Light" pitchFamily="2" charset="0"/>
              </a:rPr>
              <a:t> </a:t>
            </a:r>
            <a:r>
              <a:rPr lang="ru-RU" sz="2400" dirty="0" smtClean="0">
                <a:latin typeface="Segoe UI Variable Display Light" pitchFamily="2" charset="0"/>
              </a:rPr>
              <a:t>создать бота, который будет помогать новичкам создавать персонажа и заполнять его лист для игры, а также в целом лучше ориентироваться в системе и правилах </a:t>
            </a:r>
            <a:r>
              <a:rPr lang="en-US" sz="2400" dirty="0" smtClean="0">
                <a:latin typeface="Segoe UI Variable Display Light" pitchFamily="2" charset="0"/>
              </a:rPr>
              <a:t>Dungeons &amp; Dragons.</a:t>
            </a:r>
            <a:endParaRPr lang="ru-RU" sz="2400" b="1" dirty="0">
              <a:latin typeface="Segoe UI Variable Display Light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034" y="3068960"/>
            <a:ext cx="7848872" cy="374441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200" dirty="0" err="1" smtClean="0">
                <a:latin typeface="Segoe UI Variable Display Light" pitchFamily="2" charset="0"/>
              </a:rPr>
              <a:t>Парсинг</a:t>
            </a:r>
            <a:r>
              <a:rPr lang="ru-RU" sz="2200" dirty="0" smtClean="0">
                <a:latin typeface="Segoe UI Variable Display Light" pitchFamily="2" charset="0"/>
              </a:rPr>
              <a:t> сайта </a:t>
            </a:r>
            <a:r>
              <a:rPr lang="en-US" sz="2200" dirty="0" smtClean="0">
                <a:latin typeface="Segoe UI Variable Display Light" pitchFamily="2" charset="0"/>
              </a:rPr>
              <a:t>dnd.su</a:t>
            </a:r>
            <a:r>
              <a:rPr lang="ru-RU" sz="2200" dirty="0" smtClean="0">
                <a:latin typeface="Segoe UI Variable Display Light" pitchFamily="2" charset="0"/>
              </a:rPr>
              <a:t> и его разделов</a:t>
            </a:r>
            <a:r>
              <a:rPr lang="en-US" sz="2200" dirty="0" smtClean="0">
                <a:latin typeface="Segoe UI Variable Display Light" pitchFamily="2" charset="0"/>
              </a:rPr>
              <a:t> </a:t>
            </a:r>
            <a:r>
              <a:rPr lang="ru-RU" sz="2200" dirty="0">
                <a:latin typeface="Segoe UI Variable Display Light" pitchFamily="2" charset="0"/>
              </a:rPr>
              <a:t>— </a:t>
            </a:r>
            <a:r>
              <a:rPr lang="ru-RU" sz="2200" dirty="0" smtClean="0">
                <a:latin typeface="Segoe UI Variable Display Light" pitchFamily="2" charset="0"/>
              </a:rPr>
              <a:t>основного </a:t>
            </a:r>
            <a:r>
              <a:rPr lang="ru-RU" sz="2200" dirty="0">
                <a:latin typeface="Segoe UI Variable Display Light" pitchFamily="2" charset="0"/>
              </a:rPr>
              <a:t>русскоязычного </a:t>
            </a:r>
            <a:r>
              <a:rPr lang="ru-RU" sz="2200" dirty="0" err="1" smtClean="0">
                <a:latin typeface="Segoe UI Variable Display Light" pitchFamily="2" charset="0"/>
              </a:rPr>
              <a:t>днд</a:t>
            </a:r>
            <a:r>
              <a:rPr lang="ru-RU" sz="2200" dirty="0" smtClean="0">
                <a:latin typeface="Segoe UI Variable Display Light" pitchFamily="2" charset="0"/>
              </a:rPr>
              <a:t>-ресурса </a:t>
            </a:r>
            <a:r>
              <a:rPr lang="ru-RU" sz="2200" dirty="0">
                <a:latin typeface="Segoe UI Variable Display Light" pitchFamily="2" charset="0"/>
              </a:rPr>
              <a:t>со всей необходимой </a:t>
            </a:r>
            <a:r>
              <a:rPr lang="ru-RU" sz="2200" dirty="0" smtClean="0">
                <a:latin typeface="Segoe UI Variable Display Light" pitchFamily="2" charset="0"/>
              </a:rPr>
              <a:t>для старта игры информацией.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Создание и правка получившегося </a:t>
            </a:r>
            <a:r>
              <a:rPr lang="ru-RU" sz="2200" dirty="0" err="1" smtClean="0">
                <a:latin typeface="Segoe UI Variable Display Light" pitchFamily="2" charset="0"/>
              </a:rPr>
              <a:t>датасета</a:t>
            </a:r>
            <a:r>
              <a:rPr lang="en-US" sz="2200" dirty="0" smtClean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для дальнейшего использования в структуре бота.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Создание самого чат-бота, который будет взаимодействовать с пользователем, предоставляя ему возможность выбирать расу, класс, предысторию и т. д. </a:t>
            </a:r>
            <a:endParaRPr lang="ru-RU" sz="2200" dirty="0">
              <a:latin typeface="Segoe UI Variable Display Light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564903"/>
            <a:ext cx="2651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Segoe UI Variable Display Light" pitchFamily="2" charset="0"/>
              </a:rPr>
              <a:t>Основные  задачи:</a:t>
            </a:r>
            <a:endParaRPr lang="ru-RU" sz="2400" b="1" dirty="0"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56992"/>
            <a:ext cx="3384376" cy="14401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latin typeface="Segoe UI Variable Display Light" pitchFamily="2" charset="0"/>
              </a:rPr>
              <a:t>Лист персонажа, или </a:t>
            </a:r>
            <a:r>
              <a:rPr lang="ru-RU" sz="1800" b="1" dirty="0" err="1" smtClean="0">
                <a:latin typeface="Segoe UI Variable Display Light" pitchFamily="2" charset="0"/>
              </a:rPr>
              <a:t>чарник</a:t>
            </a:r>
            <a:r>
              <a:rPr lang="ru-RU" sz="1800" b="1" dirty="0" smtClean="0">
                <a:latin typeface="Segoe UI Variable Display Light" pitchFamily="2" charset="0"/>
              </a:rPr>
              <a:t> (</a:t>
            </a:r>
            <a:r>
              <a:rPr lang="en-US" sz="1800" b="1" dirty="0" smtClean="0">
                <a:latin typeface="Segoe UI Variable Display Light" pitchFamily="2" charset="0"/>
              </a:rPr>
              <a:t>Character Sheet)</a:t>
            </a:r>
            <a:r>
              <a:rPr lang="ru-RU" sz="1800" b="1" dirty="0" smtClean="0">
                <a:latin typeface="Segoe UI Variable Display Light" pitchFamily="2" charset="0"/>
              </a:rPr>
              <a:t>, </a:t>
            </a:r>
            <a:r>
              <a:rPr lang="ru-RU" sz="1800" dirty="0" smtClean="0">
                <a:latin typeface="Segoe UI Variable Display Light" pitchFamily="2" charset="0"/>
              </a:rPr>
              <a:t>—</a:t>
            </a:r>
            <a:r>
              <a:rPr lang="ru-RU" sz="1800" dirty="0">
                <a:latin typeface="Segoe UI Variable Display Light" pitchFamily="2" charset="0"/>
              </a:rPr>
              <a:t/>
            </a:r>
            <a:br>
              <a:rPr lang="ru-RU" sz="1800" dirty="0">
                <a:latin typeface="Segoe UI Variable Display Light" pitchFamily="2" charset="0"/>
              </a:rPr>
            </a:br>
            <a:r>
              <a:rPr lang="ru-RU" sz="1800" dirty="0">
                <a:latin typeface="Segoe UI Variable Display Light" pitchFamily="2" charset="0"/>
              </a:rPr>
              <a:t>набор сведений об игровом персонаже, включающий в себя все игровые </a:t>
            </a:r>
            <a:r>
              <a:rPr lang="ru-RU" sz="1800" dirty="0" smtClean="0">
                <a:latin typeface="Segoe UI Variable Display Light" pitchFamily="2" charset="0"/>
              </a:rPr>
              <a:t>детали и ролевые элементы, связанные с ним. 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>
                <a:latin typeface="Segoe UI Variable Display Light" pitchFamily="2" charset="0"/>
              </a:rPr>
              <a:t/>
            </a:r>
            <a:br>
              <a:rPr lang="ru-RU" sz="1800" dirty="0">
                <a:latin typeface="Segoe UI Variable Display Light" pitchFamily="2" charset="0"/>
              </a:rPr>
            </a:br>
            <a:r>
              <a:rPr lang="ru-RU" sz="1800" b="1" dirty="0" smtClean="0">
                <a:latin typeface="Segoe UI Variable Display Light" pitchFamily="2" charset="0"/>
              </a:rPr>
              <a:t>Для чего бот в первую очередь?</a:t>
            </a:r>
            <a:r>
              <a:rPr lang="ru-RU" sz="1800" dirty="0" smtClean="0">
                <a:latin typeface="Segoe UI Variable Display Light" pitchFamily="2" charset="0"/>
              </a:rPr>
              <a:t/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Для самого сложного для всех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новоприбывших! Расчёт характеристик и их модификаторов (ячейки слева),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привязанных к ним </a:t>
            </a:r>
            <a:r>
              <a:rPr lang="ru-RU" sz="1800" dirty="0" err="1" smtClean="0">
                <a:latin typeface="Segoe UI Variable Display Light" pitchFamily="2" charset="0"/>
              </a:rPr>
              <a:t>спасбросков</a:t>
            </a:r>
            <a:r>
              <a:rPr lang="ru-RU" sz="1800" dirty="0" smtClean="0">
                <a:latin typeface="Segoe UI Variable Display Light" pitchFamily="2" charset="0"/>
              </a:rPr>
              <a:t> и навыков (соседние ячейки), 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а также инициативы (ячейка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по центру) и внимания (ячейка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под навыками).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>
                <a:latin typeface="Segoe UI Variable Display Light" pitchFamily="2" charset="0"/>
              </a:rPr>
              <a:t/>
            </a:r>
            <a:br>
              <a:rPr lang="ru-RU" sz="1800" dirty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Ну, и, само собой, для выбора класса, происхождения (предыстории), расы, мировоззрения, а также</a:t>
            </a:r>
            <a:br>
              <a:rPr lang="ru-RU" sz="1800" dirty="0" smtClean="0">
                <a:latin typeface="Segoe UI Variable Display Light" pitchFamily="2" charset="0"/>
              </a:rPr>
            </a:br>
            <a:r>
              <a:rPr lang="ru-RU" sz="1800" dirty="0" smtClean="0">
                <a:latin typeface="Segoe UI Variable Display Light" pitchFamily="2" charset="0"/>
              </a:rPr>
              <a:t>получения стартового снаряжения.</a:t>
            </a:r>
            <a:endParaRPr lang="ru-RU" sz="1800" dirty="0">
              <a:latin typeface="Segoe UI Variable Display Light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78374" y="476672"/>
            <a:ext cx="4630365" cy="60486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12" y="545219"/>
            <a:ext cx="4465488" cy="59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err="1" smtClean="0">
                <a:latin typeface="Segoe UI Variable Display Light" pitchFamily="2" charset="0"/>
              </a:rPr>
              <a:t>Парсинг</a:t>
            </a:r>
            <a:r>
              <a:rPr lang="ru-RU" b="1" dirty="0" smtClean="0">
                <a:latin typeface="Segoe UI Variable Display Light" pitchFamily="2" charset="0"/>
              </a:rPr>
              <a:t> </a:t>
            </a:r>
            <a:r>
              <a:rPr lang="en-US" b="1" dirty="0" smtClean="0">
                <a:latin typeface="Segoe UI Variable Display Light" pitchFamily="2" charset="0"/>
              </a:rPr>
              <a:t>dnd.su</a:t>
            </a:r>
            <a:br>
              <a:rPr lang="en-US" b="1" dirty="0" smtClean="0">
                <a:latin typeface="Segoe UI Variable Display Light" pitchFamily="2" charset="0"/>
              </a:rPr>
            </a:br>
            <a:r>
              <a:rPr lang="ru-RU" sz="3100" dirty="0" smtClean="0">
                <a:latin typeface="Segoe UI Variable Display Light" pitchFamily="2" charset="0"/>
              </a:rPr>
              <a:t>Собственно, так выглядит необходимый нам сайт:</a:t>
            </a:r>
            <a:endParaRPr lang="ru-RU" dirty="0">
              <a:latin typeface="Segoe UI Variable Display Light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6108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latin typeface="Segoe UI Variable Display Light" pitchFamily="2" charset="0"/>
              </a:rPr>
              <a:t>Получившийся </a:t>
            </a:r>
            <a:r>
              <a:rPr lang="ru-RU" sz="3200" b="1" dirty="0" err="1" smtClean="0">
                <a:latin typeface="Segoe UI Variable Display Light" pitchFamily="2" charset="0"/>
              </a:rPr>
              <a:t>датасет</a:t>
            </a:r>
            <a:r>
              <a:rPr lang="ru-RU" sz="2400" dirty="0" smtClean="0">
                <a:latin typeface="Segoe UI Variable Display Light" pitchFamily="2" charset="0"/>
              </a:rPr>
              <a:t/>
            </a:r>
            <a:br>
              <a:rPr lang="ru-RU" sz="2400" dirty="0" smtClean="0">
                <a:latin typeface="Segoe UI Variable Display Light" pitchFamily="2" charset="0"/>
              </a:rPr>
            </a:br>
            <a:r>
              <a:rPr lang="ru-RU" sz="2000" dirty="0" smtClean="0">
                <a:latin typeface="Segoe UI Variable Display Light" pitchFamily="2" charset="0"/>
              </a:rPr>
              <a:t>Основное, что нужно было заполучить: расы; </a:t>
            </a:r>
            <a:r>
              <a:rPr lang="ru-RU" sz="2000" dirty="0" err="1" smtClean="0">
                <a:latin typeface="Segoe UI Variable Display Light" pitchFamily="2" charset="0"/>
              </a:rPr>
              <a:t>подрасы</a:t>
            </a:r>
            <a:r>
              <a:rPr lang="ru-RU" sz="2000" dirty="0" smtClean="0">
                <a:latin typeface="Segoe UI Variable Display Light" pitchFamily="2" charset="0"/>
              </a:rPr>
              <a:t> (у кого есть); классы; мировоззрения; предыстории, а также связанные с ними владения навыками, инструментами (у кого есть) и стартовое снаряжение.</a:t>
            </a:r>
            <a:endParaRPr lang="ru-RU" sz="2000" dirty="0">
              <a:latin typeface="Segoe UI Variable Display Light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69" y="2132856"/>
            <a:ext cx="859338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5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Segoe UI Variable Display Light" pitchFamily="2" charset="0"/>
              </a:rPr>
              <a:t>Как бот выглядит?</a:t>
            </a:r>
            <a:endParaRPr lang="ru-RU" sz="3600" dirty="0">
              <a:latin typeface="Segoe UI Variable Display Light" pitchFamily="2" charset="0"/>
            </a:endParaRPr>
          </a:p>
        </p:txBody>
      </p:sp>
      <p:sp>
        <p:nvSpPr>
          <p:cNvPr id="4" name="AutoShape 4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56792"/>
            <a:ext cx="2410386" cy="48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2389158" cy="48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88" y="1556792"/>
            <a:ext cx="2426053" cy="489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4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141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>
                <a:latin typeface="Segoe UI Variable Display Light" pitchFamily="2" charset="0"/>
              </a:rPr>
              <a:t>Распределение характеристик</a:t>
            </a:r>
            <a:endParaRPr lang="ru-RU" sz="3200" b="1" dirty="0">
              <a:latin typeface="Segoe UI Variable Display Light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3168352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Segoe UI Variable Display Light" pitchFamily="2" charset="0"/>
              </a:rPr>
              <a:t>Одной из задач была реализация предоставления пользователю возможности самостоятельно распределить характеристики онлайн с учётом бонусов от выбранной расы. </a:t>
            </a:r>
          </a:p>
          <a:p>
            <a:pPr marL="0" indent="0">
              <a:buNone/>
            </a:pPr>
            <a:r>
              <a:rPr lang="ru-RU" sz="1800" dirty="0" smtClean="0">
                <a:latin typeface="Segoe UI Variable Display Light" pitchFamily="2" charset="0"/>
              </a:rPr>
              <a:t>У каждой они свои, например, у людей +1 ко всем характеристикам. Так, изначальные (и минимальные) значения характеристик равны 8, но с бонусом от расы у людей они автоматически становятся 9.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507066"/>
            <a:ext cx="2475077" cy="457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07066"/>
            <a:ext cx="2330408" cy="457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8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903" y="404664"/>
            <a:ext cx="8064896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Segoe UI Variable Display Light" pitchFamily="2" charset="0"/>
              </a:rPr>
              <a:t>Расчёт Модификаторов / </a:t>
            </a:r>
            <a:r>
              <a:rPr lang="ru-RU" sz="2800" b="1" dirty="0" err="1" smtClean="0">
                <a:latin typeface="Segoe UI Variable Display Light" pitchFamily="2" charset="0"/>
              </a:rPr>
              <a:t>Спасбросков</a:t>
            </a:r>
            <a:r>
              <a:rPr lang="ru-RU" sz="2800" b="1" dirty="0" smtClean="0">
                <a:latin typeface="Segoe UI Variable Display Light" pitchFamily="2" charset="0"/>
              </a:rPr>
              <a:t> / Навыков</a:t>
            </a:r>
            <a:endParaRPr lang="ru-RU" sz="2800" b="1" dirty="0">
              <a:latin typeface="Segoe UI Variable Display Light" pitchFamily="2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47202" y="3356992"/>
            <a:ext cx="7371189" cy="12570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egoe UI Variable Display Light" pitchFamily="2" charset="0"/>
              </a:rPr>
              <a:t>Т. е., например, если пользователь выбрал в качестве значения характеристики 16, то её модификатор, </a:t>
            </a:r>
            <a:r>
              <a:rPr lang="ru-RU" sz="2400" dirty="0" err="1" smtClean="0">
                <a:latin typeface="Segoe UI Variable Display Light" pitchFamily="2" charset="0"/>
              </a:rPr>
              <a:t>спасбросок</a:t>
            </a:r>
            <a:r>
              <a:rPr lang="ru-RU" sz="2400" dirty="0" smtClean="0">
                <a:latin typeface="Segoe UI Variable Display Light" pitchFamily="2" charset="0"/>
              </a:rPr>
              <a:t> и связанный с ней навык получат значение +2. При расчёте нечётных чисел значение округляется в меньшую сторону. Этот расчёт и было необходимо реализовать через код и учесть при этом бонус от выбранной пользователем расы.</a:t>
            </a:r>
          </a:p>
        </p:txBody>
      </p:sp>
      <p:pic>
        <p:nvPicPr>
          <p:cNvPr id="7171" name="Picture 3" descr="C:\Users\taike\Downloads\Illustrat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28" y="1700808"/>
            <a:ext cx="4536504" cy="12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9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19" y="33265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latin typeface="Segoe UI Variable Display Light" pitchFamily="2" charset="0"/>
              </a:rPr>
              <a:t>В конце бот присылает сообщение, в котором перечисляет все выбранные пользователем параметры и подсказывает, что с ними делать</a:t>
            </a:r>
            <a:r>
              <a:rPr lang="en-US" sz="1800" dirty="0" smtClean="0">
                <a:latin typeface="Segoe UI Variable Display Light" pitchFamily="2" charset="0"/>
              </a:rPr>
              <a:t> </a:t>
            </a:r>
            <a:r>
              <a:rPr lang="ru-RU" sz="1800" dirty="0" smtClean="0">
                <a:latin typeface="Segoe UI Variable Display Light" pitchFamily="2" charset="0"/>
              </a:rPr>
              <a:t>дальше. Вот, например, я создала Человека с классом «Плут» и предысторией «Преступник», соответствующе распределив ему характеристики.</a:t>
            </a:r>
            <a:endParaRPr lang="ru-RU" sz="1800" dirty="0">
              <a:latin typeface="Segoe UI Variable Display Light" pitchFamily="2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047667" cy="491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23" y="1700808"/>
            <a:ext cx="4075769" cy="490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7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294</Words>
  <Application>Microsoft Office PowerPoint</Application>
  <PresentationFormat>Экран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Чат-бот – помощник по созданию персонажа для настольной игры Dungeons &amp; Dragons</vt:lpstr>
      <vt:lpstr>Цель: создать бота, который будет помогать новичкам создавать персонажа и заполнять его лист для игры, а также в целом лучше ориентироваться в системе и правилах Dungeons &amp; Dragons.</vt:lpstr>
      <vt:lpstr>Лист персонажа, или чарник (Character Sheet), — набор сведений об игровом персонаже, включающий в себя все игровые детали и ролевые элементы, связанные с ним.   Для чего бот в первую очередь? Для самого сложного для всех новоприбывших! Расчёт характеристик и их модификаторов (ячейки слева), привязанных к ним спасбросков и навыков (соседние ячейки),  а также инициативы (ячейка по центру) и внимания (ячейка под навыками).  Ну, и, само собой, для выбора класса, происхождения (предыстории), расы, мировоззрения, а также получения стартового снаряжения.</vt:lpstr>
      <vt:lpstr>Парсинг dnd.su Собственно, так выглядит необходимый нам сайт:</vt:lpstr>
      <vt:lpstr>Получившийся датасет Основное, что нужно было заполучить: расы; подрасы (у кого есть); классы; мировоззрения; предыстории, а также связанные с ними владения навыками, инструментами (у кого есть) и стартовое снаряжение.</vt:lpstr>
      <vt:lpstr>Как бот выглядит?</vt:lpstr>
      <vt:lpstr>Распределение характеристик</vt:lpstr>
      <vt:lpstr>Расчёт Модификаторов / Спасбросков / Навыков</vt:lpstr>
      <vt:lpstr>В конце бот присылает сообщение, в котором перечисляет все выбранные пользователем параметры и подсказывает, что с ними делать дальше. Вот, например, я создала Человека с классом «Плут» и предысторией «Преступник», соответствующе распределив ему характеристики.</vt:lpstr>
      <vt:lpstr>Спасибо за внимание! 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– помощник по созданию персонажа для настольной игры  Dungeons &amp; Dragons</dc:title>
  <dc:creator>Мария Иванова</dc:creator>
  <cp:lastModifiedBy>Мария Иванова</cp:lastModifiedBy>
  <cp:revision>21</cp:revision>
  <dcterms:created xsi:type="dcterms:W3CDTF">2025-02-28T21:42:51Z</dcterms:created>
  <dcterms:modified xsi:type="dcterms:W3CDTF">2025-03-01T03:11:23Z</dcterms:modified>
</cp:coreProperties>
</file>