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FD7A-29F1-468A-B19A-930F301FAF0B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C656-6CF9-4DDA-B6B7-D06D653DD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79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FD7A-29F1-468A-B19A-930F301FAF0B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C656-6CF9-4DDA-B6B7-D06D653DD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89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FD7A-29F1-468A-B19A-930F301FAF0B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C656-6CF9-4DDA-B6B7-D06D653DD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702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FD7A-29F1-468A-B19A-930F301FAF0B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C656-6CF9-4DDA-B6B7-D06D653DD49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006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FD7A-29F1-468A-B19A-930F301FAF0B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C656-6CF9-4DDA-B6B7-D06D653DD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970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FD7A-29F1-468A-B19A-930F301FAF0B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C656-6CF9-4DDA-B6B7-D06D653DD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29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FD7A-29F1-468A-B19A-930F301FAF0B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C656-6CF9-4DDA-B6B7-D06D653DD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171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FD7A-29F1-468A-B19A-930F301FAF0B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C656-6CF9-4DDA-B6B7-D06D653DD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732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FD7A-29F1-468A-B19A-930F301FAF0B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C656-6CF9-4DDA-B6B7-D06D653DD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9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FD7A-29F1-468A-B19A-930F301FAF0B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C656-6CF9-4DDA-B6B7-D06D653DD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98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FD7A-29F1-468A-B19A-930F301FAF0B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C656-6CF9-4DDA-B6B7-D06D653DD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00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FD7A-29F1-468A-B19A-930F301FAF0B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C656-6CF9-4DDA-B6B7-D06D653DD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86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FD7A-29F1-468A-B19A-930F301FAF0B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C656-6CF9-4DDA-B6B7-D06D653DD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42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FD7A-29F1-468A-B19A-930F301FAF0B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C656-6CF9-4DDA-B6B7-D06D653DD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33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FD7A-29F1-468A-B19A-930F301FAF0B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C656-6CF9-4DDA-B6B7-D06D653DD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93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FD7A-29F1-468A-B19A-930F301FAF0B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C656-6CF9-4DDA-B6B7-D06D653DD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35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FD7A-29F1-468A-B19A-930F301FAF0B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C656-6CF9-4DDA-B6B7-D06D653DD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39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607FD7A-29F1-468A-B19A-930F301FAF0B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DBC656-6CF9-4DDA-B6B7-D06D653DD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6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0F096B-62FB-5C1B-2A22-42C4AD3AEB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History of c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3139074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F6F856-D36B-9B88-1487-F86E1919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Who developed the c programming language </a:t>
            </a:r>
            <a:r>
              <a:rPr lang="en-IN" sz="3200" dirty="0">
                <a:latin typeface="Bahnschrift" panose="020B0502040204020203" pitchFamily="34" charset="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3C90DC-5BAC-F2A6-79DA-F41C361BA975}"/>
              </a:ext>
            </a:extLst>
          </p:cNvPr>
          <p:cNvSpPr txBox="1"/>
          <p:nvPr/>
        </p:nvSpPr>
        <p:spPr>
          <a:xfrm>
            <a:off x="1244025" y="2139885"/>
            <a:ext cx="97039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C was developed by Dennis Ritchie, an American computer scientist at Bell Labs.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He is also credited with being a co-creator of the Unix operating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Ritche’s contribution to the field of computer science is considered one of the most influential in programming history.</a:t>
            </a:r>
          </a:p>
        </p:txBody>
      </p:sp>
    </p:spTree>
    <p:extLst>
      <p:ext uri="{BB962C8B-B14F-4D97-AF65-F5344CB8AC3E}">
        <p14:creationId xmlns:p14="http://schemas.microsoft.com/office/powerpoint/2010/main" val="7628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D0B3F4-E6C2-D550-F598-65935008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When was c developed</a:t>
            </a: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097F6-E9A1-8DFC-5A69-66610DFEC8AD}"/>
              </a:ext>
            </a:extLst>
          </p:cNvPr>
          <p:cNvSpPr txBox="1"/>
          <p:nvPr/>
        </p:nvSpPr>
        <p:spPr>
          <a:xfrm>
            <a:off x="1414021" y="2214694"/>
            <a:ext cx="98642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The C programming language was developed in 1972.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It was designed as a system programming language for writing operating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At that time, most operating systems were written in assembly, and C provided a higher-level, yet efficient, alternative.</a:t>
            </a:r>
          </a:p>
        </p:txBody>
      </p:sp>
    </p:spTree>
    <p:extLst>
      <p:ext uri="{BB962C8B-B14F-4D97-AF65-F5344CB8AC3E}">
        <p14:creationId xmlns:p14="http://schemas.microsoft.com/office/powerpoint/2010/main" val="9898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56BE2-955F-8EA9-1789-B07B609DD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0B96-CE70-D78D-7D41-5C85934C1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was derived from which earlier language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E81C4-049A-8704-01BC-D9E930A57B10}"/>
              </a:ext>
            </a:extLst>
          </p:cNvPr>
          <p:cNvSpPr txBox="1"/>
          <p:nvPr/>
        </p:nvSpPr>
        <p:spPr>
          <a:xfrm>
            <a:off x="1150070" y="1998482"/>
            <a:ext cx="103644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C was derived from B programming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B itself was influenced by an earlier programming language called BCPL(Basic Combined Programming Language).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Dennis Ritchie improved upon B by adding features such as data types and structures, making C more powerful and flexible.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50564372"/>
      </p:ext>
    </p:extLst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C19C-12DB-FB1C-6BB6-1440CFF1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Languages developed after 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B64FD6-8463-BC92-A980-BE133F77CB89}"/>
              </a:ext>
            </a:extLst>
          </p:cNvPr>
          <p:cNvSpPr txBox="1"/>
          <p:nvPr/>
        </p:nvSpPr>
        <p:spPr>
          <a:xfrm>
            <a:off x="1112363" y="1979629"/>
            <a:ext cx="103644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C influenced many programming languages that came later. Some notable examples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C++ (developed in the 1980’s, added object-oriented features to 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Java (developed in the 1990’s, known for its probability and ‘write once, run anywhere’ philosophy).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Python(</a:t>
            </a:r>
            <a:r>
              <a:rPr lang="en-IN" sz="2800" dirty="0" err="1"/>
              <a:t>develoed</a:t>
            </a:r>
            <a:r>
              <a:rPr lang="en-IN" sz="2800" dirty="0"/>
              <a:t> in the early 1990’s, focused on simplicity and readability).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These languages were built upon concepts introduced by C, making C a foundation of modern programming.</a:t>
            </a:r>
          </a:p>
        </p:txBody>
      </p:sp>
    </p:spTree>
    <p:extLst>
      <p:ext uri="{BB962C8B-B14F-4D97-AF65-F5344CB8AC3E}">
        <p14:creationId xmlns:p14="http://schemas.microsoft.com/office/powerpoint/2010/main" val="364916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F7D28-39E5-BE2E-6AAB-01837362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Importance of c language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FB4FD9-98AA-12DA-DD3A-1B000BC9F99C}"/>
              </a:ext>
            </a:extLst>
          </p:cNvPr>
          <p:cNvSpPr txBox="1"/>
          <p:nvPr/>
        </p:nvSpPr>
        <p:spPr>
          <a:xfrm>
            <a:off x="765142" y="2207610"/>
            <a:ext cx="1066171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C is considered the foundation of modern programming languages.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It is still widely used for systems programming, embedded systems, and operating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The syntax and concepts of C have influenced almost all modern languages.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Learning C helps in understanding how computers work at </a:t>
            </a:r>
            <a:r>
              <a:rPr lang="en-IN" sz="3200" dirty="0" err="1"/>
              <a:t>alow</a:t>
            </a:r>
            <a:r>
              <a:rPr lang="en-IN" sz="3200" dirty="0"/>
              <a:t> level.</a:t>
            </a:r>
          </a:p>
        </p:txBody>
      </p:sp>
    </p:spTree>
    <p:extLst>
      <p:ext uri="{BB962C8B-B14F-4D97-AF65-F5344CB8AC3E}">
        <p14:creationId xmlns:p14="http://schemas.microsoft.com/office/powerpoint/2010/main" val="319469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26E8-4A33-F6FD-1024-E3AE1FF8E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Summmary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17E6AD-48F0-A66F-E193-FD7C3EBA723F}"/>
              </a:ext>
            </a:extLst>
          </p:cNvPr>
          <p:cNvSpPr txBox="1"/>
          <p:nvPr/>
        </p:nvSpPr>
        <p:spPr>
          <a:xfrm>
            <a:off x="1027522" y="2214694"/>
            <a:ext cx="110199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Developed by Dennis Ritchie in 1972 at Bell Labs.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Derived from B (influenced by BCPL).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Designed for system programming and Unix operating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Inspired many future languages like C++, Java and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Still considered one of the most important and powerful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287727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9F0BA5-B7AE-7BBF-1C9A-121D0BC8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19" y="1671885"/>
            <a:ext cx="10364452" cy="2511835"/>
          </a:xfrm>
        </p:spPr>
        <p:txBody>
          <a:bodyPr anchor="ctr"/>
          <a:lstStyle/>
          <a:p>
            <a:r>
              <a:rPr lang="en-IN" dirty="0"/>
              <a:t>Thank You For Your Better Listening!!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5D424-CE6D-8017-7F33-968DD1368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74" y="3323729"/>
            <a:ext cx="10364452" cy="1140644"/>
          </a:xfrm>
        </p:spPr>
        <p:txBody>
          <a:bodyPr anchor="ctr">
            <a:normAutofit/>
          </a:bodyPr>
          <a:lstStyle/>
          <a:p>
            <a:r>
              <a:rPr lang="en-IN" sz="2400" dirty="0">
                <a:solidFill>
                  <a:schemeClr val="accent5">
                    <a:lumMod val="50000"/>
                  </a:schemeClr>
                </a:solidFill>
              </a:rPr>
              <a:t>Presented </a:t>
            </a:r>
            <a:r>
              <a:rPr lang="en-IN" sz="2400" dirty="0" err="1">
                <a:solidFill>
                  <a:schemeClr val="accent5">
                    <a:lumMod val="50000"/>
                  </a:schemeClr>
                </a:solidFill>
              </a:rPr>
              <a:t>bY</a:t>
            </a:r>
            <a:r>
              <a:rPr lang="en-IN" sz="2400" dirty="0">
                <a:solidFill>
                  <a:schemeClr val="accent5">
                    <a:lumMod val="50000"/>
                  </a:schemeClr>
                </a:solidFill>
              </a:rPr>
              <a:t> Taikhoom Rangwala.</a:t>
            </a:r>
          </a:p>
        </p:txBody>
      </p:sp>
    </p:spTree>
    <p:extLst>
      <p:ext uri="{BB962C8B-B14F-4D97-AF65-F5344CB8AC3E}">
        <p14:creationId xmlns:p14="http://schemas.microsoft.com/office/powerpoint/2010/main" val="211596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92</TotalTime>
  <Words>369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Bahnschrift</vt:lpstr>
      <vt:lpstr>Tw Cen MT</vt:lpstr>
      <vt:lpstr>Droplet</vt:lpstr>
      <vt:lpstr>History of c programming language.</vt:lpstr>
      <vt:lpstr>Who developed the c programming language ?</vt:lpstr>
      <vt:lpstr>When was c developed?</vt:lpstr>
      <vt:lpstr>C was derived from which earlier language?</vt:lpstr>
      <vt:lpstr>Languages developed after c</vt:lpstr>
      <vt:lpstr>Importance of c language</vt:lpstr>
      <vt:lpstr>Summmary</vt:lpstr>
      <vt:lpstr>Thank You For Your Better Listening!!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Taikhoom Rangwala</dc:creator>
  <cp:lastModifiedBy>Taikhoom Rangwala</cp:lastModifiedBy>
  <cp:revision>2</cp:revision>
  <dcterms:created xsi:type="dcterms:W3CDTF">2025-09-09T05:22:28Z</dcterms:created>
  <dcterms:modified xsi:type="dcterms:W3CDTF">2025-09-10T10:21:01Z</dcterms:modified>
</cp:coreProperties>
</file>