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4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8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83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0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6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67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44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9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10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1B65-6BCF-4C25-B166-618B9C4C3886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F36A-E668-4329-AACA-CB814D91FD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1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8pc-1.contest.atcoder.jp/tasks/s8pc_1_c" TargetMode="External"/><Relationship Id="rId2" Type="http://schemas.openxmlformats.org/officeDocument/2006/relationships/hyperlink" Target="http://abc034.contest.atcoder.jp/tasks/abc034_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-festival-2015-qualb.contest.atcoder.jp/tasks/codefestival_2015_qualB_c" TargetMode="External"/><Relationship Id="rId2" Type="http://schemas.openxmlformats.org/officeDocument/2006/relationships/hyperlink" Target="https://www.hackerrank.com/challenges/cut-the-sti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ukicoder.me/problems/no/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bc035.contest.atcoder.jp/tasks/abc035_d" TargetMode="External"/><Relationship Id="rId2" Type="http://schemas.openxmlformats.org/officeDocument/2006/relationships/hyperlink" Target="https://www.hackerrank.com/challenges/stockm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3414" TargetMode="External"/><Relationship Id="rId2" Type="http://schemas.openxmlformats.org/officeDocument/2006/relationships/hyperlink" Target="https://www.hackerrank.com/contests/5-days-of-game-theory/challenges/fun-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contests/w19/challenges/two-robo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Div1 </a:t>
            </a:r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日目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帰り道　</a:t>
            </a:r>
            <a:r>
              <a:rPr lang="en-US" altLang="ja-JP" dirty="0">
                <a:hlinkClick r:id="rId2"/>
              </a:rPr>
              <a:t>http://abc034.contest.atcoder.jp/tasks/abc034_c</a:t>
            </a:r>
            <a:endParaRPr lang="en-US" altLang="ja-JP" dirty="0"/>
          </a:p>
          <a:p>
            <a:r>
              <a:rPr lang="ja-JP" altLang="en-US" dirty="0"/>
              <a:t>アヒル一直線　　　　　　　　　　　　　</a:t>
            </a:r>
            <a:r>
              <a:rPr lang="en-US" altLang="ja-JP" dirty="0"/>
              <a:t>topcoder SRM 526 Div2 Med </a:t>
            </a:r>
            <a:r>
              <a:rPr lang="en-US" altLang="ja-JP" dirty="0" err="1"/>
              <a:t>DucksAlignment</a:t>
            </a:r>
            <a:endParaRPr lang="en-US" altLang="ja-JP" dirty="0"/>
          </a:p>
          <a:p>
            <a:r>
              <a:rPr lang="ja-JP" altLang="en-US" dirty="0"/>
              <a:t>カードゲーム                                                      </a:t>
            </a:r>
            <a:r>
              <a:rPr lang="en-US" altLang="ja-JP" dirty="0"/>
              <a:t>topcoder SRM 500 Div2 Easy</a:t>
            </a:r>
          </a:p>
          <a:p>
            <a:r>
              <a:rPr lang="ja-JP" altLang="en-US" dirty="0"/>
              <a:t>本屋をめぐる冒険</a:t>
            </a:r>
            <a:r>
              <a:rPr lang="en-US" altLang="ja-JP" dirty="0"/>
              <a:t>Ⅰ </a:t>
            </a:r>
            <a:r>
              <a:rPr lang="en-US" altLang="ja-JP" dirty="0" err="1"/>
              <a:t>AtCoder</a:t>
            </a:r>
            <a:r>
              <a:rPr lang="en-US" altLang="ja-JP" dirty="0"/>
              <a:t> square869120Contest#1 C-</a:t>
            </a:r>
            <a:r>
              <a:rPr lang="ja-JP" altLang="en-US" dirty="0"/>
              <a:t>お金の町    </a:t>
            </a: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http://s8pc-1.contest.atcoder.jp/tasks/s8pc_1_c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37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日目①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064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棒の切り取り</a:t>
            </a:r>
            <a:r>
              <a:rPr lang="en-US" altLang="ja-JP" dirty="0" err="1"/>
              <a:t>HackerRank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https://www.hackerrank.com/challenges/cut-the-sticks</a:t>
            </a:r>
            <a:endParaRPr lang="en-US" altLang="ja-JP" dirty="0"/>
          </a:p>
          <a:p>
            <a:r>
              <a:rPr kumimoji="1" lang="ja-JP" altLang="en-US" dirty="0"/>
              <a:t>旅館 </a:t>
            </a:r>
            <a:r>
              <a:rPr kumimoji="1" lang="en-US" altLang="ja-JP" dirty="0" err="1"/>
              <a:t>AtCoder</a:t>
            </a:r>
            <a:r>
              <a:rPr kumimoji="1" lang="en-US" altLang="ja-JP" dirty="0"/>
              <a:t>  </a:t>
            </a:r>
            <a:r>
              <a:rPr kumimoji="1" lang="en-US" altLang="ja-JP" dirty="0" err="1"/>
              <a:t>CodeFestival</a:t>
            </a:r>
            <a:r>
              <a:rPr kumimoji="1" lang="en-US" altLang="ja-JP" dirty="0"/>
              <a:t> 2015 </a:t>
            </a:r>
            <a:r>
              <a:rPr kumimoji="1" lang="ja-JP" altLang="en-US" dirty="0"/>
              <a:t>予選</a:t>
            </a:r>
            <a:r>
              <a:rPr lang="en-US" altLang="ja-JP" dirty="0"/>
              <a:t>B </a:t>
            </a:r>
            <a:r>
              <a:rPr lang="en-US" altLang="ja-JP" dirty="0">
                <a:hlinkClick r:id="rId3"/>
              </a:rPr>
              <a:t>http://code-festival-2015-qualb.contest.atcoder.jp/tasks/codefestival_2015_qualB_c</a:t>
            </a:r>
            <a:endParaRPr lang="en-US" altLang="ja-JP" dirty="0"/>
          </a:p>
          <a:p>
            <a:r>
              <a:rPr lang="ja-JP" altLang="en-US" dirty="0"/>
              <a:t>ケーキバイキング </a:t>
            </a:r>
            <a:r>
              <a:rPr lang="en-US" altLang="ja-JP" dirty="0" err="1"/>
              <a:t>yukicoder</a:t>
            </a:r>
            <a:r>
              <a:rPr lang="en-US" altLang="ja-JP" dirty="0"/>
              <a:t> No.45 </a:t>
            </a:r>
            <a:r>
              <a:rPr lang="en-US" altLang="ja-JP" dirty="0">
                <a:hlinkClick r:id="rId4"/>
              </a:rPr>
              <a:t>http://yukicoder.me/problems/no/45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22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日目②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ポケモン</a:t>
            </a:r>
            <a:r>
              <a:rPr lang="en-US" altLang="ja-JP" dirty="0"/>
              <a:t>GO lv2 </a:t>
            </a:r>
            <a:r>
              <a:rPr lang="en-US" altLang="ja-JP" dirty="0" err="1"/>
              <a:t>HackerRank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https://www.hackerrank.com/challenges/stockmax</a:t>
            </a:r>
            <a:endParaRPr lang="en-US" altLang="ja-JP" dirty="0"/>
          </a:p>
          <a:p>
            <a:r>
              <a:rPr lang="ja-JP" altLang="en-US" dirty="0"/>
              <a:t>本屋をめぐる冒険</a:t>
            </a:r>
            <a:r>
              <a:rPr lang="en-US" altLang="ja-JP" dirty="0"/>
              <a:t>Ⅱ </a:t>
            </a:r>
            <a:r>
              <a:rPr lang="en-US" altLang="ja-JP" dirty="0" err="1"/>
              <a:t>AtCoder</a:t>
            </a: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http://abc035.contest.atcoder.jp/tasks/abc035_d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30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日目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楽しいゲーム </a:t>
            </a:r>
            <a:r>
              <a:rPr lang="en-US" altLang="ja-JP" dirty="0" err="1"/>
              <a:t>HackerRank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https://www.hackerrank.com/contests/5-days-of-game-theory/challenges/fun-game</a:t>
            </a:r>
            <a:endParaRPr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リットルの水 </a:t>
            </a:r>
            <a:r>
              <a:rPr lang="en-US" altLang="ja-JP" dirty="0"/>
              <a:t>POJ </a:t>
            </a:r>
            <a:r>
              <a:rPr lang="en-US" altLang="ja-JP" dirty="0">
                <a:hlinkClick r:id="rId3"/>
              </a:rPr>
              <a:t>http://poj.org/problem?id=3414</a:t>
            </a:r>
            <a:endParaRPr lang="en-US" altLang="ja-JP" dirty="0"/>
          </a:p>
          <a:p>
            <a:r>
              <a:rPr lang="ja-JP" altLang="en-US" dirty="0"/>
              <a:t>ナップザック 「あり本　平均最大化」で　　</a:t>
            </a:r>
            <a:r>
              <a:rPr lang="ja-JP" altLang="en-US" dirty="0" err="1"/>
              <a:t>ぐぐると</a:t>
            </a:r>
            <a:r>
              <a:rPr lang="ja-JP" altLang="en-US" dirty="0"/>
              <a:t>いいかも</a:t>
            </a:r>
            <a:endParaRPr lang="en-US" altLang="ja-JP" dirty="0"/>
          </a:p>
          <a:p>
            <a:r>
              <a:rPr lang="ja-JP" altLang="en-US" dirty="0"/>
              <a:t>二つのロボット </a:t>
            </a:r>
            <a:r>
              <a:rPr lang="en-US" altLang="ja-JP" dirty="0" err="1"/>
              <a:t>HackerRank</a:t>
            </a:r>
            <a:r>
              <a:rPr lang="en-US" altLang="ja-JP" dirty="0"/>
              <a:t> </a:t>
            </a:r>
            <a:r>
              <a:rPr lang="en-US" altLang="ja-JP" dirty="0">
                <a:hlinkClick r:id="rId4"/>
              </a:rPr>
              <a:t>https://www.hackerrank.com/contests/w19/challenges/two-robots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216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69</Words>
  <Application>Microsoft Office PowerPoint</Application>
  <PresentationFormat>画面に合わせる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Div1 出典</vt:lpstr>
      <vt:lpstr>1日目</vt:lpstr>
      <vt:lpstr>2日目①</vt:lpstr>
      <vt:lpstr>2日目②</vt:lpstr>
      <vt:lpstr>3日目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Div1 解説</dc:title>
  <dc:creator>Taiki</dc:creator>
  <cp:lastModifiedBy>Taiki</cp:lastModifiedBy>
  <cp:revision>12</cp:revision>
  <dcterms:created xsi:type="dcterms:W3CDTF">2016-08-08T03:22:11Z</dcterms:created>
  <dcterms:modified xsi:type="dcterms:W3CDTF">2016-08-08T04:04:33Z</dcterms:modified>
</cp:coreProperties>
</file>