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E8E6C-88FE-4577-B645-84B688C55528}" type="datetimeFigureOut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9F69F-4674-4ECD-8EBE-4AB181FC2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47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81D3-0867-4E69-B4B7-3C5EA226EB6B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95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3B9-C04B-4BA3-9079-3D998288EB41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68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0110-40B8-4B6E-9CFA-2736FF6B8CC8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93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676B-DE46-4283-9940-B88D2A55E855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8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579B-B2F1-4E4B-AE88-DF77F1926CA7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F0C0-5CEE-45BB-A8FC-7BCBFB4AD786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24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ED79-3B82-487F-804C-637A5F057148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56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A7AB-2BAB-4139-A634-F5CFEB4BDCF1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7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D70B-FF9E-464C-838F-F95CFF3DFE9B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79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C35F-B586-46F3-BEBF-17F26B593FC4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25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611D-5941-4B94-BFF5-CE75686F0EDE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4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CA5E8-61BF-4876-B0F4-0E6262F98227}" type="datetime1">
              <a:rPr kumimoji="1" lang="ja-JP" altLang="en-US" smtClean="0"/>
              <a:t>2016/8/7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240E-EA6F-4787-8BB0-FC4D45245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合宿アルコン１日目</a:t>
            </a:r>
            <a:br>
              <a:rPr lang="en-US" altLang="ja-JP" dirty="0"/>
            </a:br>
            <a:r>
              <a:rPr lang="en-US" altLang="ja-JP" dirty="0"/>
              <a:t>Div1</a:t>
            </a:r>
            <a:r>
              <a:rPr lang="ja-JP" altLang="en-US" dirty="0"/>
              <a:t>　解説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問３．部分点解法</a:t>
            </a:r>
            <a:r>
              <a:rPr lang="en-US" altLang="ja-JP" dirty="0"/>
              <a:t>O(HW)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実装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二次元配列を使う。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dp</a:t>
            </a:r>
            <a:r>
              <a:rPr lang="en-US" altLang="ja-JP" dirty="0"/>
              <a:t>[1001][1001];     //</a:t>
            </a:r>
            <a:r>
              <a:rPr lang="ja-JP" altLang="en-US" dirty="0"/>
              <a:t>（</a:t>
            </a:r>
            <a:r>
              <a:rPr lang="en-US" altLang="ja-JP" dirty="0" err="1"/>
              <a:t>i</a:t>
            </a:r>
            <a:r>
              <a:rPr lang="en-US" altLang="ja-JP" dirty="0"/>
              <a:t>, j</a:t>
            </a:r>
            <a:r>
              <a:rPr lang="ja-JP" altLang="en-US" dirty="0"/>
              <a:t>）までの最短経路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=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- 1][j] +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 - 1];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dp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][j] %= mod;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問３．解法</a:t>
            </a:r>
            <a:r>
              <a:rPr kumimoji="1" lang="en-US" altLang="ja-JP" dirty="0"/>
              <a:t>O(H</a:t>
            </a:r>
            <a:r>
              <a:rPr lang="ja-JP" altLang="en-US" dirty="0"/>
              <a:t> </a:t>
            </a:r>
            <a:r>
              <a:rPr kumimoji="1" lang="en-US" altLang="ja-JP" dirty="0"/>
              <a:t>log</a:t>
            </a:r>
            <a:r>
              <a:rPr lang="ja-JP" altLang="en-US" dirty="0"/>
              <a:t> </a:t>
            </a:r>
            <a:r>
              <a:rPr kumimoji="1" lang="en-US" altLang="ja-JP" dirty="0"/>
              <a:t>mod)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 err="1"/>
              <a:t>a,b</a:t>
            </a:r>
            <a:r>
              <a:rPr kumimoji="1" lang="ja-JP" altLang="en-US" dirty="0"/>
              <a:t>）から（</a:t>
            </a:r>
            <a:r>
              <a:rPr kumimoji="1" lang="en-US" altLang="ja-JP" dirty="0" err="1"/>
              <a:t>c,d</a:t>
            </a:r>
            <a:r>
              <a:rPr kumimoji="1" lang="ja-JP" altLang="en-US" dirty="0"/>
              <a:t>）までの最短経路は数学的に言い換えると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「下に </a:t>
            </a:r>
            <a:r>
              <a:rPr lang="en-US" altLang="ja-JP" dirty="0"/>
              <a:t>c – a</a:t>
            </a:r>
            <a:r>
              <a:rPr lang="ja-JP" altLang="en-US" dirty="0"/>
              <a:t>回、右に</a:t>
            </a:r>
            <a:r>
              <a:rPr lang="en-US" altLang="ja-JP" dirty="0"/>
              <a:t>d – b</a:t>
            </a:r>
            <a:r>
              <a:rPr lang="ja-JP" altLang="en-US" dirty="0"/>
              <a:t>回移動する組合せの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個数」と考えられる。</a:t>
            </a:r>
            <a:endParaRPr kumimoji="1" lang="en-US" altLang="ja-JP" dirty="0"/>
          </a:p>
          <a:p>
            <a:r>
              <a:rPr lang="ja-JP" altLang="en-US" dirty="0"/>
              <a:t>つまり、</a:t>
            </a:r>
            <a:r>
              <a:rPr lang="en-US" altLang="ja-JP" dirty="0"/>
              <a:t>{</a:t>
            </a:r>
            <a:r>
              <a:rPr lang="en-US" altLang="ja-JP" sz="2400" dirty="0"/>
              <a:t>(c - a)+(d - b)}</a:t>
            </a:r>
            <a:r>
              <a:rPr lang="en-US" altLang="ja-JP" sz="3600" dirty="0"/>
              <a:t>C</a:t>
            </a:r>
            <a:r>
              <a:rPr lang="en-US" altLang="ja-JP" sz="2400" dirty="0"/>
              <a:t>(c - a) </a:t>
            </a:r>
            <a:r>
              <a:rPr lang="ja-JP" altLang="en-US" sz="2400" dirty="0"/>
              <a:t>となる。</a:t>
            </a:r>
            <a:endParaRPr lang="en-US" altLang="ja-JP" sz="2400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79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問３．解法</a:t>
            </a:r>
            <a:r>
              <a:rPr lang="en-US" altLang="ja-JP" dirty="0"/>
              <a:t>O(H</a:t>
            </a:r>
            <a:r>
              <a:rPr lang="ja-JP" altLang="en-US" dirty="0"/>
              <a:t> </a:t>
            </a:r>
            <a:r>
              <a:rPr lang="en-US" altLang="ja-JP" dirty="0"/>
              <a:t>log</a:t>
            </a:r>
            <a:r>
              <a:rPr lang="ja-JP" altLang="en-US" dirty="0"/>
              <a:t> </a:t>
            </a:r>
            <a:r>
              <a:rPr lang="en-US" altLang="ja-JP" dirty="0"/>
              <a:t>mod)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(1,1)</a:t>
            </a:r>
            <a:r>
              <a:rPr lang="ja-JP" altLang="en-US" sz="2400" dirty="0"/>
              <a:t>から</a:t>
            </a:r>
            <a:r>
              <a:rPr lang="en-US" altLang="ja-JP" sz="2400" dirty="0"/>
              <a:t>(</a:t>
            </a:r>
            <a:r>
              <a:rPr lang="en-US" altLang="ja-JP" sz="2400" dirty="0" err="1"/>
              <a:t>y,x</a:t>
            </a:r>
            <a:r>
              <a:rPr lang="en-US" altLang="ja-JP" sz="2400" dirty="0"/>
              <a:t>)</a:t>
            </a:r>
            <a:r>
              <a:rPr lang="ja-JP" altLang="en-US" sz="2400" dirty="0"/>
              <a:t>を通り</a:t>
            </a:r>
            <a:r>
              <a:rPr lang="en-US" altLang="ja-JP" sz="2400" dirty="0"/>
              <a:t>(H,W)</a:t>
            </a:r>
            <a:r>
              <a:rPr lang="ja-JP" altLang="en-US" sz="2400" dirty="0"/>
              <a:t>に行く最短経路の数は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</a:t>
            </a:r>
            <a:r>
              <a:rPr lang="en-US" altLang="ja-JP" sz="2000" dirty="0"/>
              <a:t>(y+x-2)</a:t>
            </a:r>
            <a:r>
              <a:rPr lang="en-US" altLang="ja-JP" sz="3600" dirty="0"/>
              <a:t>C</a:t>
            </a:r>
            <a:r>
              <a:rPr lang="en-US" altLang="ja-JP" sz="2000" dirty="0"/>
              <a:t>(y-1)</a:t>
            </a:r>
            <a:r>
              <a:rPr lang="en-US" altLang="ja-JP" sz="2400" dirty="0"/>
              <a:t> * </a:t>
            </a:r>
            <a:r>
              <a:rPr lang="en-US" altLang="ja-JP" sz="2000" dirty="0"/>
              <a:t>{(H-y)+(W-x)}</a:t>
            </a:r>
            <a:r>
              <a:rPr lang="en-US" altLang="ja-JP" sz="3600" dirty="0"/>
              <a:t>C</a:t>
            </a:r>
            <a:r>
              <a:rPr lang="en-US" altLang="ja-JP" sz="2000" dirty="0"/>
              <a:t>(H-y) </a:t>
            </a:r>
            <a:r>
              <a:rPr lang="ja-JP" altLang="en-US" sz="2000" dirty="0"/>
              <a:t>である。</a:t>
            </a:r>
            <a:endParaRPr lang="en-US" altLang="ja-JP" sz="2000" dirty="0"/>
          </a:p>
          <a:p>
            <a:endParaRPr lang="en-US" altLang="ja-JP" sz="2400" dirty="0"/>
          </a:p>
          <a:p>
            <a:r>
              <a:rPr lang="ja-JP" altLang="en-US" sz="2400" dirty="0"/>
              <a:t>ここで </a:t>
            </a:r>
            <a:r>
              <a:rPr lang="en-US" altLang="ja-JP" sz="2400" dirty="0" err="1"/>
              <a:t>a</a:t>
            </a:r>
            <a:r>
              <a:rPr lang="en-US" altLang="ja-JP" sz="3600" dirty="0" err="1"/>
              <a:t>C</a:t>
            </a:r>
            <a:r>
              <a:rPr lang="en-US" altLang="ja-JP" sz="2400" dirty="0" err="1"/>
              <a:t>b</a:t>
            </a:r>
            <a:r>
              <a:rPr lang="en-US" altLang="ja-JP" sz="2400" dirty="0"/>
              <a:t> </a:t>
            </a:r>
            <a:r>
              <a:rPr lang="ja-JP" altLang="en-US" sz="2400" dirty="0"/>
              <a:t>の求め方を考える。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4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問１．問題概要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lang="ja-JP" altLang="en-US" dirty="0"/>
              <a:t>日間の株価で最大の値を選ぶ。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n</a:t>
            </a:r>
            <a:r>
              <a:rPr kumimoji="1" lang="ja-JP" altLang="en-US" dirty="0"/>
              <a:t>日目の株価は </a:t>
            </a:r>
            <a:r>
              <a:rPr lang="en-US" altLang="ja-JP" dirty="0"/>
              <a:t>k * An-1 + (1 - k) * An-2 </a:t>
            </a:r>
            <a:r>
              <a:rPr lang="ja-JP" altLang="en-US" dirty="0"/>
              <a:t>で計算できる。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lang="ja-JP" altLang="en-US" dirty="0"/>
              <a:t>１．</a:t>
            </a:r>
            <a:r>
              <a:rPr kumimoji="1" lang="en-US" altLang="ja-JP" dirty="0"/>
              <a:t> </a:t>
            </a:r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kumimoji="1" lang="en-US" altLang="ja-JP" dirty="0"/>
              <a:t> = 3, k = 0.8, </a:t>
            </a:r>
            <a:r>
              <a:rPr kumimoji="1" lang="ja-JP" altLang="en-US" dirty="0"/>
              <a:t>今日の株価を</a:t>
            </a:r>
            <a:r>
              <a:rPr kumimoji="1" lang="en-US" altLang="ja-JP" dirty="0"/>
              <a:t>28000,</a:t>
            </a:r>
            <a:r>
              <a:rPr kumimoji="1" lang="ja-JP" altLang="en-US" dirty="0"/>
              <a:t>昨日の株価を</a:t>
            </a:r>
            <a:r>
              <a:rPr kumimoji="1" lang="en-US" altLang="ja-JP" dirty="0"/>
              <a:t> 30000</a:t>
            </a:r>
            <a:r>
              <a:rPr kumimoji="1" lang="ja-JP" altLang="en-US" dirty="0"/>
              <a:t>とする。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A1 = 0.8 * 28000 + (1 – 0.8) * 30000 = 29600</a:t>
            </a:r>
            <a:br>
              <a:rPr lang="ja-JP" altLang="en-US" dirty="0"/>
            </a:b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A2 = 0.8 * 29600 + 0.2 * 30000 = 29680</a:t>
            </a:r>
          </a:p>
          <a:p>
            <a:pPr marL="0" indent="0">
              <a:buNone/>
            </a:pPr>
            <a:br>
              <a:rPr lang="ja-JP" altLang="en-US" dirty="0"/>
            </a:br>
            <a:r>
              <a:rPr lang="en-US" altLang="ja-JP" dirty="0"/>
              <a:t>   A3 = 0.8 * 29680 + 0.2 * 29600 = 29664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7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問１．</a:t>
            </a:r>
            <a:r>
              <a:rPr lang="ja-JP" altLang="en-US" dirty="0"/>
              <a:t>解法</a:t>
            </a:r>
            <a:r>
              <a:rPr lang="en-US" altLang="ja-JP" dirty="0"/>
              <a:t>O(n)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株価をシミュレートし、</a:t>
            </a:r>
            <a:r>
              <a:rPr kumimoji="1" lang="en-US" altLang="ja-JP" dirty="0"/>
              <a:t>if </a:t>
            </a:r>
            <a:r>
              <a:rPr kumimoji="1" lang="ja-JP" altLang="en-US" dirty="0"/>
              <a:t>文など使って最大値を求める。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株価を切り捨てて整数に直すのを忘れない。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株価を保存するのは</a:t>
            </a:r>
            <a:r>
              <a:rPr kumimoji="1" lang="en-US" altLang="ja-JP" dirty="0" err="1"/>
              <a:t>int</a:t>
            </a:r>
            <a:r>
              <a:rPr kumimoji="1" lang="ja-JP" altLang="en-US" dirty="0"/>
              <a:t>型のほうがいいかも。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82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問２．問題概要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部員ｎ人、部活を開いた日は</a:t>
            </a:r>
            <a:r>
              <a:rPr lang="ja-JP" altLang="en-US" dirty="0" err="1"/>
              <a:t>ｋ</a:t>
            </a:r>
            <a:r>
              <a:rPr lang="ja-JP" altLang="en-US" dirty="0"/>
              <a:t>日のとき、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各部員の出席日数を知りたい。</a:t>
            </a:r>
            <a:endParaRPr kumimoji="1" lang="en-US" altLang="ja-JP" dirty="0"/>
          </a:p>
          <a:p>
            <a:r>
              <a:rPr lang="ja-JP" altLang="en-US" dirty="0"/>
              <a:t>各</a:t>
            </a:r>
            <a:r>
              <a:rPr kumimoji="1" lang="ja-JP" altLang="en-US" dirty="0"/>
              <a:t>日における各部員の入室時刻と退出時刻が与えられる。</a:t>
            </a:r>
            <a:endParaRPr kumimoji="1" lang="en-US" altLang="ja-JP" dirty="0"/>
          </a:p>
          <a:p>
            <a:r>
              <a:rPr lang="ja-JP" altLang="en-US" dirty="0"/>
              <a:t>４時間以上部活にいる。</a:t>
            </a:r>
            <a:endParaRPr lang="en-US" altLang="ja-JP" dirty="0"/>
          </a:p>
          <a:p>
            <a:r>
              <a:rPr lang="ja-JP" altLang="en-US" dirty="0"/>
              <a:t>入室時刻が</a:t>
            </a:r>
            <a:r>
              <a:rPr lang="en-US" altLang="ja-JP" dirty="0"/>
              <a:t>10:00</a:t>
            </a:r>
            <a:r>
              <a:rPr lang="ja-JP" altLang="en-US" dirty="0"/>
              <a:t>～</a:t>
            </a:r>
            <a:r>
              <a:rPr lang="en-US" altLang="ja-JP" dirty="0"/>
              <a:t>13:00</a:t>
            </a:r>
            <a:r>
              <a:rPr lang="ja-JP" altLang="en-US" dirty="0"/>
              <a:t>である。</a:t>
            </a:r>
            <a:endParaRPr lang="en-US" altLang="ja-JP" dirty="0"/>
          </a:p>
          <a:p>
            <a:r>
              <a:rPr lang="ja-JP" altLang="en-US" dirty="0"/>
              <a:t>退出時刻が</a:t>
            </a:r>
            <a:r>
              <a:rPr lang="en-US" altLang="ja-JP" dirty="0"/>
              <a:t>14:00</a:t>
            </a:r>
            <a:r>
              <a:rPr lang="ja-JP" altLang="en-US" dirty="0"/>
              <a:t>～</a:t>
            </a:r>
            <a:r>
              <a:rPr lang="en-US" altLang="ja-JP" dirty="0"/>
              <a:t>17:00</a:t>
            </a:r>
            <a:r>
              <a:rPr lang="ja-JP" altLang="en-US" dirty="0"/>
              <a:t>である。</a:t>
            </a:r>
            <a:endParaRPr lang="en-US" altLang="ja-JP" dirty="0"/>
          </a:p>
          <a:p>
            <a:r>
              <a:rPr kumimoji="1" lang="ja-JP" altLang="en-US" dirty="0"/>
              <a:t>上の三つを満たすとき出席したとする。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65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lang="ja-JP" altLang="en-US" dirty="0"/>
              <a:t>２．解法</a:t>
            </a:r>
            <a:r>
              <a:rPr lang="en-US" altLang="ja-JP" dirty="0"/>
              <a:t>O(</a:t>
            </a:r>
            <a:r>
              <a:rPr lang="en-US" altLang="ja-JP" dirty="0" err="1"/>
              <a:t>nk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それぞれの入室時刻、退室時刻から部活に出席しているか判定する。</a:t>
            </a:r>
            <a:endParaRPr kumimoji="1" lang="en-US" altLang="ja-JP" dirty="0"/>
          </a:p>
          <a:p>
            <a:r>
              <a:rPr lang="ja-JP" altLang="en-US" dirty="0"/>
              <a:t>各部員の出席日数を保持する配列を用意して、出席の場合に加算する。</a:t>
            </a:r>
            <a:endParaRPr lang="en-US" altLang="ja-JP" dirty="0"/>
          </a:p>
          <a:p>
            <a:r>
              <a:rPr kumimoji="1" lang="ja-JP" altLang="en-US" dirty="0"/>
              <a:t>時間と秒の二つを考えずに、全て秒に換算すると判定が楽。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8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問３．問題概要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（１</a:t>
            </a:r>
            <a:r>
              <a:rPr kumimoji="1" lang="en-US" altLang="ja-JP" dirty="0"/>
              <a:t>,</a:t>
            </a:r>
            <a:r>
              <a:rPr kumimoji="1" lang="ja-JP" altLang="en-US" dirty="0"/>
              <a:t>１）から（</a:t>
            </a:r>
            <a:r>
              <a:rPr lang="en-US" altLang="ja-JP" dirty="0"/>
              <a:t>H,W</a:t>
            </a:r>
            <a:r>
              <a:rPr kumimoji="1" lang="ja-JP" altLang="en-US" dirty="0"/>
              <a:t>）</a:t>
            </a:r>
            <a:r>
              <a:rPr lang="ja-JP" altLang="en-US" dirty="0"/>
              <a:t>までに行く経路の個数を</a:t>
            </a:r>
            <a:r>
              <a:rPr lang="en-US" altLang="ja-JP" dirty="0"/>
              <a:t>1,000,000,007 </a:t>
            </a:r>
            <a:r>
              <a:rPr lang="ja-JP" altLang="en-US" dirty="0"/>
              <a:t>で割ったあまりが知りたい。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（</a:t>
            </a:r>
            <a:r>
              <a:rPr lang="ja-JP" altLang="en-US" dirty="0" err="1"/>
              <a:t>ｙ</a:t>
            </a:r>
            <a:r>
              <a:rPr lang="en-US" altLang="ja-JP" dirty="0"/>
              <a:t>,</a:t>
            </a:r>
            <a:r>
              <a:rPr lang="ja-JP" altLang="en-US" dirty="0"/>
              <a:t>ｘ）は工事中なので通れない。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05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問３．部分点解法</a:t>
            </a:r>
            <a:r>
              <a:rPr lang="en-US" altLang="ja-JP" dirty="0"/>
              <a:t>O(HW)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最短経路なので（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, j</a:t>
            </a:r>
            <a:r>
              <a:rPr kumimoji="1" lang="ja-JP" altLang="en-US" dirty="0"/>
              <a:t>）からは（</a:t>
            </a:r>
            <a:r>
              <a:rPr lang="en-US" altLang="ja-JP" dirty="0" err="1"/>
              <a:t>i</a:t>
            </a:r>
            <a:r>
              <a:rPr lang="en-US" altLang="ja-JP" dirty="0"/>
              <a:t>, j + 1</a:t>
            </a:r>
            <a:r>
              <a:rPr kumimoji="1" lang="ja-JP" altLang="en-US" dirty="0"/>
              <a:t>）</a:t>
            </a:r>
            <a:r>
              <a:rPr lang="ja-JP" altLang="en-US" dirty="0"/>
              <a:t>または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kumimoji="1" lang="ja-JP" altLang="en-US" dirty="0"/>
              <a:t>（</a:t>
            </a:r>
            <a:r>
              <a:rPr lang="en-US" altLang="ja-JP" dirty="0" err="1"/>
              <a:t>i</a:t>
            </a:r>
            <a:r>
              <a:rPr kumimoji="1" lang="en-US" altLang="ja-JP" dirty="0"/>
              <a:t> + 1,</a:t>
            </a:r>
            <a:r>
              <a:rPr lang="ja-JP" altLang="en-US" dirty="0"/>
              <a:t> </a:t>
            </a:r>
            <a:r>
              <a:rPr lang="en-US" altLang="ja-JP" dirty="0"/>
              <a:t>j</a:t>
            </a:r>
            <a:r>
              <a:rPr kumimoji="1" lang="ja-JP" altLang="en-US" dirty="0"/>
              <a:t>）にしか行けない。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各地点にたどり着く経路数をメモする。</a:t>
            </a:r>
            <a:endParaRPr kumimoji="1" lang="en-US" altLang="ja-JP" dirty="0"/>
          </a:p>
          <a:p>
            <a:r>
              <a:rPr kumimoji="1" lang="ja-JP" altLang="en-US" dirty="0"/>
              <a:t>計算すべき個数は</a:t>
            </a:r>
            <a:r>
              <a:rPr lang="en-US" altLang="ja-JP" dirty="0"/>
              <a:t> </a:t>
            </a:r>
            <a:r>
              <a:rPr lang="ja-JP" altLang="en-US" dirty="0"/>
              <a:t>Ｈ＊Ｗ</a:t>
            </a:r>
            <a:r>
              <a:rPr lang="en-US" altLang="ja-JP" dirty="0"/>
              <a:t> </a:t>
            </a:r>
            <a:r>
              <a:rPr lang="ja-JP" altLang="en-US" dirty="0"/>
              <a:t>個となる。</a:t>
            </a:r>
            <a:endParaRPr lang="en-US" altLang="ja-JP" dirty="0"/>
          </a:p>
          <a:p>
            <a:r>
              <a:rPr kumimoji="1" lang="ja-JP" altLang="en-US" dirty="0"/>
              <a:t>７０点を取れる。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42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問３．部分点解法</a:t>
            </a:r>
            <a:r>
              <a:rPr lang="en-US" altLang="ja-JP" dirty="0"/>
              <a:t>O(HW)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240E-EA6F-4787-8BB0-FC4D45245BD1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20" y="2407362"/>
            <a:ext cx="5917417" cy="3592377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2700170" y="3044414"/>
            <a:ext cx="591671" cy="31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 rot="5400000">
            <a:off x="2137109" y="3377546"/>
            <a:ext cx="464213" cy="31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2721686" y="3641927"/>
            <a:ext cx="591671" cy="31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4068361" y="3040828"/>
            <a:ext cx="591671" cy="31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5400000">
            <a:off x="3378003" y="3425335"/>
            <a:ext cx="464213" cy="31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10248" y="2939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１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710248" y="35777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１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10248" y="4271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１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91799" y="3021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１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423974" y="29392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１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09703" y="4933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23974" y="490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０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23974" y="42771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３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423974" y="3816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２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790417" y="36531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３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423974" y="5550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84677" y="490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６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77258" y="4263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６</a:t>
            </a:r>
          </a:p>
        </p:txBody>
      </p:sp>
      <p:sp>
        <p:nvSpPr>
          <p:cNvPr id="42" name="右矢印 41"/>
          <p:cNvSpPr/>
          <p:nvPr/>
        </p:nvSpPr>
        <p:spPr>
          <a:xfrm rot="5400000">
            <a:off x="2139781" y="4002505"/>
            <a:ext cx="464213" cy="311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84677" y="55343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１２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70832" y="4930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１２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346973" y="5392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１８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125746" y="5515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086249" y="3658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086249" y="30121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０</a:t>
            </a: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7" y="4098683"/>
            <a:ext cx="694076" cy="727734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4311288" y="4266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６</a:t>
            </a:r>
          </a:p>
        </p:txBody>
      </p:sp>
    </p:spTree>
    <p:extLst>
      <p:ext uri="{BB962C8B-B14F-4D97-AF65-F5344CB8AC3E}">
        <p14:creationId xmlns:p14="http://schemas.microsoft.com/office/powerpoint/2010/main" val="366086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533</Words>
  <Application>Microsoft Office PowerPoint</Application>
  <PresentationFormat>画面に合わせる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合宿アルコン１日目 Div1　解説</vt:lpstr>
      <vt:lpstr>問１．問題概要</vt:lpstr>
      <vt:lpstr>問１． 例</vt:lpstr>
      <vt:lpstr>問１．解法O(n)</vt:lpstr>
      <vt:lpstr>問２．問題概要</vt:lpstr>
      <vt:lpstr>問２．解法O(nk)</vt:lpstr>
      <vt:lpstr>問３．問題概要</vt:lpstr>
      <vt:lpstr>問３．部分点解法O(HW)</vt:lpstr>
      <vt:lpstr>問３．部分点解法O(HW)</vt:lpstr>
      <vt:lpstr>問３．部分点解法O(HW)</vt:lpstr>
      <vt:lpstr>問３．解法O(H log mod)</vt:lpstr>
      <vt:lpstr>問３．解法O(H log mod)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合宿アルコン１日目 Div1</dc:title>
  <dc:creator>Taiki</dc:creator>
  <cp:lastModifiedBy>Taiki</cp:lastModifiedBy>
  <cp:revision>37</cp:revision>
  <dcterms:created xsi:type="dcterms:W3CDTF">2016-08-05T17:06:23Z</dcterms:created>
  <dcterms:modified xsi:type="dcterms:W3CDTF">2016-08-07T04:18:42Z</dcterms:modified>
</cp:coreProperties>
</file>