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B52A3-AEAB-144A-B709-8DE6BAC5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3FA761-A915-604A-8A24-60278F111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00715-B33A-0E41-8BF3-242B0C13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C3144-44FC-3F42-BAE3-A7EA3B30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8EEB1-9DC6-4244-9F5A-ED2703C8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49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DC18D-F999-5242-A74D-FD97B1B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A4D05-0383-0D4C-A6B5-0C33F952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2C199-7FB0-424C-9A71-F578CEDE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53F2F-A897-5F4A-AC89-35C349F1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37B312-6457-B941-AC7B-3DAD63B4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54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59CC3D-F5AE-1E4A-B846-188957E92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40D26B-51C6-E34A-9B6B-7AE1EC88A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5000F-2A11-144A-AA51-69EA09B8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96B57-A487-154B-B998-5D4A132A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E43985-86F0-BA47-8E30-89325D18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0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0C9B9-D6A9-EB4B-B183-5F22A4DA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6F6495-48E4-994D-9189-4737BC6D3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6F056-5C3C-1C4A-97CE-ED8692DA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58E48-C71F-F34C-B243-FA7064BB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FB374-A2BC-C241-98B5-DD07F6E9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0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EE182-2F39-8A42-B0A3-B93C82C9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44876-BA77-2E4D-9464-969659B2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54965-1484-694B-9CC8-99667D45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C057D-EC61-5F49-8B89-9AB03FE2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0B5F6B-AA32-3F4F-BF8C-69E93228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7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3F24D-B077-544E-90D6-326BA481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D9247-8492-E64E-B76B-BEBB9D26A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D69D46-6C6D-D74D-805D-3AC50174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7D4AA4-E569-B148-8175-39FC48C8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CCC940-F766-BE46-B4A5-6EC87F9D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B520B-361E-B14C-BC58-20FB6EFD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3DA90-A07C-774F-AC93-3DBF8927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5222B3-9BBA-DD43-ACC6-49E3F87D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5B5001-0E35-B34E-A4FF-AA722411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74C79F-2E7E-6E47-B80C-0A9327C12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C08800-9CAC-8E4A-BA5D-D4B875EE4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2C4D20-8AD4-CE47-B8C3-BC71E07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EF4704-D72C-DE42-AA9C-58B46D15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FB8904-504A-3E42-8F65-C91A7A8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67666-2133-1846-A642-FCA6662E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9D7BAD-65EB-AF49-8596-5937F8B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5E7B89-0034-2944-A046-C54C132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06F48F-80EF-6840-A9A5-823EDB8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83996B-4173-0B44-9897-9BEE3694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EE99A1-43DA-9D4D-93C9-E26FD8DE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C413B9-99AB-DA47-A90E-2DA5E739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0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88DB4-2B11-F340-82F6-20D9A229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98BE56-368F-C646-B3F6-33F3F611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C295D1-4D50-EB4A-89E1-F6F05446A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0CC7D-F3AB-AF49-AF7B-A38BF72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1FD9C-BBFF-1B48-B473-71653EFB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8B2366-2ACB-DA4D-B8A5-012F2A0A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7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128FB-5123-3D4D-837B-25544CC0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89EB72-D95A-1B41-AFD9-9ADCE5DB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32560C-078E-EC41-AA69-D24764F5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B5A0AA-48A5-5340-959C-F40252A1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ACDCAC-DEE9-484E-85FC-9C861B3E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32A245-F74C-894A-94CF-E822DE0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73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49FD9F-7289-6F46-8A43-3A1508CA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76858-1605-584B-B5CB-07149EFC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5E21B4-96D3-3A43-9E39-DFA52B2C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A044-E97D-CB40-B772-80F5C5223F63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85CA23-F131-274E-95F4-D49D9D7CD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8165B9-5075-D949-8F7F-B6E0E4CFD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CB8F-4740-3440-8759-F65EB45998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5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E04AFA0-664F-534C-9966-B31338918411}"/>
              </a:ext>
            </a:extLst>
          </p:cNvPr>
          <p:cNvGrpSpPr/>
          <p:nvPr/>
        </p:nvGrpSpPr>
        <p:grpSpPr>
          <a:xfrm>
            <a:off x="4656000" y="1989000"/>
            <a:ext cx="2880000" cy="2880000"/>
            <a:chOff x="4444408" y="1860696"/>
            <a:chExt cx="2880000" cy="2880000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9745EA97-2C7E-434B-A6C6-12B62F842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4408" y="1860696"/>
              <a:ext cx="2880000" cy="288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14A7552-CBA3-644D-81F3-FF8549D3E3F1}"/>
                </a:ext>
              </a:extLst>
            </p:cNvPr>
            <p:cNvSpPr/>
            <p:nvPr/>
          </p:nvSpPr>
          <p:spPr>
            <a:xfrm>
              <a:off x="4750122" y="2192700"/>
              <a:ext cx="2268571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138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JS</a:t>
              </a:r>
              <a:endParaRPr lang="ja-JP" altLang="en-US" sz="138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67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若月　泰生</dc:creator>
  <cp:lastModifiedBy>若月　泰生</cp:lastModifiedBy>
  <cp:revision>1</cp:revision>
  <dcterms:created xsi:type="dcterms:W3CDTF">2020-01-09T10:55:52Z</dcterms:created>
  <dcterms:modified xsi:type="dcterms:W3CDTF">2020-01-09T10:59:30Z</dcterms:modified>
</cp:coreProperties>
</file>