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 showGuides="1">
      <p:cViewPr varScale="1"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F94DB-8B68-8F4A-AEE2-CF2A8C817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5D485B-6AC5-9C44-8EC1-0609A1B95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3BC06-AB53-C44F-85FA-00450940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9F56AB-243D-2B46-AD3F-34213D38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A73938-02F2-3448-AFC0-BE16F64D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84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B8883-8036-264D-9B90-7173B356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125240-B3B9-1B48-99EA-98C4C11DA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730B0-5DC3-6744-BA38-32FF4D2F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0412FB-9CAD-7147-A024-CB6311E4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7C94-9AB2-D743-8B54-6A9B90F9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A9801E-B257-704F-9830-59E8146C2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C3B586-964D-0D44-80E0-E59A3675D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E62144-3C92-164E-9AC1-1CE3F33C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E41796-D1D0-0F43-8125-D7E55141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3617E-E59E-5A42-8D67-68C60284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43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A76E1-1876-294D-A6EB-F0F25491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6F2277-C5E7-0045-8A80-A93EF033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6C59E-B7CE-CF49-90F2-CB055E54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CD7C22-ADF6-634A-AF2A-4C54B68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7012C-3274-8943-A29F-36A5BB90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75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002F5-D987-4E4D-B4C8-C32FB7EF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C89642-36AA-984D-A150-5D2EE449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1C8383-A4B8-2140-ABFE-C098FE30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337CB-E78E-8D44-A458-FBB195F9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67C9A-A80B-4C4F-B315-FB2882EF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4E68-788D-8549-ABFB-AA8F7D33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30FE87-DD4D-1D42-8E26-1FF716B48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214283-7E4F-8548-99D6-45EE575F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CE05B3-4A18-954A-AE91-C2FE6C99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6E0F8-E526-0D45-9AEE-14695B45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58E0E-3E90-7047-925F-42E35621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1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DBBDC-47ED-294E-871B-037E6BCA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A0A33-CBD0-3B4C-91B1-C077236E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919EE-0C31-A24A-865C-94F5AB5A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B5C2BE-B28F-1144-B7D7-AF28C41D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31BBB9-1D0D-D447-959A-AF63599F5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86D7C3-34FD-0649-B011-1CCEF71C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7BD53A-8888-6B42-AAF1-C7DD500F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C21E29-372E-4546-A202-F7DCDF4F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3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2FF28-DA50-7E42-9FA0-4E6FD7B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F09F42-C9D2-764F-AFA3-8F5B1D23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DEEAF9-BFD6-294D-B456-0255329F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3878F-6A03-A14C-945E-DDB4A893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20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0B10DD-55BE-C842-9C3B-6B3AEE4D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60DA3C-B254-034C-AE94-930B615B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58BA71-DFBD-1F45-97B7-BD3E87B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33654-62D8-434A-B05B-33B5ABDD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FFA22B-A7CC-A348-A1F0-A3D1E9B9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02BC5B-D9C4-4B41-BF62-55CD800F0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CF232E-E0D4-EB4A-89F0-60B39C76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334242-F393-3147-98F7-445353FF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90F31-7BBD-6A4C-A9ED-74D038A0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20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66853-064D-5B4D-AC10-A957763A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275339-5A3B-BC4A-8573-CDC0CB881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352DA5-C913-1841-AA60-9A9679193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E49765-C6DE-4049-9558-7805DA33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F83544-2F47-924B-B199-AF33DCB7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06B3EA-D7FC-AA48-A5AE-4C876EFC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392C7E-E2BE-DB4D-9666-5AED2E9D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09A310-DEF4-AF40-87C5-E5AFA6B9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51939-9365-3149-B901-4AE8069B8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50F7-37FD-464E-A813-7F06FA3039EC}" type="datetimeFigureOut">
              <a:rPr kumimoji="1" lang="ja-JP" altLang="en-US" smtClean="0"/>
              <a:t>2020/1/24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92B4E-7D45-894E-8BC0-95168D9F3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253DC-B1BE-E94B-B015-BE986F279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593B-F5AA-B841-B69B-EE581A31A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xpython.org/" TargetMode="External"/><Relationship Id="rId2" Type="http://schemas.openxmlformats.org/officeDocument/2006/relationships/hyperlink" Target="https://www.python-izm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5FE20195-57D2-3A41-B40C-2DD1703E193D}"/>
              </a:ext>
            </a:extLst>
          </p:cNvPr>
          <p:cNvSpPr/>
          <p:nvPr/>
        </p:nvSpPr>
        <p:spPr>
          <a:xfrm>
            <a:off x="-480870" y="1360901"/>
            <a:ext cx="13186564" cy="38196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46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在庫管理システムの作成</a:t>
            </a:r>
            <a:endParaRPr kumimoji="1" lang="en-US" altLang="ja-JP" sz="4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2217037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片山　峻　　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2217123 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若月泰生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25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40D1D9A7-15D3-0043-BA1C-03CB52854B8D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5558D4-94D1-3746-88DA-DFB8DC4624AD}"/>
              </a:ext>
            </a:extLst>
          </p:cNvPr>
          <p:cNvSpPr txBox="1"/>
          <p:nvPr/>
        </p:nvSpPr>
        <p:spPr>
          <a:xfrm>
            <a:off x="0" y="252017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最終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発表　</a:t>
            </a:r>
            <a:endParaRPr kumimoji="1" lang="ja-JP" altLang="en-US" sz="2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682DCB-0B9B-0F41-8830-49423BA62D24}"/>
              </a:ext>
            </a:extLst>
          </p:cNvPr>
          <p:cNvSpPr/>
          <p:nvPr/>
        </p:nvSpPr>
        <p:spPr>
          <a:xfrm>
            <a:off x="411003" y="1883208"/>
            <a:ext cx="21018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Agenda</a:t>
            </a:r>
            <a:endParaRPr lang="ja-JP" altLang="en-US" sz="36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5EF923-F8FB-7345-AEDA-CFCB55447A5D}"/>
              </a:ext>
            </a:extLst>
          </p:cNvPr>
          <p:cNvSpPr txBox="1"/>
          <p:nvPr/>
        </p:nvSpPr>
        <p:spPr>
          <a:xfrm>
            <a:off x="1760381" y="2758802"/>
            <a:ext cx="6011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320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  <a:endParaRPr lang="en-US" altLang="ja-JP" sz="3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>
                <a:latin typeface="Meiryo UI" panose="020B0604030504040204" pitchFamily="34" charset="-128"/>
                <a:ea typeface="Meiryo UI" panose="020B0604030504040204" pitchFamily="34" charset="-128"/>
              </a:rPr>
              <a:t>プロダクト概要</a:t>
            </a:r>
            <a:endParaRPr lang="en-US" altLang="ja-JP" sz="3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>
                <a:latin typeface="Meiryo UI" panose="020B0604030504040204" pitchFamily="34" charset="-128"/>
                <a:ea typeface="Meiryo UI" panose="020B0604030504040204" pitchFamily="34" charset="-128"/>
              </a:rPr>
              <a:t>今後の課題</a:t>
            </a:r>
            <a:endParaRPr lang="en-US" altLang="ja-JP" sz="3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3200">
                <a:latin typeface="Meiryo UI" panose="020B0604030504040204" pitchFamily="34" charset="-128"/>
                <a:ea typeface="Meiryo UI" panose="020B0604030504040204" pitchFamily="34" charset="-128"/>
              </a:rPr>
              <a:t>参考資料</a:t>
            </a:r>
            <a:endParaRPr lang="en-US" altLang="ja-JP" sz="3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94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2B76B27C-AF49-9A46-8984-26C4D52ECD45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89C17E-56C5-FB41-8CD2-1B1472FD7903}"/>
              </a:ext>
            </a:extLst>
          </p:cNvPr>
          <p:cNvSpPr txBox="1"/>
          <p:nvPr/>
        </p:nvSpPr>
        <p:spPr>
          <a:xfrm>
            <a:off x="0" y="252017"/>
            <a:ext cx="16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　目的</a:t>
            </a:r>
            <a:endParaRPr lang="en-US" altLang="ja-JP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51AFB7-586A-2344-AF54-55A644CE82E8}"/>
              </a:ext>
            </a:extLst>
          </p:cNvPr>
          <p:cNvSpPr txBox="1"/>
          <p:nvPr/>
        </p:nvSpPr>
        <p:spPr>
          <a:xfrm>
            <a:off x="406400" y="1286933"/>
            <a:ext cx="779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u="sng">
                <a:latin typeface="Meiryo UI" panose="020B0604030504040204" pitchFamily="34" charset="-128"/>
                <a:ea typeface="Meiryo UI" panose="020B0604030504040204" pitchFamily="34" charset="-128"/>
              </a:rPr>
              <a:t>プロジェクトの最終目的：お店への導入と業務効率化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E33F3B0-1F18-1747-B287-F6EB7727EA3B}"/>
              </a:ext>
            </a:extLst>
          </p:cNvPr>
          <p:cNvSpPr txBox="1"/>
          <p:nvPr/>
        </p:nvSpPr>
        <p:spPr>
          <a:xfrm>
            <a:off x="406399" y="2353733"/>
            <a:ext cx="609974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u="sng">
                <a:latin typeface="Meiryo UI" panose="020B0604030504040204" pitchFamily="34" charset="-128"/>
                <a:ea typeface="Meiryo UI" panose="020B0604030504040204" pitchFamily="34" charset="-128"/>
              </a:rPr>
              <a:t>①</a:t>
            </a:r>
            <a:r>
              <a:rPr kumimoji="1" lang="ja-JP" altLang="en-US" sz="2800" u="sng">
                <a:latin typeface="Meiryo UI" panose="020B0604030504040204" pitchFamily="34" charset="-128"/>
                <a:ea typeface="Meiryo UI" panose="020B0604030504040204" pitchFamily="34" charset="-128"/>
              </a:rPr>
              <a:t>お店への導入のために、、</a:t>
            </a:r>
            <a:endParaRPr kumimoji="1" lang="en-US" altLang="ja-JP" sz="2800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→求めているものを作る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→それが在庫管理システム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en-US" altLang="ja-JP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800" u="sng">
                <a:latin typeface="Meiryo UI" panose="020B0604030504040204" pitchFamily="34" charset="-128"/>
                <a:ea typeface="Meiryo UI" panose="020B0604030504040204" pitchFamily="34" charset="-128"/>
              </a:rPr>
              <a:t>②在庫管理システムの目的</a:t>
            </a:r>
            <a:endParaRPr lang="en-US" altLang="ja-JP" sz="2800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→現状の予想在庫量がすぐにわかる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→足りないもの、必要以上にあるものなどがわかる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→店舗社員の業務効率化に繋がる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7625DB6-DC18-764E-93E3-06B604A9C7A5}"/>
              </a:ext>
            </a:extLst>
          </p:cNvPr>
          <p:cNvSpPr txBox="1"/>
          <p:nvPr/>
        </p:nvSpPr>
        <p:spPr>
          <a:xfrm>
            <a:off x="6451598" y="2353733"/>
            <a:ext cx="589456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u="sng">
                <a:latin typeface="Meiryo UI" panose="020B0604030504040204" pitchFamily="34" charset="-128"/>
                <a:ea typeface="Meiryo UI" panose="020B0604030504040204" pitchFamily="34" charset="-128"/>
              </a:rPr>
              <a:t>③業務効率化</a:t>
            </a:r>
            <a:r>
              <a:rPr kumimoji="1" lang="ja-JP" altLang="en-US" sz="2800" u="sng">
                <a:latin typeface="Meiryo UI" panose="020B0604030504040204" pitchFamily="34" charset="-128"/>
                <a:ea typeface="Meiryo UI" panose="020B0604030504040204" pitchFamily="34" charset="-128"/>
              </a:rPr>
              <a:t>のために、、</a:t>
            </a:r>
            <a:endParaRPr kumimoji="1" lang="en-US" altLang="ja-JP" sz="2800" u="sng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→現状の業務を確認する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→システム化の範囲を明確にする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→現場社員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ユーザー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の使いやすさを重視する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→ヒアリングを行いながらブラッシュアップしていく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689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2B76B27C-AF49-9A46-8984-26C4D52ECD45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315309-02A0-DB46-A98D-23096264EED8}"/>
              </a:ext>
            </a:extLst>
          </p:cNvPr>
          <p:cNvSpPr txBox="1"/>
          <p:nvPr/>
        </p:nvSpPr>
        <p:spPr>
          <a:xfrm>
            <a:off x="0" y="252017"/>
            <a:ext cx="587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　プロダクト概要</a:t>
            </a:r>
            <a:endParaRPr lang="en-US" altLang="ja-JP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176BF1-AE33-6646-BC33-D750013DCA7E}"/>
              </a:ext>
            </a:extLst>
          </p:cNvPr>
          <p:cNvSpPr txBox="1"/>
          <p:nvPr/>
        </p:nvSpPr>
        <p:spPr>
          <a:xfrm>
            <a:off x="584850" y="1514363"/>
            <a:ext cx="1091677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・物資の在庫を管理するアプリ．（</a:t>
            </a:r>
            <a:r>
              <a:rPr lang="ja-JP" altLang="en-US"/>
              <a:t>在庫で不足しているものを発注するように促すことがメイン．）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・使用言語：</a:t>
            </a:r>
            <a:r>
              <a:rPr lang="en-US" altLang="ja-JP" dirty="0"/>
              <a:t>Python</a:t>
            </a:r>
          </a:p>
          <a:p>
            <a:r>
              <a:rPr kumimoji="1" lang="ja-JP" altLang="en-US"/>
              <a:t>・使用モジュール：</a:t>
            </a:r>
            <a:r>
              <a:rPr kumimoji="1" lang="en-US" altLang="ja-JP" dirty="0"/>
              <a:t>matplotlib</a:t>
            </a:r>
            <a:r>
              <a:rPr kumimoji="1" lang="ja-JP" altLang="en-US"/>
              <a:t>，</a:t>
            </a:r>
            <a:r>
              <a:rPr kumimoji="1" lang="en-US" altLang="ja-JP" dirty="0"/>
              <a:t>pandas</a:t>
            </a:r>
            <a:r>
              <a:rPr kumimoji="1" lang="ja-JP" altLang="en-US"/>
              <a:t>，</a:t>
            </a:r>
            <a:r>
              <a:rPr kumimoji="1" lang="en-US" altLang="ja-JP" dirty="0" err="1"/>
              <a:t>wxpython</a:t>
            </a:r>
            <a:r>
              <a:rPr kumimoji="1" lang="ja-JP" altLang="en-US"/>
              <a:t>，</a:t>
            </a:r>
            <a:r>
              <a:rPr kumimoji="1" lang="en-US" altLang="ja-JP" dirty="0" err="1"/>
              <a:t>cx_freeze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在庫の不足を促すメカニズム</a:t>
            </a:r>
            <a:r>
              <a:rPr lang="en-US" altLang="ja-JP" dirty="0"/>
              <a:t>]</a:t>
            </a:r>
          </a:p>
          <a:p>
            <a:r>
              <a:rPr lang="ja-JP" altLang="en-US"/>
              <a:t>来客数によって消費される物資数を物資ごとに設定し，設定した来客数訪れたら物資が不足していると</a:t>
            </a:r>
            <a:endParaRPr lang="en-US" altLang="ja-JP" dirty="0"/>
          </a:p>
          <a:p>
            <a:r>
              <a:rPr lang="ja-JP" altLang="en-US"/>
              <a:t>し，発注を促すようなメカニズムになっている．ただし，来客数は店のデータベースから取得できるこ</a:t>
            </a:r>
            <a:endParaRPr lang="en-US" altLang="ja-JP" dirty="0"/>
          </a:p>
          <a:p>
            <a:r>
              <a:rPr lang="ja-JP" altLang="en-US"/>
              <a:t>とを前提としている．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情報の保存方法</a:t>
            </a:r>
            <a:r>
              <a:rPr lang="en-US" altLang="ja-JP" dirty="0"/>
              <a:t>]</a:t>
            </a:r>
          </a:p>
          <a:p>
            <a:r>
              <a:rPr kumimoji="1" lang="ja-JP" altLang="en-US"/>
              <a:t>物資名や在庫の量などの情報は</a:t>
            </a:r>
            <a:r>
              <a:rPr kumimoji="1" lang="en-US" altLang="ja-JP" dirty="0"/>
              <a:t>Csv</a:t>
            </a:r>
            <a:r>
              <a:rPr kumimoji="1" lang="ja-JP" altLang="en-US"/>
              <a:t>ファイルに保存されていて，そこか</a:t>
            </a:r>
            <a:r>
              <a:rPr lang="ja-JP" altLang="en-US"/>
              <a:t>ら取り出して表示している．</a:t>
            </a:r>
            <a:r>
              <a:rPr kumimoji="1" lang="ja-JP" altLang="en-US"/>
              <a:t>た</a:t>
            </a:r>
            <a:endParaRPr kumimoji="1" lang="en-US" altLang="ja-JP" dirty="0"/>
          </a:p>
          <a:p>
            <a:r>
              <a:rPr kumimoji="1" lang="ja-JP" altLang="en-US"/>
              <a:t>だし，パスワードは</a:t>
            </a:r>
            <a:r>
              <a:rPr kumimoji="1" lang="en-US" altLang="ja-JP" dirty="0"/>
              <a:t>csv</a:t>
            </a:r>
            <a:r>
              <a:rPr kumimoji="1" lang="ja-JP" altLang="en-US"/>
              <a:t>ファイルに保存していると危険なので，バイナリーファイルに保存している．</a:t>
            </a:r>
            <a:endParaRPr kumimoji="1" lang="en-US" altLang="ja-JP" dirty="0"/>
          </a:p>
          <a:p>
            <a:r>
              <a:rPr kumimoji="1" lang="ja-JP" altLang="en-US"/>
              <a:t>また，バイナリーファイルに保存する際，ハッシュ値に置き換えて保存している．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[</a:t>
            </a:r>
            <a:r>
              <a:rPr kumimoji="1" lang="ja-JP" altLang="en-US"/>
              <a:t>アプリ化</a:t>
            </a:r>
            <a:r>
              <a:rPr kumimoji="1" lang="en-US" altLang="ja-JP" dirty="0"/>
              <a:t>]</a:t>
            </a:r>
          </a:p>
          <a:p>
            <a:r>
              <a:rPr lang="en-US" altLang="ja-JP" dirty="0" err="1"/>
              <a:t>cx_freeze</a:t>
            </a:r>
            <a:r>
              <a:rPr lang="ja-JP" altLang="en-US"/>
              <a:t>というライブラリを用いて，実行ファイルにした．これにより，</a:t>
            </a:r>
            <a:r>
              <a:rPr lang="en-US" altLang="ja-JP" dirty="0"/>
              <a:t>python</a:t>
            </a:r>
            <a:r>
              <a:rPr lang="ja-JP" altLang="en-US"/>
              <a:t>環境がなくても動く．</a:t>
            </a:r>
            <a:endParaRPr lang="en-US" altLang="ja-JP" dirty="0"/>
          </a:p>
          <a:p>
            <a:r>
              <a:rPr lang="ja-JP" altLang="en-US"/>
              <a:t>（</a:t>
            </a:r>
            <a:r>
              <a:rPr lang="en-US" altLang="ja-JP" dirty="0"/>
              <a:t>Windows10</a:t>
            </a:r>
            <a:r>
              <a:rPr lang="ja-JP" altLang="en-US"/>
              <a:t>では動作確認済み）</a:t>
            </a:r>
            <a:endParaRPr kumimoji="1" lang="en-US" altLang="ja-JP" dirty="0"/>
          </a:p>
          <a:p>
            <a:r>
              <a:rPr lang="ja-JP" altLang="en-US"/>
              <a:t>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172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2B76B27C-AF49-9A46-8984-26C4D52ECD45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4AA05C-0004-8844-B10C-FF054632CCC3}"/>
              </a:ext>
            </a:extLst>
          </p:cNvPr>
          <p:cNvSpPr txBox="1"/>
          <p:nvPr/>
        </p:nvSpPr>
        <p:spPr>
          <a:xfrm>
            <a:off x="0" y="252017"/>
            <a:ext cx="587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　今後の課題</a:t>
            </a:r>
            <a:endParaRPr lang="en-US" altLang="ja-JP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F77481-A125-DA4F-977F-E0343B2555B2}"/>
              </a:ext>
            </a:extLst>
          </p:cNvPr>
          <p:cNvSpPr txBox="1"/>
          <p:nvPr/>
        </p:nvSpPr>
        <p:spPr>
          <a:xfrm>
            <a:off x="2060027" y="2785242"/>
            <a:ext cx="9187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kumimoji="1" lang="ja-JP" altLang="en-US"/>
              <a:t>あくまで発注を促すことしかできないため，自動で発注してくれるアプリにしたい．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・起動が少々遅いので，早くしたい．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570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2B76B27C-AF49-9A46-8984-26C4D52ECD45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7D49F08-293C-7048-95E0-1479ECC257CA}"/>
              </a:ext>
            </a:extLst>
          </p:cNvPr>
          <p:cNvSpPr txBox="1"/>
          <p:nvPr/>
        </p:nvSpPr>
        <p:spPr>
          <a:xfrm>
            <a:off x="0" y="252017"/>
            <a:ext cx="587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4.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　参考資料</a:t>
            </a:r>
            <a:endParaRPr lang="en-US" altLang="ja-JP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B9A6AC-F2F5-D144-B9F1-5ACAFB2C99E2}"/>
              </a:ext>
            </a:extLst>
          </p:cNvPr>
          <p:cNvSpPr txBox="1"/>
          <p:nvPr/>
        </p:nvSpPr>
        <p:spPr>
          <a:xfrm>
            <a:off x="2911554" y="3016469"/>
            <a:ext cx="592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</a:t>
            </a:r>
            <a:r>
              <a:rPr lang="en-US" altLang="ja-JP" dirty="0"/>
              <a:t>Python-</a:t>
            </a:r>
            <a:r>
              <a:rPr lang="en-US" altLang="ja-JP" dirty="0" err="1"/>
              <a:t>izm</a:t>
            </a:r>
            <a:r>
              <a:rPr lang="ja-JP" altLang="en-US"/>
              <a:t>（</a:t>
            </a:r>
            <a:r>
              <a:rPr lang="en-US" altLang="ja-JP" dirty="0"/>
              <a:t>URL</a:t>
            </a:r>
            <a:r>
              <a:rPr lang="ja-JP" altLang="en-US"/>
              <a:t>：</a:t>
            </a:r>
            <a:r>
              <a:rPr lang="en-US" altLang="ja-JP" dirty="0">
                <a:hlinkClick r:id="rId2"/>
              </a:rPr>
              <a:t>https://www.python-izm.com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wxPython</a:t>
            </a:r>
            <a:r>
              <a:rPr lang="ja-JP" altLang="en-US"/>
              <a:t>（</a:t>
            </a:r>
            <a:r>
              <a:rPr lang="en-US" altLang="ja-JP" dirty="0"/>
              <a:t>URL</a:t>
            </a:r>
            <a:r>
              <a:rPr lang="ja-JP" altLang="en-US"/>
              <a:t>：</a:t>
            </a:r>
            <a:r>
              <a:rPr lang="en-US" altLang="ja-JP" dirty="0">
                <a:hlinkClick r:id="rId3"/>
              </a:rPr>
              <a:t>https://wxpython.org</a:t>
            </a:r>
            <a:r>
              <a:rPr lang="ja-JP" altLang="en-US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723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408</Words>
  <Application>Microsoft Macintosh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Hiragino Kaku Gothic Pro W6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片山 峻</dc:creator>
  <cp:lastModifiedBy>若月　泰生</cp:lastModifiedBy>
  <cp:revision>9</cp:revision>
  <dcterms:created xsi:type="dcterms:W3CDTF">2020-01-23T17:30:39Z</dcterms:created>
  <dcterms:modified xsi:type="dcterms:W3CDTF">2020-01-24T01:42:14Z</dcterms:modified>
</cp:coreProperties>
</file>