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07" d="100"/>
          <a:sy n="107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53A9-B8CE-7243-AB90-9524EBEE89A3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B7852-3304-FA4B-8404-2A12A5A360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アプリを立ち上げるとこの画面が現れる．（トップ画面）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B7852-3304-FA4B-8404-2A12A5A360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6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トップ画面で「本日の注文」ボタンを押すと，この画面が現れる．注文内容と個数を確認して，「発注をする」ボタンを押す．「発注をする」ボタンを押すと，ブラウザが立ち上がり，注文をするページに飛ぶ．発注をし終えたら「発注済」ボタンを押す．この時，あらかじめ提案された個数と異なる個数を発注した場合，個数を変更して「発注済」ボタンを押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B7852-3304-FA4B-8404-2A12A5A360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「明日以降の発注」ボタンを押すと，この画面が現れる．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B7852-3304-FA4B-8404-2A12A5A360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80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221B2-9602-5E47-9522-24084282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AA8F0-BE5D-C245-8D6E-D5C4C110B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1FE53-C34B-B44C-A0B2-8D4E1D0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70FE1-4871-BA47-A0DE-4DCD3E0D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2E175-0F46-8342-B48C-2E6A1DA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46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3766F-2F23-CF43-9E63-6824AE5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0F7E88-5D2F-BA4C-825F-1AED5DABC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93B1C-8253-EA47-8E64-BD722A7E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AA25C6-3787-844D-8EBC-ABC75B09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CE37C-4AD1-6E42-B05C-117DF99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56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C5B58D-7643-6149-83A3-452E713A1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205E89-CF3A-FC48-B425-04544E11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463F47-C8C9-DC43-B71E-0F8072EF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7FC20E-8F5D-1242-803C-2130D9BB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504DA-58DA-344A-8C22-6528628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0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1FD6B-BF99-F44D-BD63-DB2A659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7A18BA-8865-734D-9329-91585F30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B407B-6538-8848-929F-977CD5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4CCED-8FA0-F445-B1F6-5CC4CA62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41D0E-4BFE-C24B-893D-50FA6BF4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E1CEA-28DB-874C-85A0-C7A17F4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6EF35F-E8E7-4448-93CF-FCEC62FD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C8849-20E7-BC42-8FC2-BAD97D60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0473B-40A0-AF46-8DBA-B92B8020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B9CF8-DAD4-574A-BEAC-113D1881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0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EF723-5F20-844C-8DF2-C9F25D2F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05061-0C4C-A64B-91F5-87E7FB78C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666355-2A24-B94C-A2A8-B99A070D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F0C683-BFCE-144F-B34A-D85D143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7336E-C40E-7046-AD27-0C091BF0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5A584-7F12-9D44-9286-EE7BA93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0F365-BE46-004B-A4E8-480F6AC1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B9D9-38E9-B841-A8E8-632C807B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C1956F-AEDC-1149-85DB-7442E347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E78C54-4954-8443-A78B-CD3472D54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4895DA-41C1-D140-8562-F5E0FE64D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2BD600-A704-D941-BD1D-4CCAA2E7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A790-EDF9-7C42-B6A3-05A36F33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62F6B0-54EE-5648-ACEB-375CC8D5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4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32A00-D169-FF45-ABBF-E21ADA2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E3E370-3172-594F-B967-A49AF2A3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50D549-DDF5-5348-93AC-FBFF9234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4BA42-6E73-BA4D-A087-54ABEF7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7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52370A-8B8A-2048-B214-1AEB199A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ABF53-90DB-8B44-B503-F9B26AD7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6A0D66-AA11-E243-ABDC-8D2ED40D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B5A50-89B5-8440-A8A3-CE05548E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D2B94-4FEB-774B-8EC2-F229FCF1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DF84E9-B8A9-8E4D-A282-818E847A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AF364-C677-2F4C-8599-883839BC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9DB96-131B-0A45-B034-07BD79F2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6F8494-83F6-5C48-919F-2A0246C1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F94A-4AF7-0045-8C27-1D1970E7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3117EB-3A39-6E45-BD04-FDDEF790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F0E37A-AD42-0040-953D-02A0A668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7CB48-8985-1344-A707-D1BB1AF6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54C4F7-BD6C-4F4C-A06F-2090C7C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AD7736-8BFE-E24A-A957-4428C2CC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7B8DF1-D965-F447-B630-22F1C26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5FFD6-8AF8-6344-A8B4-31ECE8A11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8344DA-3F2B-1D4C-BC7E-576F98A8A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24C0-4332-7040-B5F1-C9856BE59DDC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F8175-BB0D-A84C-A9CA-1B5D97E0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2F68E-5062-7348-80CD-313EBFB3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A11D-E523-E745-920F-B93AD996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1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6E2D91-44F1-DD45-8BC8-8AFD59D28A3D}"/>
              </a:ext>
            </a:extLst>
          </p:cNvPr>
          <p:cNvGrpSpPr/>
          <p:nvPr/>
        </p:nvGrpSpPr>
        <p:grpSpPr>
          <a:xfrm>
            <a:off x="774403" y="502111"/>
            <a:ext cx="10643192" cy="5829577"/>
            <a:chOff x="774403" y="502111"/>
            <a:chExt cx="10643192" cy="582957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BF55CC3-EB6F-C847-8D5A-FA606123135B}"/>
                </a:ext>
              </a:extLst>
            </p:cNvPr>
            <p:cNvGrpSpPr/>
            <p:nvPr/>
          </p:nvGrpSpPr>
          <p:grpSpPr>
            <a:xfrm>
              <a:off x="774403" y="502111"/>
              <a:ext cx="10643192" cy="5829577"/>
              <a:chOff x="774403" y="502111"/>
              <a:chExt cx="10643192" cy="5829577"/>
            </a:xfrm>
          </p:grpSpPr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180A8FE0-3FE4-8C43-8D84-B4280CA4F7A6}"/>
                  </a:ext>
                </a:extLst>
              </p:cNvPr>
              <p:cNvSpPr/>
              <p:nvPr/>
            </p:nvSpPr>
            <p:spPr>
              <a:xfrm>
                <a:off x="774404" y="526311"/>
                <a:ext cx="10643191" cy="5805377"/>
              </a:xfrm>
              <a:prstGeom prst="roundRect">
                <a:avLst>
                  <a:gd name="adj" fmla="val 238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0AAECF6A-86B9-9043-AC5B-895B9408023A}"/>
                  </a:ext>
                </a:extLst>
              </p:cNvPr>
              <p:cNvSpPr/>
              <p:nvPr/>
            </p:nvSpPr>
            <p:spPr>
              <a:xfrm>
                <a:off x="774403" y="526311"/>
                <a:ext cx="10643191" cy="2286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40CD0C4-8AF9-F741-8BC7-8F350D7A1C5D}"/>
                  </a:ext>
                </a:extLst>
              </p:cNvPr>
              <p:cNvSpPr txBox="1"/>
              <p:nvPr/>
            </p:nvSpPr>
            <p:spPr>
              <a:xfrm>
                <a:off x="4850304" y="502111"/>
                <a:ext cx="24913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chemeClr val="bg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Inventry Managment Softwere</a:t>
                </a:r>
                <a:endParaRPr kumimoji="1" lang="ja-JP" altLang="en-US" sz="1200">
                  <a:solidFill>
                    <a:schemeClr val="bg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193087C2-A80D-DD4A-9912-1FBEEBE63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611" y="56861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37295A95-A272-AB4E-A734-2F09C8F8AE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508" y="567840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0E101126-6ED6-9041-A027-47A01BD38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1714" y="567840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53473B9A-AE00-1D42-A3D8-ED4919674CF2}"/>
                </a:ext>
              </a:extLst>
            </p:cNvPr>
            <p:cNvSpPr/>
            <p:nvPr/>
          </p:nvSpPr>
          <p:spPr>
            <a:xfrm>
              <a:off x="5328060" y="2676920"/>
              <a:ext cx="1535875" cy="27313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本日の注文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41F919CC-4E90-5C47-B1DB-7A01A2BA93EF}"/>
                </a:ext>
              </a:extLst>
            </p:cNvPr>
            <p:cNvSpPr/>
            <p:nvPr/>
          </p:nvSpPr>
          <p:spPr>
            <a:xfrm>
              <a:off x="5328059" y="3907949"/>
              <a:ext cx="1535875" cy="27313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食品の在庫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3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01A1DC7-7203-0745-8BFD-313BF72E31BF}"/>
              </a:ext>
            </a:extLst>
          </p:cNvPr>
          <p:cNvGrpSpPr/>
          <p:nvPr/>
        </p:nvGrpSpPr>
        <p:grpSpPr>
          <a:xfrm>
            <a:off x="774403" y="502111"/>
            <a:ext cx="10643192" cy="5829577"/>
            <a:chOff x="774403" y="502111"/>
            <a:chExt cx="10643192" cy="5829577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8A499D5-4806-E845-A9F7-1D5781C0764E}"/>
                </a:ext>
              </a:extLst>
            </p:cNvPr>
            <p:cNvGrpSpPr/>
            <p:nvPr/>
          </p:nvGrpSpPr>
          <p:grpSpPr>
            <a:xfrm>
              <a:off x="774403" y="502111"/>
              <a:ext cx="10643192" cy="5829577"/>
              <a:chOff x="774403" y="502111"/>
              <a:chExt cx="10643192" cy="5829577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69BECAD-C50F-614F-9E73-8ADAD0DAA816}"/>
                  </a:ext>
                </a:extLst>
              </p:cNvPr>
              <p:cNvGrpSpPr/>
              <p:nvPr/>
            </p:nvGrpSpPr>
            <p:grpSpPr>
              <a:xfrm>
                <a:off x="774403" y="502111"/>
                <a:ext cx="10643192" cy="5829577"/>
                <a:chOff x="774403" y="502111"/>
                <a:chExt cx="10643192" cy="5829577"/>
              </a:xfrm>
            </p:grpSpPr>
            <p:sp>
              <p:nvSpPr>
                <p:cNvPr id="4" name="角丸四角形 3">
                  <a:extLst>
                    <a:ext uri="{FF2B5EF4-FFF2-40B4-BE49-F238E27FC236}">
                      <a16:creationId xmlns:a16="http://schemas.microsoft.com/office/drawing/2014/main" id="{A49A7241-BC38-BA4C-9778-E2F7B22FF10C}"/>
                    </a:ext>
                  </a:extLst>
                </p:cNvPr>
                <p:cNvSpPr/>
                <p:nvPr/>
              </p:nvSpPr>
              <p:spPr>
                <a:xfrm>
                  <a:off x="774404" y="526311"/>
                  <a:ext cx="10643191" cy="5805377"/>
                </a:xfrm>
                <a:prstGeom prst="roundRect">
                  <a:avLst>
                    <a:gd name="adj" fmla="val 2381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角丸四角形 4">
                  <a:extLst>
                    <a:ext uri="{FF2B5EF4-FFF2-40B4-BE49-F238E27FC236}">
                      <a16:creationId xmlns:a16="http://schemas.microsoft.com/office/drawing/2014/main" id="{43A5E36D-1266-2A4E-9E36-4D9774F6B714}"/>
                    </a:ext>
                  </a:extLst>
                </p:cNvPr>
                <p:cNvSpPr/>
                <p:nvPr/>
              </p:nvSpPr>
              <p:spPr>
                <a:xfrm>
                  <a:off x="774403" y="526311"/>
                  <a:ext cx="10643191" cy="2286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B31515E-3EB7-B14C-A3CB-5FCC92905EA2}"/>
                    </a:ext>
                  </a:extLst>
                </p:cNvPr>
                <p:cNvSpPr txBox="1"/>
                <p:nvPr/>
              </p:nvSpPr>
              <p:spPr>
                <a:xfrm>
                  <a:off x="4850304" y="502111"/>
                  <a:ext cx="24913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>
                      <a:solidFill>
                        <a:schemeClr val="bg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Inventry Managment Softwere</a:t>
                  </a:r>
                  <a:endParaRPr kumimoji="1" lang="ja-JP" altLang="en-US" sz="1200">
                    <a:solidFill>
                      <a:schemeClr val="bg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D07CD441-B131-F74D-8557-D4476F67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44611" y="568610"/>
                  <a:ext cx="144000" cy="144000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D766A19E-5CE6-8C4D-B5DA-4E582D9C7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7508" y="567840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CDF6A973-46CE-8E4F-8D61-8D510AE48F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1714" y="567840"/>
                  <a:ext cx="144000" cy="14400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451933-671F-684F-B3DF-E30E5BD3CF45}"/>
                  </a:ext>
                </a:extLst>
              </p:cNvPr>
              <p:cNvSpPr txBox="1"/>
              <p:nvPr/>
            </p:nvSpPr>
            <p:spPr>
              <a:xfrm>
                <a:off x="4618670" y="1230948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※</a:t>
                </a:r>
                <a:r>
                  <a:rPr kumimoji="1" lang="ja-JP" altLang="en-US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本日の注文をして下さい</a:t>
                </a:r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E36BF24-6DB7-D248-BB64-74043406FD3E}"/>
                  </a:ext>
                </a:extLst>
              </p:cNvPr>
              <p:cNvGrpSpPr/>
              <p:nvPr/>
            </p:nvGrpSpPr>
            <p:grpSpPr>
              <a:xfrm>
                <a:off x="3282613" y="2076316"/>
                <a:ext cx="5626768" cy="369332"/>
                <a:chOff x="4151401" y="2076316"/>
                <a:chExt cx="5626768" cy="369332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487F28C-41F7-5649-BBA3-C2618583939A}"/>
                    </a:ext>
                  </a:extLst>
                </p:cNvPr>
                <p:cNvSpPr txBox="1"/>
                <p:nvPr/>
              </p:nvSpPr>
              <p:spPr>
                <a:xfrm>
                  <a:off x="4151401" y="2076316"/>
                  <a:ext cx="2414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4</a:t>
                  </a:r>
                  <a:r>
                    <a:rPr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つ折りナフキン未晒</a:t>
                  </a:r>
                  <a:endPara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3113220-3019-EB4F-9D94-26B172032F8C}"/>
                    </a:ext>
                  </a:extLst>
                </p:cNvPr>
                <p:cNvGrpSpPr/>
                <p:nvPr/>
              </p:nvGrpSpPr>
              <p:grpSpPr>
                <a:xfrm>
                  <a:off x="8179068" y="2076316"/>
                  <a:ext cx="541768" cy="369332"/>
                  <a:chOff x="7884303" y="2108605"/>
                  <a:chExt cx="541768" cy="369332"/>
                </a:xfrm>
              </p:grpSpPr>
              <p:sp>
                <p:nvSpPr>
                  <p:cNvPr id="12" name="角丸四角形 11">
                    <a:extLst>
                      <a:ext uri="{FF2B5EF4-FFF2-40B4-BE49-F238E27FC236}">
                        <a16:creationId xmlns:a16="http://schemas.microsoft.com/office/drawing/2014/main" id="{2807AE09-C25B-5F46-9F4D-B51B841A1670}"/>
                      </a:ext>
                    </a:extLst>
                  </p:cNvPr>
                  <p:cNvSpPr/>
                  <p:nvPr/>
                </p:nvSpPr>
                <p:spPr>
                  <a:xfrm>
                    <a:off x="7884303" y="2112096"/>
                    <a:ext cx="472150" cy="33718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kumimoji="1" lang="ja-JP" altLang="en-US"/>
                  </a:p>
                </p:txBody>
              </p: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C3381C3-E661-BA47-AA32-99AABDB48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888497" y="2108605"/>
                    <a:ext cx="3369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1</a:t>
                    </a:r>
                    <a:endParaRPr kumimoji="1" lang="ja-JP" altLang="en-US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1ACB921-74AE-FB40-8945-14C1701DBCD9}"/>
                      </a:ext>
                    </a:extLst>
                  </p:cNvPr>
                  <p:cNvSpPr txBox="1"/>
                  <p:nvPr/>
                </p:nvSpPr>
                <p:spPr>
                  <a:xfrm>
                    <a:off x="8151637" y="2259236"/>
                    <a:ext cx="2744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▽</a:t>
                    </a:r>
                  </a:p>
                </p:txBody>
              </p:sp>
              <p:cxnSp>
                <p:nvCxnSpPr>
                  <p:cNvPr id="20" name="直線コネクタ 19">
                    <a:extLst>
                      <a:ext uri="{FF2B5EF4-FFF2-40B4-BE49-F238E27FC236}">
                        <a16:creationId xmlns:a16="http://schemas.microsoft.com/office/drawing/2014/main" id="{807E24E8-FD06-2C4F-9C69-AB8A0457F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1255" y="2112096"/>
                    <a:ext cx="0" cy="3335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D9484BC7-7DA1-3F42-A5CC-29655C8D7BB5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8149618" y="2117751"/>
                    <a:ext cx="27443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▽</a:t>
                    </a:r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A830D99A-0A40-3243-89DD-73E73860639C}"/>
                    </a:ext>
                  </a:extLst>
                </p:cNvPr>
                <p:cNvGrpSpPr/>
                <p:nvPr/>
              </p:nvGrpSpPr>
              <p:grpSpPr>
                <a:xfrm>
                  <a:off x="9053774" y="2092694"/>
                  <a:ext cx="724395" cy="307777"/>
                  <a:chOff x="9077973" y="2052329"/>
                  <a:chExt cx="724395" cy="307777"/>
                </a:xfrm>
              </p:grpSpPr>
              <p:sp>
                <p:nvSpPr>
                  <p:cNvPr id="28" name="角丸四角形 27">
                    <a:extLst>
                      <a:ext uri="{FF2B5EF4-FFF2-40B4-BE49-F238E27FC236}">
                        <a16:creationId xmlns:a16="http://schemas.microsoft.com/office/drawing/2014/main" id="{E98FC5D3-1697-5240-8619-33F3A46150C2}"/>
                      </a:ext>
                    </a:extLst>
                  </p:cNvPr>
                  <p:cNvSpPr/>
                  <p:nvPr/>
                </p:nvSpPr>
                <p:spPr>
                  <a:xfrm>
                    <a:off x="9079992" y="2085462"/>
                    <a:ext cx="722376" cy="24151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kumimoji="1" lang="ja-JP" altLang="en-US"/>
                  </a:p>
                </p:txBody>
              </p: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01251523-C5E8-3349-8CAA-FF124284564C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973" y="2052329"/>
                    <a:ext cx="7232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400">
                        <a:solidFill>
                          <a:schemeClr val="bg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発注済</a:t>
                    </a:r>
                    <a:endParaRPr kumimoji="1" lang="ja-JP" altLang="en-US" sz="1400">
                      <a:solidFill>
                        <a:schemeClr val="bg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</p:grp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7CB0753-50A6-3549-B9F3-7393A8E0BF02}"/>
                  </a:ext>
                </a:extLst>
              </p:cNvPr>
              <p:cNvSpPr txBox="1"/>
              <p:nvPr/>
            </p:nvSpPr>
            <p:spPr>
              <a:xfrm>
                <a:off x="3282613" y="2817399"/>
                <a:ext cx="282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D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カップホルダー　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4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個用</a:t>
                </a:r>
              </a:p>
            </p:txBody>
          </p: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5E47B72A-D087-6D4E-B3D4-9350E812C357}"/>
                  </a:ext>
                </a:extLst>
              </p:cNvPr>
              <p:cNvGrpSpPr/>
              <p:nvPr/>
            </p:nvGrpSpPr>
            <p:grpSpPr>
              <a:xfrm>
                <a:off x="7310280" y="2817399"/>
                <a:ext cx="541768" cy="369332"/>
                <a:chOff x="7884303" y="2108605"/>
                <a:chExt cx="541768" cy="369332"/>
              </a:xfrm>
            </p:grpSpPr>
            <p:sp>
              <p:nvSpPr>
                <p:cNvPr id="38" name="角丸四角形 37">
                  <a:extLst>
                    <a:ext uri="{FF2B5EF4-FFF2-40B4-BE49-F238E27FC236}">
                      <a16:creationId xmlns:a16="http://schemas.microsoft.com/office/drawing/2014/main" id="{FAE4D709-3989-724D-8793-3CEA179FFFEF}"/>
                    </a:ext>
                  </a:extLst>
                </p:cNvPr>
                <p:cNvSpPr/>
                <p:nvPr/>
              </p:nvSpPr>
              <p:spPr>
                <a:xfrm>
                  <a:off x="7884303" y="2112096"/>
                  <a:ext cx="472150" cy="33718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D0A364E-75C9-2E43-AD84-5F614288EA33}"/>
                    </a:ext>
                  </a:extLst>
                </p:cNvPr>
                <p:cNvSpPr txBox="1"/>
                <p:nvPr/>
              </p:nvSpPr>
              <p:spPr>
                <a:xfrm>
                  <a:off x="7888497" y="2108605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1</a:t>
                  </a:r>
                  <a:endPara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AB2CCD9-957B-8849-ABDC-CD4B69D5E7C1}"/>
                    </a:ext>
                  </a:extLst>
                </p:cNvPr>
                <p:cNvSpPr txBox="1"/>
                <p:nvPr/>
              </p:nvSpPr>
              <p:spPr>
                <a:xfrm>
                  <a:off x="8151637" y="2259236"/>
                  <a:ext cx="27443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▽</a:t>
                  </a:r>
                </a:p>
              </p:txBody>
            </p: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3CA6ABA0-C59D-4D44-A0FF-9BC2AB5B6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21255" y="2112096"/>
                  <a:ext cx="0" cy="333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4DCDEB41-D840-964E-9186-DB30838EB0A0}"/>
                    </a:ext>
                  </a:extLst>
                </p:cNvPr>
                <p:cNvSpPr txBox="1"/>
                <p:nvPr/>
              </p:nvSpPr>
              <p:spPr>
                <a:xfrm rot="10800000">
                  <a:off x="8149618" y="2117751"/>
                  <a:ext cx="27443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▽</a:t>
                  </a:r>
                </a:p>
              </p:txBody>
            </p:sp>
          </p:grp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A8ADF2C0-EB86-484F-B047-C118EEAC7CB2}"/>
                  </a:ext>
                </a:extLst>
              </p:cNvPr>
              <p:cNvGrpSpPr/>
              <p:nvPr/>
            </p:nvGrpSpPr>
            <p:grpSpPr>
              <a:xfrm>
                <a:off x="8182787" y="2866818"/>
                <a:ext cx="724395" cy="307777"/>
                <a:chOff x="9077973" y="2052329"/>
                <a:chExt cx="724395" cy="307777"/>
              </a:xfrm>
            </p:grpSpPr>
            <p:sp>
              <p:nvSpPr>
                <p:cNvPr id="36" name="角丸四角形 35">
                  <a:extLst>
                    <a:ext uri="{FF2B5EF4-FFF2-40B4-BE49-F238E27FC236}">
                      <a16:creationId xmlns:a16="http://schemas.microsoft.com/office/drawing/2014/main" id="{9A091E41-F36E-CA45-81D7-77D61C320809}"/>
                    </a:ext>
                  </a:extLst>
                </p:cNvPr>
                <p:cNvSpPr/>
                <p:nvPr/>
              </p:nvSpPr>
              <p:spPr>
                <a:xfrm>
                  <a:off x="9079992" y="2085462"/>
                  <a:ext cx="722376" cy="2415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5F5157F-C371-3B42-ACAC-A8632F4D3BD4}"/>
                    </a:ext>
                  </a:extLst>
                </p:cNvPr>
                <p:cNvSpPr txBox="1"/>
                <p:nvPr/>
              </p:nvSpPr>
              <p:spPr>
                <a:xfrm>
                  <a:off x="9077973" y="205232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>
                      <a:solidFill>
                        <a:schemeClr val="bg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発注済</a:t>
                  </a:r>
                  <a:endParaRPr kumimoji="1" lang="ja-JP" altLang="en-US" sz="1400">
                    <a:solidFill>
                      <a:schemeClr val="bg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88737763-6485-5F4F-AF88-931835B72A8C}"/>
                  </a:ext>
                </a:extLst>
              </p:cNvPr>
              <p:cNvSpPr txBox="1"/>
              <p:nvPr/>
            </p:nvSpPr>
            <p:spPr>
              <a:xfrm>
                <a:off x="3268040" y="3558482"/>
                <a:ext cx="373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JS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バーガー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BOX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仕切り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500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枚</a:t>
                </a:r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89603778-EDAD-5349-AA09-270EBC76E534}"/>
                  </a:ext>
                </a:extLst>
              </p:cNvPr>
              <p:cNvGrpSpPr/>
              <p:nvPr/>
            </p:nvGrpSpPr>
            <p:grpSpPr>
              <a:xfrm>
                <a:off x="7310280" y="3558482"/>
                <a:ext cx="541768" cy="369332"/>
                <a:chOff x="7884303" y="2108605"/>
                <a:chExt cx="541768" cy="369332"/>
              </a:xfrm>
            </p:grpSpPr>
            <p:sp>
              <p:nvSpPr>
                <p:cNvPr id="49" name="角丸四角形 48">
                  <a:extLst>
                    <a:ext uri="{FF2B5EF4-FFF2-40B4-BE49-F238E27FC236}">
                      <a16:creationId xmlns:a16="http://schemas.microsoft.com/office/drawing/2014/main" id="{36384604-78F6-354F-84AA-6610783C38FC}"/>
                    </a:ext>
                  </a:extLst>
                </p:cNvPr>
                <p:cNvSpPr/>
                <p:nvPr/>
              </p:nvSpPr>
              <p:spPr>
                <a:xfrm>
                  <a:off x="7884303" y="2112096"/>
                  <a:ext cx="472150" cy="33718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1A2E54-D846-0D4F-8719-4A715003745B}"/>
                    </a:ext>
                  </a:extLst>
                </p:cNvPr>
                <p:cNvSpPr txBox="1"/>
                <p:nvPr/>
              </p:nvSpPr>
              <p:spPr>
                <a:xfrm>
                  <a:off x="7888497" y="2108605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1</a:t>
                  </a:r>
                  <a:endPara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B8D56DC0-2A18-F040-A91B-0BCEC432C3DD}"/>
                    </a:ext>
                  </a:extLst>
                </p:cNvPr>
                <p:cNvSpPr txBox="1"/>
                <p:nvPr/>
              </p:nvSpPr>
              <p:spPr>
                <a:xfrm>
                  <a:off x="8151637" y="2259236"/>
                  <a:ext cx="27443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▽</a:t>
                  </a:r>
                </a:p>
              </p:txBody>
            </p: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3AE8BCCD-6DA0-234D-8E93-F376FA282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21255" y="2112096"/>
                  <a:ext cx="0" cy="3335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3874DC-4FA5-5B47-855C-79C3538B19B6}"/>
                    </a:ext>
                  </a:extLst>
                </p:cNvPr>
                <p:cNvSpPr txBox="1"/>
                <p:nvPr/>
              </p:nvSpPr>
              <p:spPr>
                <a:xfrm rot="10800000">
                  <a:off x="8149618" y="2117751"/>
                  <a:ext cx="27443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7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▽</a:t>
                  </a:r>
                </a:p>
              </p:txBody>
            </p: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222CFD3C-2CBF-7E47-888E-18EDDF8ACAAA}"/>
                  </a:ext>
                </a:extLst>
              </p:cNvPr>
              <p:cNvGrpSpPr/>
              <p:nvPr/>
            </p:nvGrpSpPr>
            <p:grpSpPr>
              <a:xfrm>
                <a:off x="8181667" y="3574860"/>
                <a:ext cx="724395" cy="307777"/>
                <a:chOff x="9077973" y="2052329"/>
                <a:chExt cx="724395" cy="307777"/>
              </a:xfrm>
            </p:grpSpPr>
            <p:sp>
              <p:nvSpPr>
                <p:cNvPr id="47" name="角丸四角形 46">
                  <a:extLst>
                    <a:ext uri="{FF2B5EF4-FFF2-40B4-BE49-F238E27FC236}">
                      <a16:creationId xmlns:a16="http://schemas.microsoft.com/office/drawing/2014/main" id="{D2956358-9379-8B41-B4FC-4F6AF47D77CC}"/>
                    </a:ext>
                  </a:extLst>
                </p:cNvPr>
                <p:cNvSpPr/>
                <p:nvPr/>
              </p:nvSpPr>
              <p:spPr>
                <a:xfrm>
                  <a:off x="9079992" y="2085462"/>
                  <a:ext cx="722376" cy="2415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ja-JP" altLang="en-US"/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A388F51-5A26-3440-A803-4C9426C58C41}"/>
                    </a:ext>
                  </a:extLst>
                </p:cNvPr>
                <p:cNvSpPr txBox="1"/>
                <p:nvPr/>
              </p:nvSpPr>
              <p:spPr>
                <a:xfrm>
                  <a:off x="9077973" y="205232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>
                      <a:solidFill>
                        <a:schemeClr val="bg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発注済</a:t>
                  </a:r>
                  <a:endParaRPr kumimoji="1" lang="ja-JP" altLang="en-US" sz="1400">
                    <a:solidFill>
                      <a:schemeClr val="bg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BC05402B-8FB7-1F4D-8AD1-493217656544}"/>
                </a:ext>
              </a:extLst>
            </p:cNvPr>
            <p:cNvGrpSpPr/>
            <p:nvPr/>
          </p:nvGrpSpPr>
          <p:grpSpPr>
            <a:xfrm>
              <a:off x="2557853" y="5490486"/>
              <a:ext cx="7089525" cy="273132"/>
              <a:chOff x="2557642" y="5147167"/>
              <a:chExt cx="7089525" cy="273132"/>
            </a:xfrm>
          </p:grpSpPr>
          <p:sp>
            <p:nvSpPr>
              <p:cNvPr id="63" name="角丸四角形 62">
                <a:extLst>
                  <a:ext uri="{FF2B5EF4-FFF2-40B4-BE49-F238E27FC236}">
                    <a16:creationId xmlns:a16="http://schemas.microsoft.com/office/drawing/2014/main" id="{5546BDDB-F0F7-204E-9741-76F450EC0F62}"/>
                  </a:ext>
                </a:extLst>
              </p:cNvPr>
              <p:cNvSpPr/>
              <p:nvPr/>
            </p:nvSpPr>
            <p:spPr>
              <a:xfrm>
                <a:off x="2557642" y="5147167"/>
                <a:ext cx="1772381" cy="2731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65" name="角丸四角形 64">
                <a:extLst>
                  <a:ext uri="{FF2B5EF4-FFF2-40B4-BE49-F238E27FC236}">
                    <a16:creationId xmlns:a16="http://schemas.microsoft.com/office/drawing/2014/main" id="{4B67881E-0EB0-5C4C-BFC2-0A84BF9B8A5A}"/>
                  </a:ext>
                </a:extLst>
              </p:cNvPr>
              <p:cNvSpPr/>
              <p:nvPr/>
            </p:nvSpPr>
            <p:spPr>
              <a:xfrm>
                <a:off x="5216214" y="5147167"/>
                <a:ext cx="1772381" cy="27313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明日以降の発注</a:t>
                </a:r>
              </a:p>
            </p:txBody>
          </p:sp>
          <p:sp>
            <p:nvSpPr>
              <p:cNvPr id="66" name="角丸四角形 65">
                <a:extLst>
                  <a:ext uri="{FF2B5EF4-FFF2-40B4-BE49-F238E27FC236}">
                    <a16:creationId xmlns:a16="http://schemas.microsoft.com/office/drawing/2014/main" id="{BE2954BE-0FAA-B041-A6A8-1BE8EDA62FB4}"/>
                  </a:ext>
                </a:extLst>
              </p:cNvPr>
              <p:cNvSpPr/>
              <p:nvPr/>
            </p:nvSpPr>
            <p:spPr>
              <a:xfrm>
                <a:off x="7874786" y="5147167"/>
                <a:ext cx="1772381" cy="27313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発注をする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5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6CFC3C7-F0D5-1247-821B-BC897385FBDA}"/>
              </a:ext>
            </a:extLst>
          </p:cNvPr>
          <p:cNvGrpSpPr/>
          <p:nvPr/>
        </p:nvGrpSpPr>
        <p:grpSpPr>
          <a:xfrm>
            <a:off x="774403" y="502111"/>
            <a:ext cx="10643192" cy="5829577"/>
            <a:chOff x="774403" y="502111"/>
            <a:chExt cx="10643192" cy="582957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A40E0EC-0E77-B64D-8BF3-5DC1611DBB54}"/>
                </a:ext>
              </a:extLst>
            </p:cNvPr>
            <p:cNvGrpSpPr/>
            <p:nvPr/>
          </p:nvGrpSpPr>
          <p:grpSpPr>
            <a:xfrm>
              <a:off x="774403" y="502111"/>
              <a:ext cx="10643192" cy="5829577"/>
              <a:chOff x="774403" y="502111"/>
              <a:chExt cx="10643192" cy="5829577"/>
            </a:xfrm>
          </p:grpSpPr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E398C8C8-47DD-054A-8425-5012C5237329}"/>
                  </a:ext>
                </a:extLst>
              </p:cNvPr>
              <p:cNvSpPr/>
              <p:nvPr/>
            </p:nvSpPr>
            <p:spPr>
              <a:xfrm>
                <a:off x="774404" y="526311"/>
                <a:ext cx="10643191" cy="5805377"/>
              </a:xfrm>
              <a:prstGeom prst="roundRect">
                <a:avLst>
                  <a:gd name="adj" fmla="val 2381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7666CFB2-F43D-C845-925C-CFDCC8B717C2}"/>
                  </a:ext>
                </a:extLst>
              </p:cNvPr>
              <p:cNvSpPr/>
              <p:nvPr/>
            </p:nvSpPr>
            <p:spPr>
              <a:xfrm>
                <a:off x="774403" y="526311"/>
                <a:ext cx="10643191" cy="2286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13760BB-3B35-F24C-8C6E-28CF6AA40DE6}"/>
                  </a:ext>
                </a:extLst>
              </p:cNvPr>
              <p:cNvSpPr txBox="1"/>
              <p:nvPr/>
            </p:nvSpPr>
            <p:spPr>
              <a:xfrm>
                <a:off x="4850304" y="502111"/>
                <a:ext cx="24913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chemeClr val="bg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Inventry Managment Softwere</a:t>
                </a:r>
                <a:endParaRPr kumimoji="1" lang="ja-JP" altLang="en-US" sz="1200">
                  <a:solidFill>
                    <a:schemeClr val="bg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EE8781C0-3902-BC4D-8AD8-F62CAA658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611" y="568610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C1DDFC43-1A00-C744-AD71-72613CEE8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508" y="567840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DE4244B2-8D19-2F4D-AE33-B78A628FD6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1714" y="567840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5E0F7FB-DA87-884B-B6DF-BB5DF5A5ACFB}"/>
                </a:ext>
              </a:extLst>
            </p:cNvPr>
            <p:cNvGrpSpPr/>
            <p:nvPr/>
          </p:nvGrpSpPr>
          <p:grpSpPr>
            <a:xfrm>
              <a:off x="2306307" y="1377537"/>
              <a:ext cx="7579382" cy="3392338"/>
              <a:chOff x="3415711" y="1555667"/>
              <a:chExt cx="7579382" cy="3392338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0A7C16-31AC-CB44-8419-02CFBF3042B4}"/>
                  </a:ext>
                </a:extLst>
              </p:cNvPr>
              <p:cNvSpPr txBox="1"/>
              <p:nvPr/>
            </p:nvSpPr>
            <p:spPr>
              <a:xfrm>
                <a:off x="5597464" y="1555667"/>
                <a:ext cx="3488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JS</a:t>
                </a:r>
                <a:r>
                  <a:rPr kumimoji="1"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バーガー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BOX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本体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100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枚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20C613-F4BF-BE45-AD7B-AF85A6491607}"/>
                  </a:ext>
                </a:extLst>
              </p:cNvPr>
              <p:cNvSpPr txBox="1"/>
              <p:nvPr/>
            </p:nvSpPr>
            <p:spPr>
              <a:xfrm>
                <a:off x="5597463" y="2155095"/>
                <a:ext cx="3334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OZ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クッキングシート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33×35M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AB13883-6E31-8047-B5E1-E43F5389F7FA}"/>
                  </a:ext>
                </a:extLst>
              </p:cNvPr>
              <p:cNvSpPr txBox="1"/>
              <p:nvPr/>
            </p:nvSpPr>
            <p:spPr>
              <a:xfrm>
                <a:off x="5597462" y="2754523"/>
                <a:ext cx="5397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JSB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未晒ショッパー 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240X140XH300MM 200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ﾏｲ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002895F-4184-A44D-817E-BC893354E650}"/>
                  </a:ext>
                </a:extLst>
              </p:cNvPr>
              <p:cNvSpPr txBox="1"/>
              <p:nvPr/>
            </p:nvSpPr>
            <p:spPr>
              <a:xfrm>
                <a:off x="3903024" y="155566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明日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221D77B-29E6-8D45-B785-241ACBAAB030}"/>
                  </a:ext>
                </a:extLst>
              </p:cNvPr>
              <p:cNvSpPr txBox="1"/>
              <p:nvPr/>
            </p:nvSpPr>
            <p:spPr>
              <a:xfrm>
                <a:off x="3904129" y="215509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明日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320E270-F110-804C-B4CE-3346C5A56A6D}"/>
                  </a:ext>
                </a:extLst>
              </p:cNvPr>
              <p:cNvSpPr txBox="1"/>
              <p:nvPr/>
            </p:nvSpPr>
            <p:spPr>
              <a:xfrm>
                <a:off x="3415711" y="2754523"/>
                <a:ext cx="162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2019/10/13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53223BF-58C8-814D-83F3-9E0EA7D6190F}"/>
                  </a:ext>
                </a:extLst>
              </p:cNvPr>
              <p:cNvSpPr txBox="1"/>
              <p:nvPr/>
            </p:nvSpPr>
            <p:spPr>
              <a:xfrm>
                <a:off x="3415711" y="4578673"/>
                <a:ext cx="162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2019/10/1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4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D19567-E14C-7E4D-8024-875420B956B9}"/>
                  </a:ext>
                </a:extLst>
              </p:cNvPr>
              <p:cNvSpPr txBox="1"/>
              <p:nvPr/>
            </p:nvSpPr>
            <p:spPr>
              <a:xfrm>
                <a:off x="3415711" y="3358634"/>
                <a:ext cx="162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2019/10/13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FBB2E25-156D-CE44-9BB5-F2D653FF9A2F}"/>
                  </a:ext>
                </a:extLst>
              </p:cNvPr>
              <p:cNvSpPr txBox="1"/>
              <p:nvPr/>
            </p:nvSpPr>
            <p:spPr>
              <a:xfrm>
                <a:off x="3415711" y="3966949"/>
                <a:ext cx="1620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2019/10/1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4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81E5343-CE64-364B-9CEA-4B0D353A814E}"/>
                  </a:ext>
                </a:extLst>
              </p:cNvPr>
              <p:cNvSpPr txBox="1"/>
              <p:nvPr/>
            </p:nvSpPr>
            <p:spPr>
              <a:xfrm>
                <a:off x="5597462" y="3358634"/>
                <a:ext cx="4334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SMT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－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400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ﾘﾌﾄｱｯﾌﾟﾘｯﾄﾞ 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100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ｺ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(M)12OZ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CEE9F40-F15A-5E4B-8DA2-C21531ABFA47}"/>
                  </a:ext>
                </a:extLst>
              </p:cNvPr>
              <p:cNvSpPr txBox="1"/>
              <p:nvPr/>
            </p:nvSpPr>
            <p:spPr>
              <a:xfrm>
                <a:off x="5597462" y="3963769"/>
                <a:ext cx="386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SMT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－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400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白無地　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50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個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(M)12OZ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454A60F-C0AC-0B43-9318-7FCF3225DEFF}"/>
                  </a:ext>
                </a:extLst>
              </p:cNvPr>
              <p:cNvSpPr txBox="1"/>
              <p:nvPr/>
            </p:nvSpPr>
            <p:spPr>
              <a:xfrm>
                <a:off x="5597462" y="4578386"/>
                <a:ext cx="4323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W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ジッパーフリーザーバッグ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L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</a:t>
                </a:r>
                <a: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10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枚入</a:t>
                </a:r>
                <a:endPara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677D4E5A-B38D-9648-A219-8F8DD9D801BD}"/>
                </a:ext>
              </a:extLst>
            </p:cNvPr>
            <p:cNvSpPr/>
            <p:nvPr/>
          </p:nvSpPr>
          <p:spPr>
            <a:xfrm>
              <a:off x="5269151" y="5486401"/>
              <a:ext cx="1772381" cy="2731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0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207</Words>
  <Application>Microsoft Macintosh PowerPoint</Application>
  <PresentationFormat>ワイド画面</PresentationFormat>
  <Paragraphs>43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若月　泰生</dc:creator>
  <cp:lastModifiedBy>若月　泰生</cp:lastModifiedBy>
  <cp:revision>17</cp:revision>
  <dcterms:created xsi:type="dcterms:W3CDTF">2019-10-12T07:57:19Z</dcterms:created>
  <dcterms:modified xsi:type="dcterms:W3CDTF">2019-10-12T09:00:53Z</dcterms:modified>
</cp:coreProperties>
</file>