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7"/>
    <p:sldMasterId id="2147483680" r:id="rId8"/>
    <p:sldMasterId id="2147483711" r:id="rId9"/>
    <p:sldMasterId id="2147483733" r:id="rId10"/>
    <p:sldMasterId id="2147483751" r:id="rId11"/>
  </p:sldMasterIdLst>
  <p:notesMasterIdLst>
    <p:notesMasterId r:id="rId24"/>
  </p:notesMasterIdLst>
  <p:sldIdLst>
    <p:sldId id="5033" r:id="rId12"/>
    <p:sldId id="5018" r:id="rId13"/>
    <p:sldId id="5034" r:id="rId14"/>
    <p:sldId id="3125" r:id="rId15"/>
    <p:sldId id="1349" r:id="rId16"/>
    <p:sldId id="5035" r:id="rId17"/>
    <p:sldId id="5036" r:id="rId18"/>
    <p:sldId id="838840707" r:id="rId19"/>
    <p:sldId id="6071" r:id="rId20"/>
    <p:sldId id="316" r:id="rId21"/>
    <p:sldId id="259" r:id="rId22"/>
    <p:sldId id="263" r:id="rId23"/>
  </p:sldIdLst>
  <p:sldSz cx="12192000" cy="6858000"/>
  <p:notesSz cx="7077075" cy="9363075"/>
  <p:custDataLst>
    <p:tags r:id="rId25"/>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ophie Lavoie" initials="SL" lastIdx="51" clrIdx="6">
    <p:extLst>
      <p:ext uri="{19B8F6BF-5375-455C-9EA6-DF929625EA0E}">
        <p15:presenceInfo xmlns:p15="http://schemas.microsoft.com/office/powerpoint/2012/main" userId="S::sophie.y.lavoie@desjardins.com::15a5a8cc-b89d-4934-b6cb-16561de262fb" providerId="AD"/>
      </p:ext>
    </p:extLst>
  </p:cmAuthor>
  <p:cmAuthor id="1" name="Pierre-Alexandre Braeken" initials="PB" lastIdx="37" clrIdx="0">
    <p:extLst>
      <p:ext uri="{19B8F6BF-5375-455C-9EA6-DF929625EA0E}">
        <p15:presenceInfo xmlns:p15="http://schemas.microsoft.com/office/powerpoint/2012/main" userId="Pierre-Alexandre Braeken" providerId="None"/>
      </p:ext>
    </p:extLst>
  </p:cmAuthor>
  <p:cmAuthor id="8" name="Auteur" initials="A" lastIdx="249" clrIdx="7"/>
  <p:cmAuthor id="2" name="Nicolas Tran" initials="NT" lastIdx="41" clrIdx="1">
    <p:extLst>
      <p:ext uri="{19B8F6BF-5375-455C-9EA6-DF929625EA0E}">
        <p15:presenceInfo xmlns:p15="http://schemas.microsoft.com/office/powerpoint/2012/main" userId="S::nicolas.tran@desjardins.com::66abeda5-a136-4b66-8b83-17f387f02b1c" providerId="AD"/>
      </p:ext>
    </p:extLst>
  </p:cmAuthor>
  <p:cmAuthor id="9" name="Kreidi, Patrick" initials="KP" lastIdx="17" clrIdx="8">
    <p:extLst>
      <p:ext uri="{19B8F6BF-5375-455C-9EA6-DF929625EA0E}">
        <p15:presenceInfo xmlns:p15="http://schemas.microsoft.com/office/powerpoint/2012/main" userId="S-1-5-21-228335008-1399325431-926709054-416575" providerId="AD"/>
      </p:ext>
    </p:extLst>
  </p:cmAuthor>
  <p:cmAuthor id="3" name="Yann de Champlain" initials="YdC" lastIdx="1" clrIdx="2">
    <p:extLst>
      <p:ext uri="{19B8F6BF-5375-455C-9EA6-DF929625EA0E}">
        <p15:presenceInfo xmlns:p15="http://schemas.microsoft.com/office/powerpoint/2012/main" userId="S::yann.de.champlain@desjardins.com::b895e150-8284-4521-b49c-94b344d3967e" providerId="AD"/>
      </p:ext>
    </p:extLst>
  </p:cmAuthor>
  <p:cmAuthor id="4" name="Vezeau, Annie" initials="VA" lastIdx="90" clrIdx="3">
    <p:extLst>
      <p:ext uri="{19B8F6BF-5375-455C-9EA6-DF929625EA0E}">
        <p15:presenceInfo xmlns:p15="http://schemas.microsoft.com/office/powerpoint/2012/main" userId="S-1-5-21-228335008-1399325431-926709054-363288" providerId="AD"/>
      </p:ext>
    </p:extLst>
  </p:cmAuthor>
  <p:cmAuthor id="5" name="El Ghordaf, Linda" initials="EGL" lastIdx="8" clrIdx="4">
    <p:extLst>
      <p:ext uri="{19B8F6BF-5375-455C-9EA6-DF929625EA0E}">
        <p15:presenceInfo xmlns:p15="http://schemas.microsoft.com/office/powerpoint/2012/main" userId="S-1-5-21-228335008-1399325431-926709054-208994" providerId="AD"/>
      </p:ext>
    </p:extLst>
  </p:cmAuthor>
  <p:cmAuthor id="6" name="Pierre-Alexandre Braeken" initials="PB [2]" lastIdx="6" clrIdx="5">
    <p:extLst>
      <p:ext uri="{19B8F6BF-5375-455C-9EA6-DF929625EA0E}">
        <p15:presenceInfo xmlns:p15="http://schemas.microsoft.com/office/powerpoint/2012/main" userId="S::pierre-alexandre.braeken@desjardins.com::2a4d5be0-fb2b-45e7-a552-c75701d7e6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53"/>
    <a:srgbClr val="008C52"/>
    <a:srgbClr val="1C5D94"/>
    <a:srgbClr val="203F71"/>
    <a:srgbClr val="E5A63B"/>
    <a:srgbClr val="00653B"/>
    <a:srgbClr val="F2F2F2"/>
    <a:srgbClr val="F8B307"/>
    <a:srgbClr val="7F7F7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9" autoAdjust="0"/>
    <p:restoredTop sz="97553" autoAdjust="0"/>
  </p:normalViewPr>
  <p:slideViewPr>
    <p:cSldViewPr snapToGrid="0">
      <p:cViewPr varScale="1">
        <p:scale>
          <a:sx n="114" d="100"/>
          <a:sy n="114" d="100"/>
        </p:scale>
        <p:origin x="888" y="10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1.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5.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viewProps" Target="viewProps.xml"/><Relationship Id="rId10" Type="http://schemas.openxmlformats.org/officeDocument/2006/relationships/slideMaster" Target="slideMasters/slideMaster4.xml"/><Relationship Id="rId19"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fr-CA"/>
          </a:p>
        </p:txBody>
      </p:sp>
      <p:sp>
        <p:nvSpPr>
          <p:cNvPr id="3" name="Espace réservé de la date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759C3BF1-DC68-4C8D-A768-115F91767BCC}" type="datetimeFigureOut">
              <a:rPr lang="fr-CA" smtClean="0"/>
              <a:t>2021-02-05</a:t>
            </a:fld>
            <a:endParaRPr lang="fr-CA"/>
          </a:p>
        </p:txBody>
      </p:sp>
      <p:sp>
        <p:nvSpPr>
          <p:cNvPr id="4" name="Espace réservé de l'image des diapositives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fr-CA"/>
          </a:p>
        </p:txBody>
      </p:sp>
      <p:sp>
        <p:nvSpPr>
          <p:cNvPr id="5" name="Espace réservé des notes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77DA0856-8D8F-41B8-8ECF-2D6028B989B4}" type="slidenum">
              <a:rPr lang="fr-CA" smtClean="0"/>
              <a:t>‹N°›</a:t>
            </a:fld>
            <a:endParaRPr lang="fr-CA"/>
          </a:p>
        </p:txBody>
      </p:sp>
    </p:spTree>
    <p:extLst>
      <p:ext uri="{BB962C8B-B14F-4D97-AF65-F5344CB8AC3E}">
        <p14:creationId xmlns:p14="http://schemas.microsoft.com/office/powerpoint/2010/main" val="52247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77DA0856-8D8F-41B8-8ECF-2D6028B989B4}" type="slidenum">
              <a:rPr lang="fr-CA" smtClean="0"/>
              <a:t>1</a:t>
            </a:fld>
            <a:endParaRPr lang="fr-CA"/>
          </a:p>
        </p:txBody>
      </p:sp>
    </p:spTree>
    <p:extLst>
      <p:ext uri="{BB962C8B-B14F-4D97-AF65-F5344CB8AC3E}">
        <p14:creationId xmlns:p14="http://schemas.microsoft.com/office/powerpoint/2010/main" val="201940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77DA0856-8D8F-41B8-8ECF-2D6028B989B4}" type="slidenum">
              <a:rPr lang="fr-CA" smtClean="0"/>
              <a:t>2</a:t>
            </a:fld>
            <a:endParaRPr lang="fr-CA"/>
          </a:p>
        </p:txBody>
      </p:sp>
    </p:spTree>
    <p:extLst>
      <p:ext uri="{BB962C8B-B14F-4D97-AF65-F5344CB8AC3E}">
        <p14:creationId xmlns:p14="http://schemas.microsoft.com/office/powerpoint/2010/main" val="1396551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DA0856-8D8F-41B8-8ECF-2D6028B989B4}"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903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DA0856-8D8F-41B8-8ECF-2D6028B989B4}"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36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strike="sngStrike"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b="1" dirty="0">
              <a:cs typeface="Aharoni" panose="02010803020104030203" pitchFamily="2" charset="-79"/>
            </a:endParaRPr>
          </a:p>
          <a:p>
            <a:endParaRPr lang="fr-CA" baseline="0" dirty="0"/>
          </a:p>
        </p:txBody>
      </p:sp>
      <p:sp>
        <p:nvSpPr>
          <p:cNvPr id="4" name="Espace réservé du numéro de diapositive 3"/>
          <p:cNvSpPr>
            <a:spLocks noGrp="1"/>
          </p:cNvSpPr>
          <p:nvPr>
            <p:ph type="sldNum" sz="quarter" idx="10"/>
          </p:nvPr>
        </p:nvSpPr>
        <p:spPr/>
        <p:txBody>
          <a:bodyPr/>
          <a:lstStyle/>
          <a:p>
            <a:fld id="{77DA0856-8D8F-41B8-8ECF-2D6028B989B4}" type="slidenum">
              <a:rPr lang="fr-CA" smtClean="0"/>
              <a:t>5</a:t>
            </a:fld>
            <a:endParaRPr lang="fr-CA" dirty="0"/>
          </a:p>
        </p:txBody>
      </p:sp>
    </p:spTree>
    <p:extLst>
      <p:ext uri="{BB962C8B-B14F-4D97-AF65-F5344CB8AC3E}">
        <p14:creationId xmlns:p14="http://schemas.microsoft.com/office/powerpoint/2010/main" val="3937262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rgbClr val="E6E7E8"/>
        </a:solidFill>
        <a:effectLst/>
      </p:bgPr>
    </p:bg>
    <p:spTree>
      <p:nvGrpSpPr>
        <p:cNvPr id="1" name=""/>
        <p:cNvGrpSpPr/>
        <p:nvPr/>
      </p:nvGrpSpPr>
      <p:grpSpPr>
        <a:xfrm>
          <a:off x="0" y="0"/>
          <a:ext cx="0" cy="0"/>
          <a:chOff x="0" y="0"/>
          <a:chExt cx="0" cy="0"/>
        </a:xfrm>
      </p:grpSpPr>
      <p:sp>
        <p:nvSpPr>
          <p:cNvPr id="16" name="Freeform 6"/>
          <p:cNvSpPr>
            <a:spLocks/>
          </p:cNvSpPr>
          <p:nvPr userDrawn="1"/>
        </p:nvSpPr>
        <p:spPr bwMode="gray">
          <a:xfrm>
            <a:off x="4524999" y="1346894"/>
            <a:ext cx="3899351"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3" name="Rectangle 2"/>
          <p:cNvSpPr/>
          <p:nvPr userDrawn="1"/>
        </p:nvSpPr>
        <p:spPr bwMode="gray">
          <a:xfrm>
            <a:off x="1023617" y="357418"/>
            <a:ext cx="10737015"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grpSp>
        <p:nvGrpSpPr>
          <p:cNvPr id="763" name="Groupe 762"/>
          <p:cNvGrpSpPr/>
          <p:nvPr userDrawn="1"/>
        </p:nvGrpSpPr>
        <p:grpSpPr bwMode="hidden">
          <a:xfrm>
            <a:off x="6166538" y="-67918"/>
            <a:ext cx="6262892"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sp>
        <p:nvSpPr>
          <p:cNvPr id="18" name="Freeform 5"/>
          <p:cNvSpPr>
            <a:spLocks/>
          </p:cNvSpPr>
          <p:nvPr userDrawn="1"/>
        </p:nvSpPr>
        <p:spPr bwMode="gray">
          <a:xfrm>
            <a:off x="676147" y="-322634"/>
            <a:ext cx="3901607"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cxnSp>
        <p:nvCxnSpPr>
          <p:cNvPr id="186" name="Connecteur droit 185"/>
          <p:cNvCxnSpPr>
            <a:stCxn id="113" idx="2"/>
            <a:endCxn id="113" idx="1"/>
          </p:cNvCxnSpPr>
          <p:nvPr userDrawn="1"/>
        </p:nvCxnSpPr>
        <p:spPr bwMode="gray">
          <a:xfrm>
            <a:off x="10988297" y="971103"/>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11470475" y="1054367"/>
            <a:ext cx="289727"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10023947" y="347690"/>
            <a:ext cx="476780"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10018549" y="555496"/>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10500725" y="1802314"/>
            <a:ext cx="487575"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10982899" y="138671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11463278" y="1594511"/>
            <a:ext cx="293065"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10982901" y="1594510"/>
            <a:ext cx="487575"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10982899"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10982901" y="2217924"/>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11466882" y="2298657"/>
            <a:ext cx="288671"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10018547" y="763299"/>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9536372" y="763299"/>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9536374" y="350523"/>
            <a:ext cx="2697"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8577417" y="763299"/>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9054195" y="9711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9536371" y="117890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10500723" y="55549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8089843" y="763299"/>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8572020" y="1386707"/>
            <a:ext cx="487573"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9536371"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9054196" y="138671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9536371" y="1594514"/>
            <a:ext cx="482176"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10018547" y="1594514"/>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10023948" y="2010121"/>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8095241" y="555493"/>
            <a:ext cx="476779"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7607667"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7607667" y="1178907"/>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8089843" y="1178907"/>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8572019"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7125491" y="1178907"/>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7607667" y="1386707"/>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7125491" y="1386707"/>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6643315" y="1386707"/>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7125491" y="763299"/>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6643316" y="555493"/>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11470473" y="1178906"/>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10988297" y="117890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10500723" y="11789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10500723" y="1594514"/>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9054195"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8572020" y="347693"/>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7607668" y="1594514"/>
            <a:ext cx="487573"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6648713" y="1178903"/>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6643315" y="763299"/>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7125491" y="555493"/>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6648713" y="347689"/>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9536371"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9536371" y="201012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9054195"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9536371" y="1594514"/>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9536371" y="2010121"/>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8572019"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8572019" y="1594514"/>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9054195"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10018549" y="2217924"/>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10982899" y="221792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10506124" y="2633531"/>
            <a:ext cx="4767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10018547" y="2633528"/>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8089843" y="1802314"/>
            <a:ext cx="482176"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7607667" y="1802314"/>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7607667" y="2010121"/>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7607667" y="2425728"/>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8095241" y="2425728"/>
            <a:ext cx="476779"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7607668" y="2217921"/>
            <a:ext cx="487573"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7130889" y="2217921"/>
            <a:ext cx="476779"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7125491"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7125491" y="1594514"/>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8089843" y="2633528"/>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7607668" y="971100"/>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10500723" y="2425728"/>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10018547" y="2425728"/>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10500723" y="2841335"/>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9536371"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9536371" y="2841335"/>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10018547" y="3256942"/>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10500725" y="3049135"/>
            <a:ext cx="4875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10982901" y="2633531"/>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10500728" y="3256942"/>
            <a:ext cx="48218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10982901" y="3256938"/>
            <a:ext cx="487575"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10982901" y="3049135"/>
            <a:ext cx="4803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11463276" y="2425725"/>
            <a:ext cx="7197"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11463291" y="3131059"/>
            <a:ext cx="292260"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10982901" y="3464743"/>
            <a:ext cx="487575"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11470475" y="3672545"/>
            <a:ext cx="290156"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8089843"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8089843" y="1594514"/>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8572019" y="2841335"/>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9054197" y="2633531"/>
            <a:ext cx="539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8089843" y="3049135"/>
            <a:ext cx="482176"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8089843" y="2633531"/>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8089843" y="2425728"/>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9059596" y="2425728"/>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8572019"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8572020" y="2425728"/>
            <a:ext cx="48757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8572019" y="20101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8089843" y="2217921"/>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9054195" y="3049138"/>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8572019"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8089843"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8089843" y="304913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9054195" y="3256942"/>
            <a:ext cx="482176"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9536371" y="3049135"/>
            <a:ext cx="482176"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11463276" y="3256939"/>
            <a:ext cx="7197"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10982901" y="3672549"/>
            <a:ext cx="4803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10500725" y="3672546"/>
            <a:ext cx="487575"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10500723" y="325694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9054195"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8572019"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9536371" y="3256942"/>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9054196" y="2841335"/>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9054195"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10018547" y="263353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10018547"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10982914" y="2841331"/>
            <a:ext cx="48756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11470475" y="2715768"/>
            <a:ext cx="285076"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10988297" y="347689"/>
            <a:ext cx="482176"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10988297" y="555496"/>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10500725" y="347690"/>
            <a:ext cx="482179"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8089843" y="555496"/>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9536372" y="555493"/>
            <a:ext cx="487573"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9054196" y="763299"/>
            <a:ext cx="482176"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8095240" y="347689"/>
            <a:ext cx="482176"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7607667" y="555493"/>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8089843" y="97110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8089843"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9536373" y="1178907"/>
            <a:ext cx="487575"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9054196" y="971100"/>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10500734" y="2841335"/>
            <a:ext cx="482180"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10982909" y="2425724"/>
            <a:ext cx="48756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8572020" y="3256942"/>
            <a:ext cx="482176"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9054196" y="3464745"/>
            <a:ext cx="5397"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9536371" y="3464742"/>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10023948" y="3464742"/>
            <a:ext cx="4767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10988299" y="4088154"/>
            <a:ext cx="474991"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11463290" y="3672545"/>
            <a:ext cx="7185"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8572020" y="3672549"/>
            <a:ext cx="482176"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9059594" y="3464742"/>
            <a:ext cx="476780"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9059593" y="3880348"/>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9536375" y="4088154"/>
            <a:ext cx="487572"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10023945" y="4092510"/>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10500723" y="2010121"/>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10018549" y="1386710"/>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10023948" y="1802314"/>
            <a:ext cx="476777"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10018547"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10500725" y="1178907"/>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10500723"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10018547" y="1178907"/>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9536373" y="3672549"/>
            <a:ext cx="487575"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10023945" y="3880348"/>
            <a:ext cx="482176"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10500736" y="3672546"/>
            <a:ext cx="5387"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10506121" y="4092510"/>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9536372" y="325694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9536372" y="3672546"/>
            <a:ext cx="5397"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7126486" y="352734"/>
            <a:ext cx="4648308"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sp>
        <p:nvSpPr>
          <p:cNvPr id="17" name="Espace réservé du texte 16"/>
          <p:cNvSpPr>
            <a:spLocks noGrp="1"/>
          </p:cNvSpPr>
          <p:nvPr userDrawn="1">
            <p:ph type="body" sz="quarter" idx="13" hasCustomPrompt="1"/>
          </p:nvPr>
        </p:nvSpPr>
        <p:spPr bwMode="gray">
          <a:xfrm>
            <a:off x="1967541" y="4941891"/>
            <a:ext cx="6145643"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967541" y="1341441"/>
            <a:ext cx="6145643"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967541" y="3500437"/>
            <a:ext cx="6145643"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325" y="5767693"/>
            <a:ext cx="2405081" cy="391862"/>
          </a:xfrm>
          <a:prstGeom prst="rect">
            <a:avLst/>
          </a:prstGeom>
        </p:spPr>
      </p:pic>
      <p:cxnSp>
        <p:nvCxnSpPr>
          <p:cNvPr id="7" name="Connecteur droit 6"/>
          <p:cNvCxnSpPr/>
          <p:nvPr userDrawn="1"/>
        </p:nvCxnSpPr>
        <p:spPr>
          <a:xfrm flipH="1">
            <a:off x="5539933" y="5326484"/>
            <a:ext cx="42402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3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431800" y="476251"/>
            <a:ext cx="11328400" cy="720724"/>
          </a:xfrm>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EF3C9E1C-E3B0-4ADD-AE47-B05B7A5B811A}"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texte 8"/>
          <p:cNvSpPr>
            <a:spLocks noGrp="1"/>
          </p:cNvSpPr>
          <p:nvPr>
            <p:ph type="body" sz="quarter" idx="16" hasCustomPrompt="1"/>
          </p:nvPr>
        </p:nvSpPr>
        <p:spPr>
          <a:xfrm>
            <a:off x="431800"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050683"/>
            <a:ext cx="364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2"/>
          <p:cNvSpPr>
            <a:spLocks noGrp="1"/>
          </p:cNvSpPr>
          <p:nvPr>
            <p:ph sz="quarter" idx="20"/>
          </p:nvPr>
        </p:nvSpPr>
        <p:spPr>
          <a:xfrm>
            <a:off x="4271433"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contenu 12"/>
          <p:cNvSpPr>
            <a:spLocks noGrp="1"/>
          </p:cNvSpPr>
          <p:nvPr>
            <p:ph sz="quarter" idx="21"/>
          </p:nvPr>
        </p:nvSpPr>
        <p:spPr>
          <a:xfrm>
            <a:off x="8112200"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113622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341438"/>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6" name="Espace réservé du contenu 14"/>
          <p:cNvSpPr>
            <a:spLocks noGrp="1"/>
          </p:cNvSpPr>
          <p:nvPr>
            <p:ph sz="quarter" idx="22"/>
          </p:nvPr>
        </p:nvSpPr>
        <p:spPr>
          <a:xfrm>
            <a:off x="3312584"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7" name="Espace réservé du contenu 14"/>
          <p:cNvSpPr>
            <a:spLocks noGrp="1"/>
          </p:cNvSpPr>
          <p:nvPr>
            <p:ph sz="quarter" idx="23"/>
          </p:nvPr>
        </p:nvSpPr>
        <p:spPr>
          <a:xfrm>
            <a:off x="6191417"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8" name="Espace réservé du contenu 14"/>
          <p:cNvSpPr>
            <a:spLocks noGrp="1"/>
          </p:cNvSpPr>
          <p:nvPr>
            <p:ph sz="quarter" idx="24"/>
          </p:nvPr>
        </p:nvSpPr>
        <p:spPr>
          <a:xfrm>
            <a:off x="9072200"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210635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1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2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Rectangle 5"/>
          <p:cNvSpPr/>
          <p:nvPr userDrawn="1"/>
        </p:nvSpPr>
        <p:spPr>
          <a:xfrm>
            <a:off x="10214871" y="-389288"/>
            <a:ext cx="240935"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14" name="Espace réservé du texte 8"/>
          <p:cNvSpPr>
            <a:spLocks noGrp="1"/>
          </p:cNvSpPr>
          <p:nvPr>
            <p:ph type="body" sz="quarter" idx="17" hasCustomPrompt="1"/>
          </p:nvPr>
        </p:nvSpPr>
        <p:spPr>
          <a:xfrm>
            <a:off x="4318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4635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060575"/>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49792" y="2060574"/>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69741" y="2060574"/>
            <a:ext cx="172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89691" y="2060574"/>
            <a:ext cx="1728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09640"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29587"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texte 8"/>
          <p:cNvSpPr>
            <a:spLocks noGrp="1"/>
          </p:cNvSpPr>
          <p:nvPr>
            <p:ph type="body" sz="quarter" idx="17" hasCustomPrompt="1"/>
          </p:nvPr>
        </p:nvSpPr>
        <p:spPr>
          <a:xfrm>
            <a:off x="434413"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325375"/>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92705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2" y="476253"/>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5" y="476251"/>
            <a:ext cx="7488767"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202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2" y="476253"/>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98662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14656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3DE8FE21-1D68-4711-BDC4-BECDE7435C8D}"/>
              </a:ext>
            </a:extLst>
          </p:cNvPr>
          <p:cNvSpPr>
            <a:spLocks noGrp="1"/>
          </p:cNvSpPr>
          <p:nvPr>
            <p:ph type="sldNum" sz="quarter" idx="16"/>
            <p:custDataLst>
              <p:tags r:id="rId1"/>
            </p:custDataLst>
          </p:nvPr>
        </p:nvSpPr>
        <p:spPr>
          <a:xfrm>
            <a:off x="10992550" y="6421660"/>
            <a:ext cx="768351" cy="451180"/>
          </a:xfrm>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221433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6AE9E2-80C9-4B70-929C-35E4F624E61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ACDE2694-1B61-4CE9-B3D4-956BBE615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8217FC7F-13EA-478B-B7BD-BD54891EFA25}"/>
              </a:ext>
            </a:extLst>
          </p:cNvPr>
          <p:cNvSpPr>
            <a:spLocks noGrp="1"/>
          </p:cNvSpPr>
          <p:nvPr>
            <p:ph type="dt" sz="half" idx="10"/>
          </p:nvPr>
        </p:nvSpPr>
        <p:spPr/>
        <p:txBody>
          <a:bodyPr/>
          <a:lstStyle/>
          <a:p>
            <a:fld id="{9605F7D5-8F27-4A6C-92DE-A9D6510B9E00}" type="datetimeFigureOut">
              <a:rPr lang="fr-CA" smtClean="0"/>
              <a:t>2021-02-05</a:t>
            </a:fld>
            <a:endParaRPr lang="fr-CA"/>
          </a:p>
        </p:txBody>
      </p:sp>
      <p:sp>
        <p:nvSpPr>
          <p:cNvPr id="5" name="Espace réservé du pied de page 4">
            <a:extLst>
              <a:ext uri="{FF2B5EF4-FFF2-40B4-BE49-F238E27FC236}">
                <a16:creationId xmlns:a16="http://schemas.microsoft.com/office/drawing/2014/main" id="{66FF2995-C4FB-405F-8649-69B79BCCC65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384BFE3-56DC-45C6-8349-50AD14D1981D}"/>
              </a:ext>
            </a:extLst>
          </p:cNvPr>
          <p:cNvSpPr>
            <a:spLocks noGrp="1"/>
          </p:cNvSpPr>
          <p:nvPr>
            <p:ph type="sldNum" sz="quarter" idx="12"/>
          </p:nvPr>
        </p:nvSpPr>
        <p:spPr/>
        <p:txBody>
          <a:bodyPr/>
          <a:lstStyle/>
          <a:p>
            <a:fld id="{8406F168-A364-47FA-8A57-0EDE4A6EE19C}" type="slidenum">
              <a:rPr lang="fr-CA" smtClean="0"/>
              <a:t>‹N°›</a:t>
            </a:fld>
            <a:endParaRPr lang="fr-CA"/>
          </a:p>
        </p:txBody>
      </p:sp>
    </p:spTree>
    <p:extLst>
      <p:ext uri="{BB962C8B-B14F-4D97-AF65-F5344CB8AC3E}">
        <p14:creationId xmlns:p14="http://schemas.microsoft.com/office/powerpoint/2010/main" val="3441841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2/5/2021</a:t>
            </a:fld>
            <a:endParaRPr lang="en-US"/>
          </a:p>
        </p:txBody>
      </p:sp>
      <p:sp>
        <p:nvSpPr>
          <p:cNvPr id="6" name="Holder 6"/>
          <p:cNvSpPr>
            <a:spLocks noGrp="1"/>
          </p:cNvSpPr>
          <p:nvPr>
            <p:ph type="sldNum" sz="quarter" idx="7"/>
          </p:nvPr>
        </p:nvSpPr>
        <p:spPr/>
        <p:txBody>
          <a:bodyPr lIns="0" tIns="0" rIns="0" bIns="0"/>
          <a:lstStyle>
            <a:lvl1pPr>
              <a:defRPr sz="1000" b="0" i="0">
                <a:solidFill>
                  <a:srgbClr val="00338D"/>
                </a:solidFill>
                <a:latin typeface="Arial"/>
                <a:cs typeface="Arial"/>
              </a:defRPr>
            </a:lvl1pPr>
          </a:lstStyle>
          <a:p>
            <a:pPr marL="25400">
              <a:lnSpc>
                <a:spcPct val="100000"/>
              </a:lnSpc>
            </a:pPr>
            <a:fld id="{81D60167-4931-47E6-BA6A-407CBD079E47}" type="slidenum">
              <a:rPr spc="-5" dirty="0"/>
              <a:t>‹N°›</a:t>
            </a:fld>
            <a:endParaRPr spc="-5" dirty="0"/>
          </a:p>
        </p:txBody>
      </p:sp>
    </p:spTree>
    <p:extLst>
      <p:ext uri="{BB962C8B-B14F-4D97-AF65-F5344CB8AC3E}">
        <p14:creationId xmlns:p14="http://schemas.microsoft.com/office/powerpoint/2010/main" val="302936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431801" y="1341438"/>
            <a:ext cx="113284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3" name="Titre 2"/>
          <p:cNvSpPr>
            <a:spLocks noGrp="1"/>
          </p:cNvSpPr>
          <p:nvPr>
            <p:ph type="title" hasCustomPrompt="1"/>
          </p:nvPr>
        </p:nvSpPr>
        <p:spPr>
          <a:xfrm>
            <a:off x="431800" y="476252"/>
            <a:ext cx="113284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897"/>
            <a:fld id="{1E9FF4BB-7AFF-4872-8CE9-55F58411C5B4}" type="datetime1">
              <a:rPr lang="fr-CA" smtClean="0">
                <a:solidFill>
                  <a:srgbClr val="000000">
                    <a:tint val="75000"/>
                  </a:srgbClr>
                </a:solidFill>
              </a:rPr>
              <a:pPr defTabSz="913897"/>
              <a:t>2021-02-05</a:t>
            </a:fld>
            <a:endParaRPr lang="fr-CA">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897"/>
            <a:endParaRPr lang="fr-CA">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Tree>
    <p:extLst>
      <p:ext uri="{BB962C8B-B14F-4D97-AF65-F5344CB8AC3E}">
        <p14:creationId xmlns:p14="http://schemas.microsoft.com/office/powerpoint/2010/main" val="318415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000440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3B5C31-7523-40DC-9E0D-C4040DA43D5D}"/>
              </a:ext>
            </a:extLst>
          </p:cNvPr>
          <p:cNvSpPr>
            <a:spLocks noGrp="1"/>
          </p:cNvSpPr>
          <p:nvPr>
            <p:ph type="sldNum" sz="quarter" idx="10"/>
          </p:nvPr>
        </p:nvSpPr>
        <p:spPr/>
        <p:txBody>
          <a:bodyPr/>
          <a:lstStyle/>
          <a:p>
            <a:fld id="{EC1F1F53-A5CE-4993-8F33-B1AD82010455}" type="slidenum">
              <a:rPr lang="en-CA" smtClean="0"/>
              <a:t>‹N°›</a:t>
            </a:fld>
            <a:endParaRPr lang="en-CA"/>
          </a:p>
        </p:txBody>
      </p:sp>
      <p:pic>
        <p:nvPicPr>
          <p:cNvPr id="4" name="Picture 3" descr="A picture containing sitting, indoor&#10;&#10;Description generated with high confidence">
            <a:extLst>
              <a:ext uri="{FF2B5EF4-FFF2-40B4-BE49-F238E27FC236}">
                <a16:creationId xmlns:a16="http://schemas.microsoft.com/office/drawing/2014/main" id="{7D87D5C2-38B7-476F-83AB-613B53997D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101"/>
          <a:stretch/>
        </p:blipFill>
        <p:spPr>
          <a:xfrm>
            <a:off x="2" y="0"/>
            <a:ext cx="12208476" cy="6858000"/>
          </a:xfrm>
          <a:prstGeom prst="rect">
            <a:avLst/>
          </a:prstGeom>
        </p:spPr>
      </p:pic>
      <p:sp>
        <p:nvSpPr>
          <p:cNvPr id="5" name="Rectangle 4">
            <a:extLst>
              <a:ext uri="{FF2B5EF4-FFF2-40B4-BE49-F238E27FC236}">
                <a16:creationId xmlns:a16="http://schemas.microsoft.com/office/drawing/2014/main" id="{0985576A-1FB8-41E4-8496-CBE5D79EC8F9}"/>
              </a:ext>
            </a:extLst>
          </p:cNvPr>
          <p:cNvSpPr/>
          <p:nvPr userDrawn="1"/>
        </p:nvSpPr>
        <p:spPr>
          <a:xfrm>
            <a:off x="2" y="0"/>
            <a:ext cx="12208476" cy="6858000"/>
          </a:xfrm>
          <a:prstGeom prst="rect">
            <a:avLst/>
          </a:prstGeom>
          <a:solidFill>
            <a:schemeClr val="bg1">
              <a:lumMod val="5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800" b="1">
              <a:solidFill>
                <a:schemeClr val="bg1"/>
              </a:solidFill>
            </a:endParaRPr>
          </a:p>
        </p:txBody>
      </p:sp>
    </p:spTree>
    <p:extLst>
      <p:ext uri="{BB962C8B-B14F-4D97-AF65-F5344CB8AC3E}">
        <p14:creationId xmlns:p14="http://schemas.microsoft.com/office/powerpoint/2010/main" val="279731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6" name="Freeform 6"/>
          <p:cNvSpPr>
            <a:spLocks/>
          </p:cNvSpPr>
          <p:nvPr userDrawn="1"/>
        </p:nvSpPr>
        <p:spPr bwMode="gray">
          <a:xfrm>
            <a:off x="4524998" y="1346894"/>
            <a:ext cx="3899351"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3" name="Rectangle 2"/>
          <p:cNvSpPr/>
          <p:nvPr userDrawn="1"/>
        </p:nvSpPr>
        <p:spPr bwMode="gray">
          <a:xfrm>
            <a:off x="1023615" y="357416"/>
            <a:ext cx="10737015"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grpSp>
        <p:nvGrpSpPr>
          <p:cNvPr id="763" name="Groupe 762"/>
          <p:cNvGrpSpPr/>
          <p:nvPr userDrawn="1"/>
        </p:nvGrpSpPr>
        <p:grpSpPr bwMode="hidden">
          <a:xfrm>
            <a:off x="6166537" y="-67918"/>
            <a:ext cx="6262892"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sp>
        <p:nvSpPr>
          <p:cNvPr id="18" name="Freeform 5"/>
          <p:cNvSpPr>
            <a:spLocks/>
          </p:cNvSpPr>
          <p:nvPr userDrawn="1"/>
        </p:nvSpPr>
        <p:spPr bwMode="gray">
          <a:xfrm>
            <a:off x="623391" y="-342862"/>
            <a:ext cx="3901607"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cxnSp>
        <p:nvCxnSpPr>
          <p:cNvPr id="186" name="Connecteur droit 185"/>
          <p:cNvCxnSpPr>
            <a:stCxn id="113" idx="2"/>
            <a:endCxn id="113" idx="1"/>
          </p:cNvCxnSpPr>
          <p:nvPr userDrawn="1"/>
        </p:nvCxnSpPr>
        <p:spPr bwMode="gray">
          <a:xfrm>
            <a:off x="10988297" y="971101"/>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11470474" y="1054365"/>
            <a:ext cx="289727"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10023946" y="347690"/>
            <a:ext cx="476780"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10018547" y="555494"/>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10500723" y="1802314"/>
            <a:ext cx="487575"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10982899"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11463277" y="1594511"/>
            <a:ext cx="293065"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10982899" y="1594510"/>
            <a:ext cx="487575"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10982899"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10982899" y="2217922"/>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11466881" y="2298657"/>
            <a:ext cx="288671"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10018547" y="763298"/>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9536372" y="763298"/>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9536373" y="350521"/>
            <a:ext cx="2697"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8577417"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9054195" y="971101"/>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9536371" y="1178905"/>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10500723" y="55549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8089843" y="763298"/>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8572019" y="1386707"/>
            <a:ext cx="487573"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9536371"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9054196"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9536371" y="1594512"/>
            <a:ext cx="482176"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10018547"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10023946" y="2010119"/>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8095240" y="555493"/>
            <a:ext cx="476779"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7607667"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7607667" y="1178905"/>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8089843" y="1178905"/>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8572019"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7125491" y="1178905"/>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7607667" y="1386707"/>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7125491" y="1386707"/>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6643315" y="1386707"/>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7125491"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6643315" y="555493"/>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11470473"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10988297" y="117890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10500723" y="1178905"/>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10500723"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9054195"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8572020" y="347691"/>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7607667" y="1594512"/>
            <a:ext cx="487573"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6648712" y="1178903"/>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6643315"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7125491" y="555493"/>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6648712" y="347689"/>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9536371"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9536371" y="2010119"/>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9054195"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9536371" y="1594512"/>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9536371" y="2010119"/>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8572019"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8572019" y="1594512"/>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9054195"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10018547" y="2217922"/>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10982899" y="221792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10506122" y="2633529"/>
            <a:ext cx="4767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10018547" y="2633528"/>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8089843" y="1802314"/>
            <a:ext cx="482176"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7607667" y="1802314"/>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7607667" y="201011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7607667"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8095240" y="2425726"/>
            <a:ext cx="476779"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7607667" y="2217921"/>
            <a:ext cx="487573"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7130888" y="2217921"/>
            <a:ext cx="476779"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7125491"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7125491"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8089843" y="2633528"/>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7607667" y="971100"/>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10500723"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10018547"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10500723" y="2841333"/>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9536371"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9536371"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10018547"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10500723" y="3049135"/>
            <a:ext cx="4875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10982899" y="2633529"/>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10500726" y="3256940"/>
            <a:ext cx="48218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10982899" y="3256938"/>
            <a:ext cx="487575"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10982900" y="3049135"/>
            <a:ext cx="4803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11463276" y="2425725"/>
            <a:ext cx="7197"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11463290" y="3131057"/>
            <a:ext cx="292260"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10982899" y="3464743"/>
            <a:ext cx="487575"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11470474" y="3672545"/>
            <a:ext cx="290156"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8089843"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8089843"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8572019"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9054195" y="2633529"/>
            <a:ext cx="539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8089843" y="3049135"/>
            <a:ext cx="482176"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8089843" y="263352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8089843"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9059594" y="2425726"/>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8572019"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8572019" y="2425726"/>
            <a:ext cx="48757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8572019" y="201011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8089843" y="2217921"/>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9054195" y="3049136"/>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8572019"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8089843"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8089843" y="3049136"/>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9054195" y="3256940"/>
            <a:ext cx="482176"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9536371" y="3049135"/>
            <a:ext cx="482176"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11463276" y="3256939"/>
            <a:ext cx="7197"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10982900" y="3672547"/>
            <a:ext cx="4803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10500723" y="3672546"/>
            <a:ext cx="487575"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10500723" y="3256940"/>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9054195"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8572019"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9536371"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9054196" y="2841333"/>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9054195"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10018547" y="263352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10018547"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10982913" y="2841331"/>
            <a:ext cx="48756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11470474" y="2715768"/>
            <a:ext cx="285076"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10988297" y="347689"/>
            <a:ext cx="482176"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10988297" y="55549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10500725" y="347690"/>
            <a:ext cx="482179"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8089843" y="55549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9536372" y="555493"/>
            <a:ext cx="487573"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9054196" y="763298"/>
            <a:ext cx="482176"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8095240" y="347689"/>
            <a:ext cx="482176"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7607667" y="555493"/>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8089843" y="971101"/>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8089843"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9536371" y="1178905"/>
            <a:ext cx="487575"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9054196" y="971100"/>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10500733" y="2841333"/>
            <a:ext cx="482180"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10982907" y="2425724"/>
            <a:ext cx="48756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8572020" y="3256940"/>
            <a:ext cx="482176"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9054196" y="3464743"/>
            <a:ext cx="5397"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9536371" y="3464742"/>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10023946" y="3464742"/>
            <a:ext cx="4767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10988298" y="4088154"/>
            <a:ext cx="474991"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11463289" y="3672545"/>
            <a:ext cx="7185"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8572020" y="3672547"/>
            <a:ext cx="482176"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9059593" y="3464742"/>
            <a:ext cx="476780"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9059593" y="3880348"/>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9536374" y="4088154"/>
            <a:ext cx="487572"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10023945" y="4092510"/>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10500723" y="2010119"/>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10018547" y="1386708"/>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10023946" y="1802314"/>
            <a:ext cx="476777"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10018547"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10500723" y="1178905"/>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10500723"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10018547" y="1178905"/>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9536371" y="3672547"/>
            <a:ext cx="487575"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10023945" y="3880348"/>
            <a:ext cx="482176"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10500735" y="3672546"/>
            <a:ext cx="5387"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10506121" y="4092510"/>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9536372" y="3256940"/>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9536372" y="3672546"/>
            <a:ext cx="5397"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7126485" y="352734"/>
            <a:ext cx="4648308"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sp>
        <p:nvSpPr>
          <p:cNvPr id="17" name="Espace réservé du texte 16"/>
          <p:cNvSpPr>
            <a:spLocks noGrp="1"/>
          </p:cNvSpPr>
          <p:nvPr userDrawn="1">
            <p:ph type="body" sz="quarter" idx="13" hasCustomPrompt="1"/>
          </p:nvPr>
        </p:nvSpPr>
        <p:spPr bwMode="gray">
          <a:xfrm>
            <a:off x="1967541" y="4941889"/>
            <a:ext cx="6145643"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967541" y="1341439"/>
            <a:ext cx="6145643"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967541" y="3500437"/>
            <a:ext cx="6145643"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324" y="5767693"/>
            <a:ext cx="2405081" cy="391862"/>
          </a:xfrm>
          <a:prstGeom prst="rect">
            <a:avLst/>
          </a:prstGeom>
        </p:spPr>
      </p:pic>
      <p:cxnSp>
        <p:nvCxnSpPr>
          <p:cNvPr id="7" name="Connecteur droit 6"/>
          <p:cNvCxnSpPr/>
          <p:nvPr userDrawn="1"/>
        </p:nvCxnSpPr>
        <p:spPr>
          <a:xfrm flipH="1">
            <a:off x="5539932" y="5326484"/>
            <a:ext cx="42402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17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431801" y="1341438"/>
            <a:ext cx="113284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3" name="Titre 2"/>
          <p:cNvSpPr>
            <a:spLocks noGrp="1"/>
          </p:cNvSpPr>
          <p:nvPr>
            <p:ph type="title" hasCustomPrompt="1"/>
          </p:nvPr>
        </p:nvSpPr>
        <p:spPr>
          <a:xfrm>
            <a:off x="431800" y="476252"/>
            <a:ext cx="113284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920"/>
            <a:endParaRPr lang="fr-CA">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336842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uvelle section">
    <p:spTree>
      <p:nvGrpSpPr>
        <p:cNvPr id="1" name=""/>
        <p:cNvGrpSpPr/>
        <p:nvPr/>
      </p:nvGrpSpPr>
      <p:grpSpPr>
        <a:xfrm>
          <a:off x="0" y="0"/>
          <a:ext cx="0" cy="0"/>
          <a:chOff x="0" y="0"/>
          <a:chExt cx="0" cy="0"/>
        </a:xfrm>
      </p:grpSpPr>
      <p:grpSp>
        <p:nvGrpSpPr>
          <p:cNvPr id="2" name="Groupe 1"/>
          <p:cNvGrpSpPr/>
          <p:nvPr userDrawn="1"/>
        </p:nvGrpSpPr>
        <p:grpSpPr>
          <a:xfrm>
            <a:off x="7060523" y="0"/>
            <a:ext cx="5131477"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grpSp>
      <p:sp>
        <p:nvSpPr>
          <p:cNvPr id="19" name="Freeform 6"/>
          <p:cNvSpPr>
            <a:spLocks/>
          </p:cNvSpPr>
          <p:nvPr userDrawn="1"/>
        </p:nvSpPr>
        <p:spPr bwMode="gray">
          <a:xfrm>
            <a:off x="4524998" y="3823110"/>
            <a:ext cx="3899351"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13" name="Rectangle 12"/>
          <p:cNvSpPr/>
          <p:nvPr userDrawn="1"/>
        </p:nvSpPr>
        <p:spPr bwMode="gray">
          <a:xfrm>
            <a:off x="1223011" y="1341439"/>
            <a:ext cx="9791701"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3" name="Espace réservé de la date 2"/>
          <p:cNvSpPr>
            <a:spLocks noGrp="1"/>
          </p:cNvSpPr>
          <p:nvPr>
            <p:ph type="dt" sz="half" idx="10"/>
          </p:nvPr>
        </p:nvSpPr>
        <p:spPr bwMode="gray"/>
        <p:txBody>
          <a:bodyPr/>
          <a:lstStyle/>
          <a:p>
            <a:fld id="{DB452819-D733-4631-9F1A-EF8486DDB2A6}"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6" name="Rectangle 2"/>
          <p:cNvSpPr>
            <a:spLocks noGrp="1" noChangeArrowheads="1"/>
          </p:cNvSpPr>
          <p:nvPr>
            <p:ph type="ctrTitle" hasCustomPrompt="1"/>
          </p:nvPr>
        </p:nvSpPr>
        <p:spPr bwMode="gray">
          <a:xfrm>
            <a:off x="1390651" y="2060575"/>
            <a:ext cx="8449733"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390651" y="3500439"/>
            <a:ext cx="8449733"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623391" y="-342862"/>
            <a:ext cx="3901607"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800"/>
          </a:p>
        </p:txBody>
      </p:sp>
      <p:sp>
        <p:nvSpPr>
          <p:cNvPr id="9" name="Espace réservé du texte 8"/>
          <p:cNvSpPr>
            <a:spLocks noGrp="1"/>
          </p:cNvSpPr>
          <p:nvPr>
            <p:ph type="body" sz="quarter" idx="14" hasCustomPrompt="1"/>
          </p:nvPr>
        </p:nvSpPr>
        <p:spPr bwMode="gray">
          <a:xfrm>
            <a:off x="8620789" y="4941888"/>
            <a:ext cx="2371063"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121352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AD203A3-678E-422A-A71F-E6163863BF0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9" name="Espace réservé du contenu 11"/>
          <p:cNvSpPr>
            <a:spLocks noGrp="1"/>
          </p:cNvSpPr>
          <p:nvPr>
            <p:ph sz="quarter" idx="17"/>
          </p:nvPr>
        </p:nvSpPr>
        <p:spPr>
          <a:xfrm>
            <a:off x="431802" y="1341438"/>
            <a:ext cx="5568949"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u contenu 6"/>
          <p:cNvSpPr>
            <a:spLocks noGrp="1"/>
          </p:cNvSpPr>
          <p:nvPr>
            <p:ph sz="quarter" idx="18"/>
          </p:nvPr>
        </p:nvSpPr>
        <p:spPr>
          <a:xfrm>
            <a:off x="6191251" y="1341438"/>
            <a:ext cx="5568949" cy="48958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52128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3649D95-1C06-4973-94BF-EA5048ECF04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799" y="1341438"/>
            <a:ext cx="3647019"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71434" y="1341438"/>
            <a:ext cx="3649133"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341438"/>
            <a:ext cx="3647016"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Titre 5"/>
          <p:cNvSpPr>
            <a:spLocks noGrp="1"/>
          </p:cNvSpPr>
          <p:nvPr>
            <p:ph type="title"/>
          </p:nvPr>
        </p:nvSpPr>
        <p:spPr>
          <a:xfrm>
            <a:off x="431800" y="476252"/>
            <a:ext cx="11328400" cy="720501"/>
          </a:xfrm>
        </p:spPr>
        <p:txBody>
          <a:bodyPr/>
          <a:lstStyle/>
          <a:p>
            <a:r>
              <a:rPr lang="fr-FR"/>
              <a:t>Modifiez le style du titre</a:t>
            </a:r>
            <a:endParaRPr lang="fr-CA"/>
          </a:p>
        </p:txBody>
      </p:sp>
    </p:spTree>
    <p:extLst>
      <p:ext uri="{BB962C8B-B14F-4D97-AF65-F5344CB8AC3E}">
        <p14:creationId xmlns:p14="http://schemas.microsoft.com/office/powerpoint/2010/main" val="364489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CB36AFE-5B62-4D77-A1AB-AC34FA073446}"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contenu 14"/>
          <p:cNvSpPr>
            <a:spLocks noGrp="1"/>
          </p:cNvSpPr>
          <p:nvPr>
            <p:ph sz="quarter" idx="21"/>
          </p:nvPr>
        </p:nvSpPr>
        <p:spPr>
          <a:xfrm>
            <a:off x="431801"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4"/>
          <p:cNvSpPr>
            <a:spLocks noGrp="1"/>
          </p:cNvSpPr>
          <p:nvPr>
            <p:ph sz="quarter" idx="22"/>
          </p:nvPr>
        </p:nvSpPr>
        <p:spPr>
          <a:xfrm>
            <a:off x="3312585"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4"/>
          <p:cNvSpPr>
            <a:spLocks noGrp="1"/>
          </p:cNvSpPr>
          <p:nvPr>
            <p:ph sz="quarter" idx="23"/>
          </p:nvPr>
        </p:nvSpPr>
        <p:spPr>
          <a:xfrm>
            <a:off x="6191251" y="1341438"/>
            <a:ext cx="2688167"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4"/>
          <p:cNvSpPr>
            <a:spLocks noGrp="1"/>
          </p:cNvSpPr>
          <p:nvPr>
            <p:ph sz="quarter" idx="24"/>
          </p:nvPr>
        </p:nvSpPr>
        <p:spPr>
          <a:xfrm>
            <a:off x="9072034"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00140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48"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96"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244"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395"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8" name="Titre 7"/>
          <p:cNvSpPr>
            <a:spLocks noGrp="1"/>
          </p:cNvSpPr>
          <p:nvPr>
            <p:ph type="title"/>
          </p:nvPr>
        </p:nvSpPr>
        <p:spPr/>
        <p:txBody>
          <a:bodyPr/>
          <a:lstStyle/>
          <a:p>
            <a:r>
              <a:rPr lang="fr-FR"/>
              <a:t>Modifiez le style du titre</a:t>
            </a:r>
            <a:endParaRPr lang="fr-CA"/>
          </a:p>
        </p:txBody>
      </p:sp>
      <p:sp>
        <p:nvSpPr>
          <p:cNvPr id="9" name="Espace réservé de la date 8"/>
          <p:cNvSpPr>
            <a:spLocks noGrp="1"/>
          </p:cNvSpPr>
          <p:nvPr>
            <p:ph type="dt" sz="half" idx="24"/>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428832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51617"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71433"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91251"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1318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1770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5"/>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28463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ouvelle section">
    <p:bg>
      <p:bgPr>
        <a:solidFill>
          <a:srgbClr val="E6E7E8"/>
        </a:solidFill>
        <a:effectLst/>
      </p:bgPr>
    </p:bg>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userDrawn="1"/>
        </p:nvGrpSpPr>
        <p:grpSpPr>
          <a:xfrm>
            <a:off x="7060524" y="0"/>
            <a:ext cx="5131477"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grpSp>
      <p:sp>
        <p:nvSpPr>
          <p:cNvPr id="19" name="Freeform 6"/>
          <p:cNvSpPr>
            <a:spLocks/>
          </p:cNvSpPr>
          <p:nvPr userDrawn="1"/>
        </p:nvSpPr>
        <p:spPr bwMode="gray">
          <a:xfrm>
            <a:off x="4524999" y="3823110"/>
            <a:ext cx="3899351"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13" name="Rectangle 12"/>
          <p:cNvSpPr/>
          <p:nvPr userDrawn="1"/>
        </p:nvSpPr>
        <p:spPr bwMode="gray">
          <a:xfrm>
            <a:off x="1223012" y="1341439"/>
            <a:ext cx="9791701"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3" name="Espace réservé de la date 2"/>
          <p:cNvSpPr>
            <a:spLocks noGrp="1"/>
          </p:cNvSpPr>
          <p:nvPr>
            <p:ph type="dt" sz="half" idx="10"/>
          </p:nvPr>
        </p:nvSpPr>
        <p:spPr bwMode="gray"/>
        <p:txBody>
          <a:bodyPr/>
          <a:lstStyle/>
          <a:p>
            <a:fld id="{DB452819-D733-4631-9F1A-EF8486DDB2A6}"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6" name="Rectangle 2"/>
          <p:cNvSpPr>
            <a:spLocks noGrp="1" noChangeArrowheads="1"/>
          </p:cNvSpPr>
          <p:nvPr>
            <p:ph type="ctrTitle" hasCustomPrompt="1"/>
          </p:nvPr>
        </p:nvSpPr>
        <p:spPr bwMode="gray">
          <a:xfrm>
            <a:off x="1390652" y="2060575"/>
            <a:ext cx="8449733"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390652" y="3500441"/>
            <a:ext cx="8449733"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623393" y="-342862"/>
            <a:ext cx="3901607"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800"/>
          </a:p>
        </p:txBody>
      </p:sp>
      <p:sp>
        <p:nvSpPr>
          <p:cNvPr id="9" name="Espace réservé du texte 8"/>
          <p:cNvSpPr>
            <a:spLocks noGrp="1"/>
          </p:cNvSpPr>
          <p:nvPr>
            <p:ph type="body" sz="quarter" idx="14" hasCustomPrompt="1"/>
          </p:nvPr>
        </p:nvSpPr>
        <p:spPr bwMode="gray">
          <a:xfrm>
            <a:off x="8620790" y="4941888"/>
            <a:ext cx="2371063"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9592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341439"/>
            <a:ext cx="5568952"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1" y="1341439"/>
            <a:ext cx="5568948"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060575"/>
            <a:ext cx="5568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1"/>
          <p:cNvSpPr>
            <a:spLocks noGrp="1"/>
          </p:cNvSpPr>
          <p:nvPr>
            <p:ph sz="quarter" idx="18"/>
          </p:nvPr>
        </p:nvSpPr>
        <p:spPr>
          <a:xfrm>
            <a:off x="6191251" y="2060575"/>
            <a:ext cx="5568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19"/>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920"/>
            <a:endParaRPr lang="fr-CA">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369115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431800" y="476251"/>
            <a:ext cx="11328400" cy="720724"/>
          </a:xfrm>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EF3C9E1C-E3B0-4ADD-AE47-B05B7A5B811A}"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texte 8"/>
          <p:cNvSpPr>
            <a:spLocks noGrp="1"/>
          </p:cNvSpPr>
          <p:nvPr>
            <p:ph type="body" sz="quarter" idx="16" hasCustomPrompt="1"/>
          </p:nvPr>
        </p:nvSpPr>
        <p:spPr>
          <a:xfrm>
            <a:off x="431800"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050683"/>
            <a:ext cx="364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2"/>
          <p:cNvSpPr>
            <a:spLocks noGrp="1"/>
          </p:cNvSpPr>
          <p:nvPr>
            <p:ph sz="quarter" idx="20"/>
          </p:nvPr>
        </p:nvSpPr>
        <p:spPr>
          <a:xfrm>
            <a:off x="4271433"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contenu 12"/>
          <p:cNvSpPr>
            <a:spLocks noGrp="1"/>
          </p:cNvSpPr>
          <p:nvPr>
            <p:ph sz="quarter" idx="21"/>
          </p:nvPr>
        </p:nvSpPr>
        <p:spPr>
          <a:xfrm>
            <a:off x="8112200"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83259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341438"/>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6" name="Espace réservé du contenu 14"/>
          <p:cNvSpPr>
            <a:spLocks noGrp="1"/>
          </p:cNvSpPr>
          <p:nvPr>
            <p:ph sz="quarter" idx="22"/>
          </p:nvPr>
        </p:nvSpPr>
        <p:spPr>
          <a:xfrm>
            <a:off x="3312584"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7" name="Espace réservé du contenu 14"/>
          <p:cNvSpPr>
            <a:spLocks noGrp="1"/>
          </p:cNvSpPr>
          <p:nvPr>
            <p:ph sz="quarter" idx="23"/>
          </p:nvPr>
        </p:nvSpPr>
        <p:spPr>
          <a:xfrm>
            <a:off x="6191417"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8" name="Espace réservé du contenu 14"/>
          <p:cNvSpPr>
            <a:spLocks noGrp="1"/>
          </p:cNvSpPr>
          <p:nvPr>
            <p:ph sz="quarter" idx="24"/>
          </p:nvPr>
        </p:nvSpPr>
        <p:spPr>
          <a:xfrm>
            <a:off x="9072200"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19428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1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2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Rectangle 5"/>
          <p:cNvSpPr/>
          <p:nvPr userDrawn="1"/>
        </p:nvSpPr>
        <p:spPr>
          <a:xfrm>
            <a:off x="10214870" y="-389288"/>
            <a:ext cx="240935"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14" name="Espace réservé du texte 8"/>
          <p:cNvSpPr>
            <a:spLocks noGrp="1"/>
          </p:cNvSpPr>
          <p:nvPr>
            <p:ph type="body" sz="quarter" idx="17" hasCustomPrompt="1"/>
          </p:nvPr>
        </p:nvSpPr>
        <p:spPr>
          <a:xfrm>
            <a:off x="4318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35675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060575"/>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49792" y="2060574"/>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69741" y="2060574"/>
            <a:ext cx="172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89691" y="2060574"/>
            <a:ext cx="1728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09640"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29587"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Cliquez pour 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texte 8"/>
          <p:cNvSpPr>
            <a:spLocks noGrp="1"/>
          </p:cNvSpPr>
          <p:nvPr>
            <p:ph type="body" sz="quarter" idx="17" hasCustomPrompt="1"/>
          </p:nvPr>
        </p:nvSpPr>
        <p:spPr>
          <a:xfrm>
            <a:off x="434413"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325375"/>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53791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4" y="476251"/>
            <a:ext cx="7488767" cy="57610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79085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476251"/>
            <a:ext cx="3648000" cy="57610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476251"/>
            <a:ext cx="3648000" cy="57610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8707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207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80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rgbClr val="E6E7E8"/>
        </a:solidFill>
        <a:effectLst/>
      </p:bgPr>
    </p:bg>
    <p:spTree>
      <p:nvGrpSpPr>
        <p:cNvPr id="1" name=""/>
        <p:cNvGrpSpPr/>
        <p:nvPr/>
      </p:nvGrpSpPr>
      <p:grpSpPr>
        <a:xfrm>
          <a:off x="0" y="0"/>
          <a:ext cx="0" cy="0"/>
          <a:chOff x="0" y="0"/>
          <a:chExt cx="0" cy="0"/>
        </a:xfrm>
      </p:grpSpPr>
      <p:pic>
        <p:nvPicPr>
          <p:cNvPr id="168" name="Image 167">
            <a:extLst>
              <a:ext uri="{FF2B5EF4-FFF2-40B4-BE49-F238E27FC236}">
                <a16:creationId xmlns:a16="http://schemas.microsoft.com/office/drawing/2014/main" id="{F15A1AA9-7940-4B73-AFF9-091F492E9B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839555" y="5613104"/>
            <a:ext cx="2400000" cy="732411"/>
          </a:xfrm>
          <a:prstGeom prst="rect">
            <a:avLst/>
          </a:prstGeom>
        </p:spPr>
      </p:pic>
      <p:sp>
        <p:nvSpPr>
          <p:cNvPr id="16" name="Freeform 6">
            <a:extLst>
              <a:ext uri="{FF2B5EF4-FFF2-40B4-BE49-F238E27FC236}">
                <a16:creationId xmlns:a16="http://schemas.microsoft.com/office/drawing/2014/main" id="{B342BF59-F76D-435C-A2DC-1C6A8E7CF1C3}"/>
              </a:ext>
            </a:extLst>
          </p:cNvPr>
          <p:cNvSpPr>
            <a:spLocks/>
          </p:cNvSpPr>
          <p:nvPr userDrawn="1"/>
        </p:nvSpPr>
        <p:spPr bwMode="gray">
          <a:xfrm>
            <a:off x="3714441" y="1327799"/>
            <a:ext cx="3089264" cy="5365564"/>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fr-CA" sz="2400"/>
          </a:p>
        </p:txBody>
      </p:sp>
      <p:sp>
        <p:nvSpPr>
          <p:cNvPr id="18" name="Rectangle 17">
            <a:extLst>
              <a:ext uri="{FF2B5EF4-FFF2-40B4-BE49-F238E27FC236}">
                <a16:creationId xmlns:a16="http://schemas.microsoft.com/office/drawing/2014/main" id="{DB29D376-CAD0-45BA-AE76-45D0780E66B8}"/>
              </a:ext>
            </a:extLst>
          </p:cNvPr>
          <p:cNvSpPr/>
          <p:nvPr userDrawn="1"/>
        </p:nvSpPr>
        <p:spPr bwMode="gray">
          <a:xfrm>
            <a:off x="1038208" y="452968"/>
            <a:ext cx="10736585" cy="4800601"/>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a:p>
        </p:txBody>
      </p:sp>
      <p:sp>
        <p:nvSpPr>
          <p:cNvPr id="11" name="Rectangle 2"/>
          <p:cNvSpPr>
            <a:spLocks noGrp="1" noChangeArrowheads="1"/>
          </p:cNvSpPr>
          <p:nvPr>
            <p:ph type="ctrTitle"/>
          </p:nvPr>
        </p:nvSpPr>
        <p:spPr>
          <a:xfrm>
            <a:off x="1775886" y="1604434"/>
            <a:ext cx="7103533" cy="1729317"/>
          </a:xfrm>
          <a:ln>
            <a:noFill/>
            <a:prstDash val="sysDash"/>
          </a:ln>
        </p:spPr>
        <p:txBody>
          <a:bodyPr vert="horz" lIns="0" tIns="0" rIns="0" bIns="0" rtlCol="0" anchor="b" anchorCtr="0">
            <a:noAutofit/>
          </a:bodyPr>
          <a:lstStyle>
            <a:lvl1pPr marL="0" indent="0">
              <a:buFont typeface="Arial" panose="020B0604020202020204" pitchFamily="34" charset="0"/>
              <a:buNone/>
              <a:defRPr lang="fr-CA" sz="3733" b="1" baseline="0" noProof="0" dirty="0" smtClean="0">
                <a:solidFill>
                  <a:schemeClr val="accent3">
                    <a:lumMod val="75000"/>
                  </a:schemeClr>
                </a:solidFill>
                <a:sym typeface="Gotham-Medium" pitchFamily="88" charset="0"/>
              </a:defRPr>
            </a:lvl1pPr>
          </a:lstStyle>
          <a:p>
            <a:pPr lvl="0"/>
            <a:r>
              <a:rPr lang="fr-FR" noProof="0">
                <a:sym typeface="Gotham-Medium" pitchFamily="88" charset="0"/>
              </a:rPr>
              <a:t>Modifiez le style du titre</a:t>
            </a:r>
            <a:endParaRPr lang="fr-CA" noProof="0">
              <a:sym typeface="Gotham-Medium" pitchFamily="88" charset="0"/>
            </a:endParaRPr>
          </a:p>
        </p:txBody>
      </p:sp>
      <p:sp>
        <p:nvSpPr>
          <p:cNvPr id="12" name="Rectangle 3"/>
          <p:cNvSpPr>
            <a:spLocks noGrp="1" noChangeArrowheads="1"/>
          </p:cNvSpPr>
          <p:nvPr>
            <p:ph type="subTitle" idx="1" hasCustomPrompt="1"/>
          </p:nvPr>
        </p:nvSpPr>
        <p:spPr>
          <a:xfrm>
            <a:off x="1775886" y="3522133"/>
            <a:ext cx="7103533" cy="770467"/>
          </a:xfrm>
          <a:prstGeom prst="rect">
            <a:avLst/>
          </a:prstGeom>
          <a:ln>
            <a:noFill/>
            <a:prstDash val="sysDash"/>
          </a:ln>
        </p:spPr>
        <p:txBody>
          <a:bodyPr vert="horz" lIns="0" tIns="0" rIns="0" bIns="0" rtlCol="0">
            <a:normAutofit/>
          </a:bodyPr>
          <a:lstStyle>
            <a:lvl1pPr marL="0" indent="0">
              <a:buFont typeface="Arial" panose="020B0604020202020204" pitchFamily="34" charset="0"/>
              <a:buNone/>
              <a:defRPr lang="fr-CA" sz="2667" noProof="0" dirty="0" smtClean="0">
                <a:solidFill>
                  <a:schemeClr val="accent3">
                    <a:lumMod val="75000"/>
                  </a:schemeClr>
                </a:solidFill>
                <a:sym typeface="Gotham-Medium" pitchFamily="88" charset="0"/>
              </a:defRPr>
            </a:lvl1pPr>
          </a:lstStyle>
          <a:p>
            <a:pPr marL="234822" lvl="0" indent="-234822">
              <a:buClr>
                <a:schemeClr val="accent1"/>
              </a:buClr>
            </a:pPr>
            <a:r>
              <a:rPr lang="fr-FR" noProof="0">
                <a:sym typeface="Gotham-Medium" pitchFamily="88" charset="0"/>
              </a:rPr>
              <a:t>Modifiez le style des sous-titres du masque</a:t>
            </a:r>
            <a:endParaRPr lang="fr-CA" noProof="0">
              <a:sym typeface="Gotham-Medium" pitchFamily="88" charset="0"/>
            </a:endParaRPr>
          </a:p>
        </p:txBody>
      </p:sp>
      <p:sp>
        <p:nvSpPr>
          <p:cNvPr id="17" name="Espace réservé du texte 16"/>
          <p:cNvSpPr>
            <a:spLocks noGrp="1"/>
          </p:cNvSpPr>
          <p:nvPr>
            <p:ph type="body" sz="quarter" idx="13" hasCustomPrompt="1"/>
          </p:nvPr>
        </p:nvSpPr>
        <p:spPr>
          <a:xfrm>
            <a:off x="1797745" y="4653696"/>
            <a:ext cx="7081672" cy="288000"/>
          </a:xfrm>
          <a:prstGeom prst="rect">
            <a:avLst/>
          </a:prstGeom>
          <a:ln>
            <a:noFill/>
            <a:prstDash val="sysDash"/>
          </a:ln>
        </p:spPr>
        <p:txBody>
          <a:bodyPr vert="horz" lIns="0" tIns="0" rIns="0" bIns="0" rtlCol="0">
            <a:noAutofit/>
          </a:bodyPr>
          <a:lstStyle>
            <a:lvl1pPr marL="0" indent="0">
              <a:buNone/>
              <a:defRPr lang="fr-CA" sz="1867" baseline="0" dirty="0">
                <a:solidFill>
                  <a:schemeClr val="accent3">
                    <a:lumMod val="75000"/>
                  </a:schemeClr>
                </a:solidFill>
              </a:defRPr>
            </a:lvl1pPr>
          </a:lstStyle>
          <a:p>
            <a:pPr marL="234822" lvl="0" indent="-234822">
              <a:buClr>
                <a:schemeClr val="accent1"/>
              </a:buClr>
            </a:pPr>
            <a:r>
              <a:rPr lang="fr-CA"/>
              <a:t>Date/version</a:t>
            </a:r>
          </a:p>
        </p:txBody>
      </p:sp>
      <p:sp>
        <p:nvSpPr>
          <p:cNvPr id="142" name="Freeform 5">
            <a:extLst>
              <a:ext uri="{FF2B5EF4-FFF2-40B4-BE49-F238E27FC236}">
                <a16:creationId xmlns:a16="http://schemas.microsoft.com/office/drawing/2014/main" id="{901A2BA1-4019-4FC9-A2DD-3855BF1D1F0B}"/>
              </a:ext>
            </a:extLst>
          </p:cNvPr>
          <p:cNvSpPr>
            <a:spLocks/>
          </p:cNvSpPr>
          <p:nvPr userDrawn="1"/>
        </p:nvSpPr>
        <p:spPr bwMode="gray">
          <a:xfrm>
            <a:off x="623391" y="-457149"/>
            <a:ext cx="3091051" cy="5367351"/>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fr-CA" sz="2400"/>
          </a:p>
        </p:txBody>
      </p:sp>
      <p:grpSp>
        <p:nvGrpSpPr>
          <p:cNvPr id="459" name="Groupe 458"/>
          <p:cNvGrpSpPr/>
          <p:nvPr userDrawn="1"/>
        </p:nvGrpSpPr>
        <p:grpSpPr>
          <a:xfrm>
            <a:off x="7597504" y="452967"/>
            <a:ext cx="4177288" cy="4307247"/>
            <a:chOff x="4982486" y="347689"/>
            <a:chExt cx="3848608" cy="3968341"/>
          </a:xfrm>
        </p:grpSpPr>
        <p:cxnSp>
          <p:nvCxnSpPr>
            <p:cNvPr id="460" name="Connecteur droit 459"/>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6067382" y="763297"/>
              <a:ext cx="361632"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a:off x="5705750"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flipV="1">
              <a:off x="6067382" y="1178904"/>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a:off x="6429014"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H="1">
              <a:off x="5344118" y="1178904"/>
              <a:ext cx="361632"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V="1">
              <a:off x="4982486" y="1386707"/>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a:off x="4982486" y="555493"/>
              <a:ext cx="365680"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a:off x="6429015" y="347690"/>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flipV="1">
              <a:off x="4986534" y="1178903"/>
              <a:ext cx="357584"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a:off x="4982486" y="763297"/>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5344118" y="555493"/>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flipH="1" flipV="1">
              <a:off x="4986534" y="347689"/>
              <a:ext cx="357584"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flipH="1">
              <a:off x="5705750" y="971100"/>
              <a:ext cx="365680"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4" name="Connecteur droit 553"/>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5" name="Connecteur droit 554"/>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7" name="Connecteur droit 556"/>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8" name="Connecteur droit 557"/>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0" name="Connecteur droit 559"/>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1" name="Connecteur droit 560"/>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3" name="Connecteur droit 562"/>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4" name="Connecteur droit 563"/>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6" name="Connecteur droit 565"/>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7" name="Connecteur droit 566"/>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9" name="Connecteur droit 568"/>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0" name="Connecteur droit 569"/>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2" name="Connecteur droit 571"/>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3" name="Connecteur droit 572"/>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4" name="Connecteur droit 573"/>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5" name="Connecteur droit 574"/>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77" name="Connecteur droit 576"/>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8" name="Connecteur droit 577"/>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0" name="Connecteur droit 579"/>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1" name="Connecteur droit 580"/>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p:nvPr userDrawn="1"/>
          </p:nvCxnSpPr>
          <p:spPr bwMode="gray">
            <a:xfrm flipV="1">
              <a:off x="6071430" y="347689"/>
              <a:ext cx="361632"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3" name="Connecteur droit 582"/>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4" name="Connecteur droit 583"/>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5" name="Connecteur droit 584"/>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p:nvPr userDrawn="1"/>
          </p:nvCxnSpPr>
          <p:spPr bwMode="gray">
            <a:xfrm flipH="1" flipV="1">
              <a:off x="7152278" y="1178904"/>
              <a:ext cx="365681"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7" name="Connecteur droit 586"/>
            <p:cNvCxnSpPr/>
            <p:nvPr userDrawn="1"/>
          </p:nvCxnSpPr>
          <p:spPr bwMode="gray">
            <a:xfrm>
              <a:off x="6790647" y="971100"/>
              <a:ext cx="361632"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8" name="Connecteur droit 587"/>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0" name="Connecteur droit 589"/>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1" name="Connecteur droit 590"/>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3" name="Connecteur droit 592"/>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4" name="Connecteur droit 593"/>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6" name="Connecteur droit 595"/>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7" name="Connecteur droit 596"/>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8" name="Connecteur droit 597"/>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9" name="Connecteur droit 598"/>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0" name="Connecteur droit 599"/>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1" name="Connecteur droit 600"/>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2" name="Connecteur droit 601"/>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4" name="Connecteur droit 603"/>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5" name="Connecteur droit 604"/>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6" name="Connecteur droit 605"/>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8" name="Connecteur droit 607"/>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9" name="Connecteur droit 608"/>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1" name="Connecteur droit 610"/>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2" name="Connecteur droit 611"/>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3" name="Connecteur droit 612"/>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614" name="Groupe 613"/>
            <p:cNvGrpSpPr/>
            <p:nvPr userDrawn="1"/>
          </p:nvGrpSpPr>
          <p:grpSpPr bwMode="gray">
            <a:xfrm>
              <a:off x="5344863" y="352734"/>
              <a:ext cx="3486231" cy="3963296"/>
              <a:chOff x="10660946" y="2252678"/>
              <a:chExt cx="3486231" cy="3963296"/>
            </a:xfrm>
          </p:grpSpPr>
          <p:sp>
            <p:nvSpPr>
              <p:cNvPr id="61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2400"/>
              </a:p>
            </p:txBody>
          </p:sp>
          <p:sp>
            <p:nvSpPr>
              <p:cNvPr id="61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a:p>
            </p:txBody>
          </p:sp>
          <p:sp>
            <p:nvSpPr>
              <p:cNvPr id="61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2400"/>
              </a:p>
            </p:txBody>
          </p:sp>
        </p:grpSp>
      </p:grpSp>
    </p:spTree>
    <p:extLst>
      <p:ext uri="{BB962C8B-B14F-4D97-AF65-F5344CB8AC3E}">
        <p14:creationId xmlns:p14="http://schemas.microsoft.com/office/powerpoint/2010/main" val="12172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AD203A3-678E-422A-A71F-E6163863BF0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9" name="Espace réservé du contenu 11"/>
          <p:cNvSpPr>
            <a:spLocks noGrp="1"/>
          </p:cNvSpPr>
          <p:nvPr>
            <p:ph sz="quarter" idx="17"/>
          </p:nvPr>
        </p:nvSpPr>
        <p:spPr>
          <a:xfrm>
            <a:off x="431803" y="1341438"/>
            <a:ext cx="5568949"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u contenu 6"/>
          <p:cNvSpPr>
            <a:spLocks noGrp="1"/>
          </p:cNvSpPr>
          <p:nvPr>
            <p:ph sz="quarter" idx="18"/>
          </p:nvPr>
        </p:nvSpPr>
        <p:spPr>
          <a:xfrm>
            <a:off x="6191252" y="1341438"/>
            <a:ext cx="5568949" cy="48958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32536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contenu 7"/>
          <p:cNvSpPr>
            <a:spLocks noGrp="1"/>
          </p:cNvSpPr>
          <p:nvPr>
            <p:ph sz="quarter" idx="13"/>
          </p:nvPr>
        </p:nvSpPr>
        <p:spPr>
          <a:xfrm>
            <a:off x="431801" y="1604433"/>
            <a:ext cx="11328400" cy="4607985"/>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4" name="Espace réservé de la date 3"/>
          <p:cNvSpPr>
            <a:spLocks noGrp="1"/>
          </p:cNvSpPr>
          <p:nvPr>
            <p:ph type="dt" sz="half" idx="14"/>
          </p:nvPr>
        </p:nvSpPr>
        <p:spPr>
          <a:xfrm>
            <a:off x="8113184" y="6405035"/>
            <a:ext cx="1727221" cy="452965"/>
          </a:xfrm>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5" name="Espace réservé du pied de page 4"/>
          <p:cNvSpPr>
            <a:spLocks noGrp="1"/>
          </p:cNvSpPr>
          <p:nvPr>
            <p:ph type="ftr" sz="quarter" idx="15"/>
          </p:nvPr>
        </p:nvSpPr>
        <p:spPr>
          <a:xfrm>
            <a:off x="443950" y="6405034"/>
            <a:ext cx="6516140" cy="452967"/>
          </a:xfrm>
        </p:spPr>
        <p:txBody>
          <a:bodyPr/>
          <a:lstStyle/>
          <a:p>
            <a:pPr defTabSz="1218530"/>
            <a:endParaRPr lang="fr-CA"/>
          </a:p>
        </p:txBody>
      </p:sp>
      <p:sp>
        <p:nvSpPr>
          <p:cNvPr id="9" name="Espace réservé du numéro de diapositive 14">
            <a:extLst>
              <a:ext uri="{FF2B5EF4-FFF2-40B4-BE49-F238E27FC236}">
                <a16:creationId xmlns:a16="http://schemas.microsoft.com/office/drawing/2014/main" id="{B655260A-305B-4B6F-A5CE-9CE37B267E4E}"/>
              </a:ext>
            </a:extLst>
          </p:cNvPr>
          <p:cNvSpPr txBox="1">
            <a:spLocks/>
          </p:cNvSpPr>
          <p:nvPr userDrawn="1"/>
        </p:nvSpPr>
        <p:spPr>
          <a:xfrm>
            <a:off x="10991851" y="6381347"/>
            <a:ext cx="767655" cy="476250"/>
          </a:xfrm>
          <a:prstGeom prst="rect">
            <a:avLst/>
          </a:prstGeom>
        </p:spPr>
        <p:txBody>
          <a:bodyPr vert="horz" lIns="0" tIns="0" rIns="0" bIns="0" rtlCol="0" anchor="ctr"/>
          <a:lstStyle>
            <a:defPPr>
              <a:defRPr lang="fr-FR"/>
            </a:defPPr>
            <a:lvl1pPr marL="0" algn="r" defTabSz="914400" rtl="0" eaLnBrk="1" latinLnBrk="0" hangingPunct="1">
              <a:defRPr sz="11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392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3920" rtl="0" eaLnBrk="1" fontAlgn="auto" latinLnBrk="0" hangingPunct="1">
                <a:lnSpc>
                  <a:spcPct val="100000"/>
                </a:lnSpc>
                <a:spcBef>
                  <a:spcPts val="0"/>
                </a:spcBef>
                <a:spcAft>
                  <a:spcPts val="0"/>
                </a:spcAft>
                <a:buClrTx/>
                <a:buSzTx/>
                <a:buFontTx/>
                <a:buNone/>
                <a:tabLst/>
                <a:defRPr/>
              </a:pPr>
              <a:t>‹N°›</a:t>
            </a:fld>
            <a:endParaRPr kumimoji="0" lang="fr-CA" sz="1100" b="1"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251188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ouvelle section">
    <p:bg>
      <p:bgPr>
        <a:solidFill>
          <a:srgbClr val="E6E7E8"/>
        </a:solidFill>
        <a:effectLst/>
      </p:bgPr>
    </p:bg>
    <p:spTree>
      <p:nvGrpSpPr>
        <p:cNvPr id="1" name=""/>
        <p:cNvGrpSpPr/>
        <p:nvPr/>
      </p:nvGrpSpPr>
      <p:grpSpPr>
        <a:xfrm>
          <a:off x="0" y="0"/>
          <a:ext cx="0" cy="0"/>
          <a:chOff x="0" y="0"/>
          <a:chExt cx="0" cy="0"/>
        </a:xfrm>
      </p:grpSpPr>
      <p:grpSp>
        <p:nvGrpSpPr>
          <p:cNvPr id="458" name="Groupe 457"/>
          <p:cNvGrpSpPr/>
          <p:nvPr userDrawn="1"/>
        </p:nvGrpSpPr>
        <p:grpSpPr>
          <a:xfrm>
            <a:off x="7060523" y="1"/>
            <a:ext cx="5131477" cy="5291121"/>
            <a:chOff x="4982486" y="347689"/>
            <a:chExt cx="3848608" cy="3968341"/>
          </a:xfrm>
        </p:grpSpPr>
        <p:cxnSp>
          <p:nvCxnSpPr>
            <p:cNvPr id="459" name="Connecteur droit 45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4" name="Connecteur droit 55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5" name="Connecteur droit 55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7" name="Connecteur droit 55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8" name="Connecteur droit 55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0" name="Connecteur droit 55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1" name="Connecteur droit 56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3" name="Connecteur droit 56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4" name="Connecteur droit 56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6" name="Connecteur droit 56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7" name="Connecteur droit 56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9" name="Connecteur droit 56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0" name="Connecteur droit 56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72" name="Connecteur droit 57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3" name="Connecteur droit 57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4" name="Connecteur droit 57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5" name="Connecteur droit 57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7" name="Connecteur droit 57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8" name="Connecteur droit 57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0" name="Connecteur droit 57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1" name="Connecteur droit 58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3" name="Connecteur droit 58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4" name="Connecteur droit 58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5" name="Connecteur droit 58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87" name="Connecteur droit 58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8" name="Connecteur droit 58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0" name="Connecteur droit 58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1" name="Connecteur droit 59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3" name="Connecteur droit 59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4" name="Connecteur droit 59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6" name="Connecteur droit 59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7" name="Connecteur droit 59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8" name="Connecteur droit 59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99" name="Connecteur droit 59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0" name="Connecteur droit 59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1" name="Connecteur droit 60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2" name="Connecteur droit 60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4" name="Connecteur droit 60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5" name="Connecteur droit 60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6" name="Connecteur droit 60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8" name="Connecteur droit 60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9" name="Connecteur droit 60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11" name="Connecteur droit 61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2" name="Connecteur droit 61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613" name="Groupe 612"/>
            <p:cNvGrpSpPr/>
            <p:nvPr userDrawn="1"/>
          </p:nvGrpSpPr>
          <p:grpSpPr bwMode="gray">
            <a:xfrm>
              <a:off x="5344863" y="352734"/>
              <a:ext cx="3486231" cy="3963296"/>
              <a:chOff x="10660946" y="2252678"/>
              <a:chExt cx="3486231" cy="3963296"/>
            </a:xfrm>
          </p:grpSpPr>
          <p:sp>
            <p:nvSpPr>
              <p:cNvPr id="61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2400"/>
              </a:p>
            </p:txBody>
          </p:sp>
          <p:sp>
            <p:nvSpPr>
              <p:cNvPr id="61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a:p>
            </p:txBody>
          </p:sp>
          <p:sp>
            <p:nvSpPr>
              <p:cNvPr id="61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2400"/>
              </a:p>
            </p:txBody>
          </p:sp>
        </p:grpSp>
      </p:grpSp>
      <p:sp>
        <p:nvSpPr>
          <p:cNvPr id="295" name="Freeform 6">
            <a:extLst>
              <a:ext uri="{FF2B5EF4-FFF2-40B4-BE49-F238E27FC236}">
                <a16:creationId xmlns:a16="http://schemas.microsoft.com/office/drawing/2014/main" id="{11938917-1365-4088-B2CB-EA4165473CBA}"/>
              </a:ext>
            </a:extLst>
          </p:cNvPr>
          <p:cNvSpPr>
            <a:spLocks/>
          </p:cNvSpPr>
          <p:nvPr userDrawn="1"/>
        </p:nvSpPr>
        <p:spPr bwMode="gray">
          <a:xfrm>
            <a:off x="3669407" y="3879397"/>
            <a:ext cx="3044256" cy="270978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fr-CA" sz="2400"/>
          </a:p>
        </p:txBody>
      </p:sp>
      <p:sp>
        <p:nvSpPr>
          <p:cNvPr id="2" name="Espace réservé de la date 1"/>
          <p:cNvSpPr>
            <a:spLocks noGrp="1"/>
          </p:cNvSpPr>
          <p:nvPr>
            <p:ph type="dt" sz="half" idx="10"/>
          </p:nvPr>
        </p:nvSpPr>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6" name="Espace réservé du pied de page 5"/>
          <p:cNvSpPr>
            <a:spLocks noGrp="1"/>
          </p:cNvSpPr>
          <p:nvPr>
            <p:ph type="ftr" sz="quarter" idx="11"/>
          </p:nvPr>
        </p:nvSpPr>
        <p:spPr/>
        <p:txBody>
          <a:bodyPr/>
          <a:lstStyle/>
          <a:p>
            <a:pPr defTabSz="1218530"/>
            <a:endParaRPr lang="fr-CA"/>
          </a:p>
        </p:txBody>
      </p:sp>
      <p:sp>
        <p:nvSpPr>
          <p:cNvPr id="296" name="Rectangle 295">
            <a:extLst>
              <a:ext uri="{FF2B5EF4-FFF2-40B4-BE49-F238E27FC236}">
                <a16:creationId xmlns:a16="http://schemas.microsoft.com/office/drawing/2014/main" id="{8E4DE61C-4EAA-41DB-AAF1-01B524BE53FA}"/>
              </a:ext>
            </a:extLst>
          </p:cNvPr>
          <p:cNvSpPr/>
          <p:nvPr userDrawn="1"/>
        </p:nvSpPr>
        <p:spPr bwMode="gray">
          <a:xfrm>
            <a:off x="1223011" y="1412776"/>
            <a:ext cx="9769539" cy="366521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2400"/>
          </a:p>
        </p:txBody>
      </p:sp>
      <p:sp>
        <p:nvSpPr>
          <p:cNvPr id="297" name="Freeform 5">
            <a:extLst>
              <a:ext uri="{FF2B5EF4-FFF2-40B4-BE49-F238E27FC236}">
                <a16:creationId xmlns:a16="http://schemas.microsoft.com/office/drawing/2014/main" id="{6AECA914-8F0B-4DA5-83B9-9246DEE43AF5}"/>
              </a:ext>
            </a:extLst>
          </p:cNvPr>
          <p:cNvSpPr>
            <a:spLocks/>
          </p:cNvSpPr>
          <p:nvPr userDrawn="1"/>
        </p:nvSpPr>
        <p:spPr bwMode="gray">
          <a:xfrm>
            <a:off x="623391" y="-457150"/>
            <a:ext cx="3046016" cy="271121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121920" tIns="60960" rIns="121920" bIns="60960" numCol="1" anchor="t" anchorCtr="0" compatLnSpc="1">
            <a:prstTxWarp prst="textNoShape">
              <a:avLst/>
            </a:prstTxWarp>
          </a:bodyPr>
          <a:lstStyle/>
          <a:p>
            <a:endParaRPr lang="fr-CA" sz="2400"/>
          </a:p>
        </p:txBody>
      </p:sp>
      <p:sp>
        <p:nvSpPr>
          <p:cNvPr id="298" name="Espace réservé du texte 8">
            <a:extLst>
              <a:ext uri="{FF2B5EF4-FFF2-40B4-BE49-F238E27FC236}">
                <a16:creationId xmlns:a16="http://schemas.microsoft.com/office/drawing/2014/main" id="{082A270D-136F-4E66-B9B4-25C6FED79DB6}"/>
              </a:ext>
            </a:extLst>
          </p:cNvPr>
          <p:cNvSpPr>
            <a:spLocks noGrp="1"/>
          </p:cNvSpPr>
          <p:nvPr userDrawn="1">
            <p:ph type="body" sz="quarter" idx="14" hasCustomPrompt="1"/>
          </p:nvPr>
        </p:nvSpPr>
        <p:spPr bwMode="gray">
          <a:xfrm>
            <a:off x="9001057" y="5077993"/>
            <a:ext cx="1993280" cy="1327427"/>
          </a:xfrm>
        </p:spPr>
        <p:txBody>
          <a:bodyPr anchor="b" anchorCtr="0">
            <a:noAutofit/>
          </a:bodyPr>
          <a:lstStyle>
            <a:lvl1pPr marL="0" indent="0" algn="r">
              <a:buNone/>
              <a:defRPr sz="10666">
                <a:solidFill>
                  <a:schemeClr val="accent1"/>
                </a:solidFill>
              </a:defRPr>
            </a:lvl1pPr>
            <a:lvl2pPr algn="r">
              <a:defRPr/>
            </a:lvl2pPr>
            <a:lvl3pPr algn="r">
              <a:defRPr/>
            </a:lvl3pPr>
            <a:lvl4pPr algn="r">
              <a:defRPr/>
            </a:lvl4pPr>
            <a:lvl5pPr algn="r">
              <a:defRPr/>
            </a:lvl5pPr>
          </a:lstStyle>
          <a:p>
            <a:pPr lvl="0"/>
            <a:r>
              <a:rPr lang="fr-CA"/>
              <a:t>##</a:t>
            </a:r>
          </a:p>
        </p:txBody>
      </p:sp>
      <p:sp>
        <p:nvSpPr>
          <p:cNvPr id="16" name="Rectangle 2"/>
          <p:cNvSpPr>
            <a:spLocks noGrp="1" noChangeArrowheads="1"/>
          </p:cNvSpPr>
          <p:nvPr userDrawn="1">
            <p:ph type="ctrTitle"/>
          </p:nvPr>
        </p:nvSpPr>
        <p:spPr>
          <a:xfrm>
            <a:off x="1968501" y="1604435"/>
            <a:ext cx="7871905" cy="1824563"/>
          </a:xfrm>
        </p:spPr>
        <p:txBody>
          <a:bodyPr vert="horz" lIns="0" tIns="0" rIns="0" bIns="0" rtlCol="0" anchor="b" anchorCtr="0">
            <a:noAutofit/>
          </a:bodyPr>
          <a:lstStyle>
            <a:lvl1pPr marL="0" indent="0">
              <a:buFont typeface="Arial" panose="020B0604020202020204" pitchFamily="34" charset="0"/>
              <a:buNone/>
              <a:defRPr lang="fr-CA" sz="3733" b="1" noProof="0" dirty="0" smtClean="0">
                <a:solidFill>
                  <a:schemeClr val="accent3">
                    <a:lumMod val="75000"/>
                  </a:schemeClr>
                </a:solidFill>
                <a:sym typeface="Gotham-Medium" pitchFamily="88" charset="0"/>
              </a:defRPr>
            </a:lvl1pPr>
          </a:lstStyle>
          <a:p>
            <a:pPr lvl="0"/>
            <a:r>
              <a:rPr lang="fr-FR" noProof="0">
                <a:sym typeface="Gotham-Medium" pitchFamily="88" charset="0"/>
              </a:rPr>
              <a:t>Modifiez le style du titre</a:t>
            </a:r>
            <a:endParaRPr lang="fr-CA" noProof="0">
              <a:sym typeface="Gotham-Medium" pitchFamily="88" charset="0"/>
            </a:endParaRPr>
          </a:p>
        </p:txBody>
      </p:sp>
      <p:sp>
        <p:nvSpPr>
          <p:cNvPr id="17" name="Rectangle 3"/>
          <p:cNvSpPr>
            <a:spLocks noGrp="1" noChangeArrowheads="1"/>
          </p:cNvSpPr>
          <p:nvPr userDrawn="1">
            <p:ph type="subTitle" idx="1"/>
          </p:nvPr>
        </p:nvSpPr>
        <p:spPr>
          <a:xfrm>
            <a:off x="1968501" y="3528985"/>
            <a:ext cx="7871905" cy="768603"/>
          </a:xfrm>
        </p:spPr>
        <p:txBody>
          <a:bodyPr vert="horz" lIns="0" tIns="0" rIns="0" bIns="0" rtlCol="0">
            <a:normAutofit/>
          </a:bodyPr>
          <a:lstStyle>
            <a:lvl1pPr marL="234822" indent="-234822">
              <a:buNone/>
              <a:defRPr lang="fr-CA" sz="2667" baseline="0" noProof="0" dirty="0" smtClean="0">
                <a:solidFill>
                  <a:schemeClr val="accent3">
                    <a:lumMod val="75000"/>
                  </a:schemeClr>
                </a:solidFill>
                <a:sym typeface="Gotham-Medium" pitchFamily="88" charset="0"/>
              </a:defRPr>
            </a:lvl1pPr>
          </a:lstStyle>
          <a:p>
            <a:pPr marL="0" lvl="0" indent="0">
              <a:buClr>
                <a:schemeClr val="accent1"/>
              </a:buClr>
            </a:pPr>
            <a:r>
              <a:rPr lang="fr-FR" noProof="0">
                <a:sym typeface="Gotham-Medium" pitchFamily="88" charset="0"/>
              </a:rPr>
              <a:t>Modifiez le style des sous-titres du masque</a:t>
            </a:r>
            <a:endParaRPr lang="fr-CA" noProof="0">
              <a:sym typeface="Gotham-Medium" pitchFamily="88" charset="0"/>
            </a:endParaRPr>
          </a:p>
        </p:txBody>
      </p:sp>
      <p:sp>
        <p:nvSpPr>
          <p:cNvPr id="170" name="Espace réservé du numéro de diapositive 14">
            <a:extLst>
              <a:ext uri="{FF2B5EF4-FFF2-40B4-BE49-F238E27FC236}">
                <a16:creationId xmlns:a16="http://schemas.microsoft.com/office/drawing/2014/main" id="{B655260A-305B-4B6F-A5CE-9CE37B267E4E}"/>
              </a:ext>
            </a:extLst>
          </p:cNvPr>
          <p:cNvSpPr txBox="1">
            <a:spLocks/>
          </p:cNvSpPr>
          <p:nvPr userDrawn="1"/>
        </p:nvSpPr>
        <p:spPr>
          <a:xfrm>
            <a:off x="10991851" y="6381347"/>
            <a:ext cx="767655" cy="476250"/>
          </a:xfrm>
          <a:prstGeom prst="rect">
            <a:avLst/>
          </a:prstGeom>
        </p:spPr>
        <p:txBody>
          <a:bodyPr vert="horz" lIns="0" tIns="0" rIns="0" bIns="0" rtlCol="0" anchor="ctr"/>
          <a:lstStyle>
            <a:defPPr>
              <a:defRPr lang="fr-FR"/>
            </a:defPPr>
            <a:lvl1pPr marL="0" algn="r" defTabSz="914400" rtl="0" eaLnBrk="1" latinLnBrk="0" hangingPunct="1">
              <a:defRPr sz="11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392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3920" rtl="0" eaLnBrk="1" fontAlgn="auto" latinLnBrk="0" hangingPunct="1">
                <a:lnSpc>
                  <a:spcPct val="100000"/>
                </a:lnSpc>
                <a:spcBef>
                  <a:spcPts val="0"/>
                </a:spcBef>
                <a:spcAft>
                  <a:spcPts val="0"/>
                </a:spcAft>
                <a:buClrTx/>
                <a:buSzTx/>
                <a:buFontTx/>
                <a:buNone/>
                <a:tabLst/>
                <a:defRPr/>
              </a:pPr>
              <a:t>‹N°›</a:t>
            </a:fld>
            <a:endParaRPr kumimoji="0" lang="fr-CA" sz="1100" b="1" i="0" u="none" strike="noStrike" kern="1200" cap="none" spc="0" normalizeH="0" baseline="0" noProof="0">
              <a:ln>
                <a:noFill/>
              </a:ln>
              <a:solidFill>
                <a:srgbClr val="000000">
                  <a:tint val="75000"/>
                </a:srgbClr>
              </a:solidFill>
              <a:effectLst/>
              <a:uLnTx/>
              <a:uFillTx/>
              <a:latin typeface="Arial"/>
              <a:ea typeface="+mn-ea"/>
              <a:cs typeface="+mn-cs"/>
            </a:endParaRPr>
          </a:p>
        </p:txBody>
      </p:sp>
    </p:spTree>
    <p:extLst>
      <p:ext uri="{BB962C8B-B14F-4D97-AF65-F5344CB8AC3E}">
        <p14:creationId xmlns:p14="http://schemas.microsoft.com/office/powerpoint/2010/main" val="124788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Espace réservé du contenu 11"/>
          <p:cNvSpPr>
            <a:spLocks noGrp="1"/>
          </p:cNvSpPr>
          <p:nvPr>
            <p:ph sz="quarter" idx="17"/>
          </p:nvPr>
        </p:nvSpPr>
        <p:spPr>
          <a:xfrm>
            <a:off x="431802" y="1604433"/>
            <a:ext cx="5568949" cy="4607985"/>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18"/>
          </p:nvPr>
        </p:nvSpPr>
        <p:spPr>
          <a:xfrm>
            <a:off x="6191251" y="1604433"/>
            <a:ext cx="5568949" cy="460798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19"/>
          </p:nvPr>
        </p:nvSpPr>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10" name="Espace réservé du pied de page 9"/>
          <p:cNvSpPr>
            <a:spLocks noGrp="1"/>
          </p:cNvSpPr>
          <p:nvPr>
            <p:ph type="ftr" sz="quarter" idx="20"/>
          </p:nvPr>
        </p:nvSpPr>
        <p:spPr/>
        <p:txBody>
          <a:bodyPr/>
          <a:lstStyle/>
          <a:p>
            <a:pPr defTabSz="1218530"/>
            <a:endParaRPr lang="fr-CA"/>
          </a:p>
        </p:txBody>
      </p:sp>
      <p:sp>
        <p:nvSpPr>
          <p:cNvPr id="11" name="Espace réservé du numéro de diapositive 10"/>
          <p:cNvSpPr>
            <a:spLocks noGrp="1"/>
          </p:cNvSpPr>
          <p:nvPr>
            <p:ph type="sldNum" sz="quarter" idx="21"/>
          </p:nvPr>
        </p:nvSpPr>
        <p:spPr/>
        <p:txBody>
          <a:bodyPr vert="horz" lIns="0" tIns="0" rIns="0" bIns="0" rtlCol="0" anchor="ctr"/>
          <a:lstStyle>
            <a:lvl1pPr>
              <a:defRPr lang="fr-CA" smtClean="0"/>
            </a:lvl1p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379884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604433"/>
            <a:ext cx="3648000" cy="4607985"/>
          </a:xfrm>
          <a:prstGeom prst="rect">
            <a:avLst/>
          </a:prstGeom>
        </p:spPr>
        <p:txBody>
          <a:bodyPr/>
          <a:lstStyle>
            <a:lvl1pPr>
              <a:lnSpc>
                <a:spcPct val="90000"/>
              </a:lnSpc>
              <a:spcBef>
                <a:spcPts val="800"/>
              </a:spcBef>
              <a:defRPr/>
            </a:lvl1pPr>
            <a:lvl2pPr>
              <a:lnSpc>
                <a:spcPct val="90000"/>
              </a:lnSpc>
              <a:spcBef>
                <a:spcPts val="800"/>
              </a:spcBef>
              <a:defRPr/>
            </a:lvl2pPr>
            <a:lvl3pPr>
              <a:lnSpc>
                <a:spcPct val="90000"/>
              </a:lnSpc>
              <a:spcBef>
                <a:spcPts val="800"/>
              </a:spcBef>
              <a:defRPr/>
            </a:lvl3pPr>
            <a:lvl4pPr>
              <a:lnSpc>
                <a:spcPct val="90000"/>
              </a:lnSpc>
              <a:spcBef>
                <a:spcPts val="800"/>
              </a:spcBef>
              <a:defRPr/>
            </a:lvl4pPr>
            <a:lvl5pPr>
              <a:lnSpc>
                <a:spcPct val="90000"/>
              </a:lnSpc>
              <a:spcBef>
                <a:spcPts val="8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66449" y="1604433"/>
            <a:ext cx="3648000" cy="4607985"/>
          </a:xfrm>
          <a:prstGeom prst="rect">
            <a:avLst/>
          </a:prstGeom>
        </p:spPr>
        <p:txBody>
          <a:bodyPr/>
          <a:lstStyle>
            <a:lvl1pPr>
              <a:lnSpc>
                <a:spcPct val="90000"/>
              </a:lnSpc>
              <a:spcBef>
                <a:spcPts val="800"/>
              </a:spcBef>
              <a:defRPr/>
            </a:lvl1pPr>
            <a:lvl2pPr>
              <a:lnSpc>
                <a:spcPct val="90000"/>
              </a:lnSpc>
              <a:spcBef>
                <a:spcPts val="800"/>
              </a:spcBef>
              <a:defRPr/>
            </a:lvl2pPr>
            <a:lvl3pPr>
              <a:lnSpc>
                <a:spcPct val="90000"/>
              </a:lnSpc>
              <a:spcBef>
                <a:spcPts val="800"/>
              </a:spcBef>
              <a:defRPr/>
            </a:lvl3pPr>
            <a:lvl4pPr>
              <a:lnSpc>
                <a:spcPct val="90000"/>
              </a:lnSpc>
              <a:spcBef>
                <a:spcPts val="800"/>
              </a:spcBef>
              <a:defRPr/>
            </a:lvl4pPr>
            <a:lvl5pPr>
              <a:lnSpc>
                <a:spcPct val="90000"/>
              </a:lnSpc>
              <a:spcBef>
                <a:spcPts val="8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610976"/>
            <a:ext cx="3648000" cy="4607985"/>
          </a:xfrm>
          <a:prstGeom prst="rect">
            <a:avLst/>
          </a:prstGeom>
        </p:spPr>
        <p:txBody>
          <a:bodyPr/>
          <a:lstStyle>
            <a:lvl1pPr>
              <a:lnSpc>
                <a:spcPct val="90000"/>
              </a:lnSpc>
              <a:spcBef>
                <a:spcPts val="800"/>
              </a:spcBef>
              <a:defRPr/>
            </a:lvl1pPr>
            <a:lvl2pPr>
              <a:lnSpc>
                <a:spcPct val="90000"/>
              </a:lnSpc>
              <a:spcBef>
                <a:spcPts val="800"/>
              </a:spcBef>
              <a:defRPr/>
            </a:lvl2pPr>
            <a:lvl3pPr>
              <a:lnSpc>
                <a:spcPct val="90000"/>
              </a:lnSpc>
              <a:spcBef>
                <a:spcPts val="800"/>
              </a:spcBef>
              <a:defRPr/>
            </a:lvl3pPr>
            <a:lvl4pPr>
              <a:lnSpc>
                <a:spcPct val="90000"/>
              </a:lnSpc>
              <a:spcBef>
                <a:spcPts val="800"/>
              </a:spcBef>
              <a:defRPr/>
            </a:lvl4pPr>
            <a:lvl5pPr>
              <a:lnSpc>
                <a:spcPct val="90000"/>
              </a:lnSpc>
              <a:spcBef>
                <a:spcPts val="8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22"/>
          </p:nvPr>
        </p:nvSpPr>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8" name="Espace réservé du pied de page 7"/>
          <p:cNvSpPr>
            <a:spLocks noGrp="1"/>
          </p:cNvSpPr>
          <p:nvPr>
            <p:ph type="ftr" sz="quarter" idx="23"/>
          </p:nvPr>
        </p:nvSpPr>
        <p:spPr/>
        <p:txBody>
          <a:bodyPr/>
          <a:lstStyle/>
          <a:p>
            <a:pPr defTabSz="1218530"/>
            <a:endParaRPr lang="fr-CA"/>
          </a:p>
        </p:txBody>
      </p:sp>
      <p:sp>
        <p:nvSpPr>
          <p:cNvPr id="9" name="Espace réservé du numéro de diapositive 8"/>
          <p:cNvSpPr>
            <a:spLocks noGrp="1"/>
          </p:cNvSpPr>
          <p:nvPr>
            <p:ph type="sldNum" sz="quarter" idx="24"/>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121447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11" name="Espace réservé du contenu 14"/>
          <p:cNvSpPr>
            <a:spLocks noGrp="1"/>
          </p:cNvSpPr>
          <p:nvPr>
            <p:ph sz="quarter" idx="21"/>
          </p:nvPr>
        </p:nvSpPr>
        <p:spPr>
          <a:xfrm>
            <a:off x="431803" y="1604432"/>
            <a:ext cx="2688167"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4"/>
          <p:cNvSpPr>
            <a:spLocks noGrp="1"/>
          </p:cNvSpPr>
          <p:nvPr>
            <p:ph sz="quarter" idx="22"/>
          </p:nvPr>
        </p:nvSpPr>
        <p:spPr>
          <a:xfrm>
            <a:off x="3312589" y="1604432"/>
            <a:ext cx="2688167"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14"/>
          <p:cNvSpPr>
            <a:spLocks noGrp="1"/>
          </p:cNvSpPr>
          <p:nvPr>
            <p:ph sz="quarter" idx="23"/>
          </p:nvPr>
        </p:nvSpPr>
        <p:spPr>
          <a:xfrm>
            <a:off x="6191255" y="1604432"/>
            <a:ext cx="2688167" cy="460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contenu 14"/>
          <p:cNvSpPr>
            <a:spLocks noGrp="1"/>
          </p:cNvSpPr>
          <p:nvPr>
            <p:ph sz="quarter" idx="24"/>
          </p:nvPr>
        </p:nvSpPr>
        <p:spPr>
          <a:xfrm>
            <a:off x="9072038" y="1604432"/>
            <a:ext cx="2688167"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25"/>
          </p:nvPr>
        </p:nvSpPr>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8" name="Espace réservé du pied de page 7"/>
          <p:cNvSpPr>
            <a:spLocks noGrp="1"/>
          </p:cNvSpPr>
          <p:nvPr>
            <p:ph type="ftr" sz="quarter" idx="26"/>
          </p:nvPr>
        </p:nvSpPr>
        <p:spPr/>
        <p:txBody>
          <a:bodyPr/>
          <a:lstStyle/>
          <a:p>
            <a:pPr defTabSz="1218530"/>
            <a:endParaRPr lang="fr-CA"/>
          </a:p>
        </p:txBody>
      </p:sp>
      <p:sp>
        <p:nvSpPr>
          <p:cNvPr id="9" name="Espace réservé du numéro de diapositive 8"/>
          <p:cNvSpPr>
            <a:spLocks noGrp="1"/>
          </p:cNvSpPr>
          <p:nvPr>
            <p:ph type="sldNum" sz="quarter" idx="27"/>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371399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604747"/>
            <a:ext cx="2112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1" name="Espace réservé du contenu 12"/>
          <p:cNvSpPr>
            <a:spLocks noGrp="1"/>
          </p:cNvSpPr>
          <p:nvPr>
            <p:ph sz="quarter" idx="20"/>
          </p:nvPr>
        </p:nvSpPr>
        <p:spPr>
          <a:xfrm>
            <a:off x="2735948" y="1604747"/>
            <a:ext cx="2112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2"/>
          <p:cNvSpPr>
            <a:spLocks noGrp="1"/>
          </p:cNvSpPr>
          <p:nvPr>
            <p:ph sz="quarter" idx="21"/>
          </p:nvPr>
        </p:nvSpPr>
        <p:spPr>
          <a:xfrm>
            <a:off x="5040096" y="1604747"/>
            <a:ext cx="2112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22"/>
          </p:nvPr>
        </p:nvSpPr>
        <p:spPr>
          <a:xfrm>
            <a:off x="7344244" y="1604747"/>
            <a:ext cx="2112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6"/>
          <p:cNvSpPr>
            <a:spLocks noGrp="1"/>
          </p:cNvSpPr>
          <p:nvPr>
            <p:ph sz="quarter" idx="23"/>
          </p:nvPr>
        </p:nvSpPr>
        <p:spPr>
          <a:xfrm>
            <a:off x="9648395" y="1604747"/>
            <a:ext cx="2112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24"/>
          </p:nvPr>
        </p:nvSpPr>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4" name="Espace réservé du pied de page 3"/>
          <p:cNvSpPr>
            <a:spLocks noGrp="1"/>
          </p:cNvSpPr>
          <p:nvPr>
            <p:ph type="ftr" sz="quarter" idx="25"/>
          </p:nvPr>
        </p:nvSpPr>
        <p:spPr/>
        <p:txBody>
          <a:bodyPr/>
          <a:lstStyle/>
          <a:p>
            <a:pPr defTabSz="1218530"/>
            <a:endParaRPr lang="fr-CA"/>
          </a:p>
        </p:txBody>
      </p:sp>
      <p:sp>
        <p:nvSpPr>
          <p:cNvPr id="5" name="Espace réservé du numéro de diapositive 4"/>
          <p:cNvSpPr>
            <a:spLocks noGrp="1"/>
          </p:cNvSpPr>
          <p:nvPr>
            <p:ph type="sldNum" sz="quarter" idx="26"/>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129983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605387"/>
            <a:ext cx="1728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1" name="Espace réservé du contenu 12"/>
          <p:cNvSpPr>
            <a:spLocks noGrp="1"/>
          </p:cNvSpPr>
          <p:nvPr>
            <p:ph sz="quarter" idx="20"/>
          </p:nvPr>
        </p:nvSpPr>
        <p:spPr>
          <a:xfrm>
            <a:off x="2351617" y="1605387"/>
            <a:ext cx="1728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2"/>
          <p:cNvSpPr>
            <a:spLocks noGrp="1"/>
          </p:cNvSpPr>
          <p:nvPr>
            <p:ph sz="quarter" idx="21"/>
          </p:nvPr>
        </p:nvSpPr>
        <p:spPr>
          <a:xfrm>
            <a:off x="4271433" y="1605387"/>
            <a:ext cx="1728000" cy="460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22"/>
          </p:nvPr>
        </p:nvSpPr>
        <p:spPr>
          <a:xfrm>
            <a:off x="6191251" y="1605387"/>
            <a:ext cx="1728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6"/>
          <p:cNvSpPr>
            <a:spLocks noGrp="1"/>
          </p:cNvSpPr>
          <p:nvPr>
            <p:ph sz="quarter" idx="23"/>
          </p:nvPr>
        </p:nvSpPr>
        <p:spPr>
          <a:xfrm>
            <a:off x="8113184" y="1605387"/>
            <a:ext cx="1728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contenu 6"/>
          <p:cNvSpPr>
            <a:spLocks noGrp="1"/>
          </p:cNvSpPr>
          <p:nvPr>
            <p:ph sz="quarter" idx="24"/>
          </p:nvPr>
        </p:nvSpPr>
        <p:spPr>
          <a:xfrm>
            <a:off x="10017704" y="1605387"/>
            <a:ext cx="1728000" cy="460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3" name="Espace réservé de la date 2"/>
          <p:cNvSpPr>
            <a:spLocks noGrp="1"/>
          </p:cNvSpPr>
          <p:nvPr>
            <p:ph type="dt" sz="half" idx="25"/>
          </p:nvPr>
        </p:nvSpPr>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4" name="Espace réservé du pied de page 3"/>
          <p:cNvSpPr>
            <a:spLocks noGrp="1"/>
          </p:cNvSpPr>
          <p:nvPr>
            <p:ph type="ftr" sz="quarter" idx="26"/>
          </p:nvPr>
        </p:nvSpPr>
        <p:spPr/>
        <p:txBody>
          <a:bodyPr/>
          <a:lstStyle/>
          <a:p>
            <a:pPr defTabSz="1218530"/>
            <a:endParaRPr lang="fr-CA"/>
          </a:p>
        </p:txBody>
      </p:sp>
      <p:sp>
        <p:nvSpPr>
          <p:cNvPr id="5" name="Espace réservé du numéro de diapositive 4"/>
          <p:cNvSpPr>
            <a:spLocks noGrp="1"/>
          </p:cNvSpPr>
          <p:nvPr>
            <p:ph type="sldNum" sz="quarter" idx="27"/>
          </p:nvPr>
        </p:nvSpPr>
        <p:spPr/>
        <p:txBody>
          <a:bodyPr/>
          <a:lstStyle/>
          <a:p>
            <a:pPr defTabSz="1218530"/>
            <a:fld id="{00EC7536-4046-4F46-856D-63BE82C36B30}" type="slidenum">
              <a:rPr lang="fr-CA" smtClean="0"/>
              <a:pPr defTabSz="1218530"/>
              <a:t>‹N°›</a:t>
            </a:fld>
            <a:endParaRPr lang="fr-CA"/>
          </a:p>
        </p:txBody>
      </p:sp>
      <p:sp>
        <p:nvSpPr>
          <p:cNvPr id="16" name="Titre 1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25985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606152"/>
            <a:ext cx="5568952" cy="766632"/>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5" y="1606152"/>
            <a:ext cx="5568948" cy="766632"/>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565401"/>
            <a:ext cx="5568000" cy="3647017"/>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11"/>
          <p:cNvSpPr>
            <a:spLocks noGrp="1"/>
          </p:cNvSpPr>
          <p:nvPr>
            <p:ph sz="quarter" idx="18"/>
          </p:nvPr>
        </p:nvSpPr>
        <p:spPr>
          <a:xfrm>
            <a:off x="6191251" y="2565401"/>
            <a:ext cx="5568000" cy="3647017"/>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3" name="Titre 2"/>
          <p:cNvSpPr>
            <a:spLocks noGrp="1"/>
          </p:cNvSpPr>
          <p:nvPr>
            <p:ph type="title"/>
          </p:nvPr>
        </p:nvSpPr>
        <p:spPr/>
        <p:txBody>
          <a:bodyPr/>
          <a:lstStyle/>
          <a:p>
            <a:r>
              <a:rPr lang="fr-FR"/>
              <a:t>Modifiez le style du titre</a:t>
            </a:r>
            <a:endParaRPr lang="fr-CA"/>
          </a:p>
        </p:txBody>
      </p:sp>
      <p:sp>
        <p:nvSpPr>
          <p:cNvPr id="4" name="Espace réservé de la date 3"/>
          <p:cNvSpPr>
            <a:spLocks noGrp="1"/>
          </p:cNvSpPr>
          <p:nvPr>
            <p:ph type="dt" sz="half" idx="19"/>
          </p:nvPr>
        </p:nvSpPr>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5" name="Espace réservé du pied de page 4"/>
          <p:cNvSpPr>
            <a:spLocks noGrp="1"/>
          </p:cNvSpPr>
          <p:nvPr>
            <p:ph type="ftr" sz="quarter" idx="20"/>
          </p:nvPr>
        </p:nvSpPr>
        <p:spPr/>
        <p:txBody>
          <a:bodyPr/>
          <a:lstStyle/>
          <a:p>
            <a:pPr defTabSz="1218530"/>
            <a:endParaRPr lang="fr-CA"/>
          </a:p>
        </p:txBody>
      </p:sp>
      <p:sp>
        <p:nvSpPr>
          <p:cNvPr id="14" name="Espace réservé du numéro de diapositive 13"/>
          <p:cNvSpPr>
            <a:spLocks noGrp="1"/>
          </p:cNvSpPr>
          <p:nvPr>
            <p:ph type="sldNum" sz="quarter" idx="21"/>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67527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10" name="Espace réservé du texte 8"/>
          <p:cNvSpPr>
            <a:spLocks noGrp="1"/>
          </p:cNvSpPr>
          <p:nvPr>
            <p:ph type="body" sz="quarter" idx="16" hasCustomPrompt="1"/>
          </p:nvPr>
        </p:nvSpPr>
        <p:spPr>
          <a:xfrm>
            <a:off x="431800" y="1604827"/>
            <a:ext cx="3648000" cy="76795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604827"/>
            <a:ext cx="3648000" cy="76795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604827"/>
            <a:ext cx="3648000" cy="76795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565401"/>
            <a:ext cx="3648000" cy="3647017"/>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contenu 12"/>
          <p:cNvSpPr>
            <a:spLocks noGrp="1"/>
          </p:cNvSpPr>
          <p:nvPr>
            <p:ph sz="quarter" idx="20"/>
          </p:nvPr>
        </p:nvSpPr>
        <p:spPr>
          <a:xfrm>
            <a:off x="4271433" y="2565401"/>
            <a:ext cx="3648000" cy="3647017"/>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5" name="Espace réservé du contenu 12"/>
          <p:cNvSpPr>
            <a:spLocks noGrp="1"/>
          </p:cNvSpPr>
          <p:nvPr>
            <p:ph sz="quarter" idx="21"/>
          </p:nvPr>
        </p:nvSpPr>
        <p:spPr>
          <a:xfrm>
            <a:off x="8112200" y="2565401"/>
            <a:ext cx="3648000" cy="3647017"/>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Titre 6"/>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2"/>
          </p:nvPr>
        </p:nvSpPr>
        <p:spPr/>
        <p:txBody>
          <a:body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9" name="Espace réservé du pied de page 8"/>
          <p:cNvSpPr>
            <a:spLocks noGrp="1"/>
          </p:cNvSpPr>
          <p:nvPr>
            <p:ph type="ftr" sz="quarter" idx="23"/>
          </p:nvPr>
        </p:nvSpPr>
        <p:spPr/>
        <p:txBody>
          <a:bodyPr/>
          <a:lstStyle/>
          <a:p>
            <a:pPr defTabSz="1218530"/>
            <a:endParaRPr lang="fr-CA"/>
          </a:p>
        </p:txBody>
      </p:sp>
      <p:sp>
        <p:nvSpPr>
          <p:cNvPr id="16" name="Espace réservé du numéro de diapositive 15"/>
          <p:cNvSpPr>
            <a:spLocks noGrp="1"/>
          </p:cNvSpPr>
          <p:nvPr>
            <p:ph type="sldNum" sz="quarter" idx="24"/>
          </p:nvPr>
        </p:nvSpPr>
        <p:spPr/>
        <p:txBody>
          <a:bodyPr/>
          <a:lstStyle/>
          <a:p>
            <a:pPr defTabSz="1218530"/>
            <a:fld id="{00EC7536-4046-4F46-856D-63BE82C36B30}" type="slidenum">
              <a:rPr lang="fr-CA" smtClean="0"/>
              <a:pPr defTabSz="1218530"/>
              <a:t>‹N°›</a:t>
            </a:fld>
            <a:endParaRPr lang="fr-CA"/>
          </a:p>
        </p:txBody>
      </p:sp>
    </p:spTree>
    <p:extLst>
      <p:ext uri="{BB962C8B-B14F-4D97-AF65-F5344CB8AC3E}">
        <p14:creationId xmlns:p14="http://schemas.microsoft.com/office/powerpoint/2010/main" val="200124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604747"/>
            <a:ext cx="2688000" cy="76803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605495"/>
            <a:ext cx="2688000" cy="76803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605495"/>
            <a:ext cx="2688000" cy="76803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605495"/>
            <a:ext cx="2688000" cy="768037"/>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565387"/>
            <a:ext cx="2688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6" name="Espace réservé du contenu 14"/>
          <p:cNvSpPr>
            <a:spLocks noGrp="1"/>
          </p:cNvSpPr>
          <p:nvPr>
            <p:ph sz="quarter" idx="22"/>
          </p:nvPr>
        </p:nvSpPr>
        <p:spPr>
          <a:xfrm>
            <a:off x="3312584" y="2565387"/>
            <a:ext cx="2688000" cy="364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7" name="Espace réservé du contenu 14"/>
          <p:cNvSpPr>
            <a:spLocks noGrp="1"/>
          </p:cNvSpPr>
          <p:nvPr>
            <p:ph sz="quarter" idx="23"/>
          </p:nvPr>
        </p:nvSpPr>
        <p:spPr>
          <a:xfrm>
            <a:off x="6191417" y="2565387"/>
            <a:ext cx="2688000" cy="364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8" name="Espace réservé du contenu 14"/>
          <p:cNvSpPr>
            <a:spLocks noGrp="1"/>
          </p:cNvSpPr>
          <p:nvPr>
            <p:ph sz="quarter" idx="24"/>
          </p:nvPr>
        </p:nvSpPr>
        <p:spPr>
          <a:xfrm>
            <a:off x="9072200" y="2565387"/>
            <a:ext cx="2688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Tree>
    <p:extLst>
      <p:ext uri="{BB962C8B-B14F-4D97-AF65-F5344CB8AC3E}">
        <p14:creationId xmlns:p14="http://schemas.microsoft.com/office/powerpoint/2010/main" val="27184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3649D95-1C06-4973-94BF-EA5048ECF04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1341438"/>
            <a:ext cx="3647019"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71435" y="1341438"/>
            <a:ext cx="3649133"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341438"/>
            <a:ext cx="3647016"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Titre 5"/>
          <p:cNvSpPr>
            <a:spLocks noGrp="1"/>
          </p:cNvSpPr>
          <p:nvPr>
            <p:ph type="title"/>
          </p:nvPr>
        </p:nvSpPr>
        <p:spPr>
          <a:xfrm>
            <a:off x="431800" y="476254"/>
            <a:ext cx="11328400" cy="720501"/>
          </a:xfrm>
        </p:spPr>
        <p:txBody>
          <a:bodyPr/>
          <a:lstStyle/>
          <a:p>
            <a:r>
              <a:rPr lang="fr-FR"/>
              <a:t>Modifiez le style du titre</a:t>
            </a:r>
            <a:endParaRPr lang="fr-CA"/>
          </a:p>
        </p:txBody>
      </p:sp>
    </p:spTree>
    <p:extLst>
      <p:ext uri="{BB962C8B-B14F-4D97-AF65-F5344CB8AC3E}">
        <p14:creationId xmlns:p14="http://schemas.microsoft.com/office/powerpoint/2010/main" val="265865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565387"/>
            <a:ext cx="2112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1" name="Espace réservé du contenu 12"/>
          <p:cNvSpPr>
            <a:spLocks noGrp="1"/>
          </p:cNvSpPr>
          <p:nvPr>
            <p:ph sz="quarter" idx="20"/>
          </p:nvPr>
        </p:nvSpPr>
        <p:spPr>
          <a:xfrm>
            <a:off x="2735900" y="2565387"/>
            <a:ext cx="2112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2"/>
          <p:cNvSpPr>
            <a:spLocks noGrp="1"/>
          </p:cNvSpPr>
          <p:nvPr>
            <p:ph sz="quarter" idx="21"/>
          </p:nvPr>
        </p:nvSpPr>
        <p:spPr>
          <a:xfrm>
            <a:off x="5040000" y="2565387"/>
            <a:ext cx="2112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22"/>
          </p:nvPr>
        </p:nvSpPr>
        <p:spPr>
          <a:xfrm>
            <a:off x="7344100" y="2565387"/>
            <a:ext cx="2112000" cy="364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6"/>
          <p:cNvSpPr>
            <a:spLocks noGrp="1"/>
          </p:cNvSpPr>
          <p:nvPr>
            <p:ph sz="quarter" idx="23"/>
          </p:nvPr>
        </p:nvSpPr>
        <p:spPr>
          <a:xfrm>
            <a:off x="9648200" y="2565387"/>
            <a:ext cx="2112000" cy="364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texte 8"/>
          <p:cNvSpPr>
            <a:spLocks noGrp="1"/>
          </p:cNvSpPr>
          <p:nvPr>
            <p:ph type="body" sz="quarter" idx="17" hasCustomPrompt="1"/>
          </p:nvPr>
        </p:nvSpPr>
        <p:spPr>
          <a:xfrm>
            <a:off x="4318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604747"/>
            <a:ext cx="2112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8913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565387"/>
            <a:ext cx="1728000" cy="364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1" name="Espace réservé du contenu 12"/>
          <p:cNvSpPr>
            <a:spLocks noGrp="1"/>
          </p:cNvSpPr>
          <p:nvPr>
            <p:ph sz="quarter" idx="20"/>
          </p:nvPr>
        </p:nvSpPr>
        <p:spPr>
          <a:xfrm>
            <a:off x="2349792" y="2565387"/>
            <a:ext cx="1728000" cy="3648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2" name="Espace réservé du contenu 12"/>
          <p:cNvSpPr>
            <a:spLocks noGrp="1"/>
          </p:cNvSpPr>
          <p:nvPr>
            <p:ph sz="quarter" idx="21"/>
          </p:nvPr>
        </p:nvSpPr>
        <p:spPr>
          <a:xfrm>
            <a:off x="4269741" y="2565387"/>
            <a:ext cx="1728000" cy="3648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7" name="Espace réservé du contenu 6"/>
          <p:cNvSpPr>
            <a:spLocks noGrp="1"/>
          </p:cNvSpPr>
          <p:nvPr>
            <p:ph sz="quarter" idx="22"/>
          </p:nvPr>
        </p:nvSpPr>
        <p:spPr>
          <a:xfrm>
            <a:off x="6189691" y="2565387"/>
            <a:ext cx="1728000" cy="3648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3" name="Espace réservé du contenu 6"/>
          <p:cNvSpPr>
            <a:spLocks noGrp="1"/>
          </p:cNvSpPr>
          <p:nvPr>
            <p:ph sz="quarter" idx="23"/>
          </p:nvPr>
        </p:nvSpPr>
        <p:spPr>
          <a:xfrm>
            <a:off x="8109640" y="2565387"/>
            <a:ext cx="1728000" cy="364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4" name="Espace réservé du contenu 6"/>
          <p:cNvSpPr>
            <a:spLocks noGrp="1"/>
          </p:cNvSpPr>
          <p:nvPr>
            <p:ph sz="quarter" idx="24"/>
          </p:nvPr>
        </p:nvSpPr>
        <p:spPr>
          <a:xfrm>
            <a:off x="10029587" y="2565387"/>
            <a:ext cx="1728000" cy="3648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800"/>
              </a:spcBef>
            </a:pPr>
            <a:r>
              <a:rPr lang="fr-FR"/>
              <a:t>Modifier les styles du texte du masque</a:t>
            </a:r>
          </a:p>
          <a:p>
            <a:pPr lvl="1">
              <a:lnSpc>
                <a:spcPct val="90000"/>
              </a:lnSpc>
              <a:spcBef>
                <a:spcPts val="800"/>
              </a:spcBef>
            </a:pPr>
            <a:r>
              <a:rPr lang="fr-FR"/>
              <a:t>Deuxième niveau</a:t>
            </a:r>
          </a:p>
          <a:p>
            <a:pPr lvl="2">
              <a:lnSpc>
                <a:spcPct val="90000"/>
              </a:lnSpc>
              <a:spcBef>
                <a:spcPts val="800"/>
              </a:spcBef>
            </a:pPr>
            <a:r>
              <a:rPr lang="fr-FR"/>
              <a:t>Troisième niveau</a:t>
            </a:r>
          </a:p>
          <a:p>
            <a:pPr lvl="3">
              <a:lnSpc>
                <a:spcPct val="90000"/>
              </a:lnSpc>
              <a:spcBef>
                <a:spcPts val="800"/>
              </a:spcBef>
            </a:pPr>
            <a:r>
              <a:rPr lang="fr-FR"/>
              <a:t>Quatrième niveau</a:t>
            </a:r>
          </a:p>
          <a:p>
            <a:pPr lvl="4">
              <a:lnSpc>
                <a:spcPct val="90000"/>
              </a:lnSpc>
              <a:spcBef>
                <a:spcPts val="800"/>
              </a:spcBef>
            </a:pPr>
            <a:r>
              <a:rPr lang="fr-FR"/>
              <a:t>Cinquième niveau</a:t>
            </a:r>
            <a:endParaRPr lang="fr-CA"/>
          </a:p>
        </p:txBody>
      </p:sp>
      <p:sp>
        <p:nvSpPr>
          <p:cNvPr id="15" name="Espace réservé du texte 8"/>
          <p:cNvSpPr>
            <a:spLocks noGrp="1"/>
          </p:cNvSpPr>
          <p:nvPr>
            <p:ph type="body" sz="quarter" idx="17" hasCustomPrompt="1"/>
          </p:nvPr>
        </p:nvSpPr>
        <p:spPr>
          <a:xfrm>
            <a:off x="434413" y="1604747"/>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604747"/>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621479"/>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606740"/>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621479"/>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621479"/>
            <a:ext cx="1728000" cy="768037"/>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298642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5"/>
            <a:ext cx="3647016" cy="1439863"/>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24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2" y="620715"/>
            <a:ext cx="3647017" cy="2016124"/>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5" y="645585"/>
            <a:ext cx="7488765" cy="55668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56300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4"/>
            <a:ext cx="3647016" cy="1896003"/>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2400" baseline="0">
                <a:solidFill>
                  <a:schemeClr val="accent1"/>
                </a:solidFill>
              </a:defRPr>
            </a:lvl1pPr>
          </a:lstStyle>
          <a:p>
            <a:pPr lvl="0"/>
            <a:r>
              <a:rPr lang="fr-FR"/>
              <a:t>Message clé</a:t>
            </a:r>
            <a:r>
              <a:rPr lang="fr-CA"/>
              <a:t>/Key message</a:t>
            </a:r>
            <a:endParaRPr lang="fr-FR"/>
          </a:p>
        </p:txBody>
      </p:sp>
      <p:sp>
        <p:nvSpPr>
          <p:cNvPr id="6" name="Titre 5"/>
          <p:cNvSpPr>
            <a:spLocks noGrp="1"/>
          </p:cNvSpPr>
          <p:nvPr>
            <p:ph type="title"/>
          </p:nvPr>
        </p:nvSpPr>
        <p:spPr>
          <a:xfrm>
            <a:off x="431802" y="620716"/>
            <a:ext cx="3647017" cy="1944685"/>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620715"/>
            <a:ext cx="3648000" cy="559170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645585"/>
            <a:ext cx="3648000" cy="55668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42207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04662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0635BB7B-6C0F-45B1-AC39-0D1E08DF13F4}"/>
              </a:ext>
            </a:extLst>
          </p:cNvPr>
          <p:cNvSpPr>
            <a:spLocks noGrp="1"/>
          </p:cNvSpPr>
          <p:nvPr>
            <p:ph type="pic" sz="quarter" idx="10"/>
          </p:nvPr>
        </p:nvSpPr>
        <p:spPr>
          <a:xfrm>
            <a:off x="0" y="2180167"/>
            <a:ext cx="12192000" cy="2785533"/>
          </a:xfrm>
        </p:spPr>
        <p:txBody>
          <a:bodyPr/>
          <a:lstStyle/>
          <a:p>
            <a:endParaRPr lang="fr-CA"/>
          </a:p>
        </p:txBody>
      </p:sp>
    </p:spTree>
    <p:extLst>
      <p:ext uri="{BB962C8B-B14F-4D97-AF65-F5344CB8AC3E}">
        <p14:creationId xmlns:p14="http://schemas.microsoft.com/office/powerpoint/2010/main" val="113814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7885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6" name="Freeform 6"/>
          <p:cNvSpPr>
            <a:spLocks/>
          </p:cNvSpPr>
          <p:nvPr userDrawn="1"/>
        </p:nvSpPr>
        <p:spPr bwMode="gray">
          <a:xfrm>
            <a:off x="4524998" y="1346894"/>
            <a:ext cx="3899351"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3" name="Rectangle 2"/>
          <p:cNvSpPr/>
          <p:nvPr userDrawn="1"/>
        </p:nvSpPr>
        <p:spPr bwMode="gray">
          <a:xfrm>
            <a:off x="1023615" y="357416"/>
            <a:ext cx="10737015"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grpSp>
        <p:nvGrpSpPr>
          <p:cNvPr id="763" name="Groupe 762"/>
          <p:cNvGrpSpPr/>
          <p:nvPr userDrawn="1"/>
        </p:nvGrpSpPr>
        <p:grpSpPr bwMode="hidden">
          <a:xfrm>
            <a:off x="6166537" y="-67918"/>
            <a:ext cx="6262892"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sp>
        <p:nvSpPr>
          <p:cNvPr id="18" name="Freeform 5"/>
          <p:cNvSpPr>
            <a:spLocks/>
          </p:cNvSpPr>
          <p:nvPr userDrawn="1"/>
        </p:nvSpPr>
        <p:spPr bwMode="gray">
          <a:xfrm>
            <a:off x="623391" y="-342862"/>
            <a:ext cx="3901607"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cxnSp>
        <p:nvCxnSpPr>
          <p:cNvPr id="186" name="Connecteur droit 185"/>
          <p:cNvCxnSpPr>
            <a:stCxn id="113" idx="2"/>
            <a:endCxn id="113" idx="1"/>
          </p:cNvCxnSpPr>
          <p:nvPr userDrawn="1"/>
        </p:nvCxnSpPr>
        <p:spPr bwMode="gray">
          <a:xfrm>
            <a:off x="10988297" y="971101"/>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11470474" y="1054365"/>
            <a:ext cx="289727"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10023946" y="347690"/>
            <a:ext cx="476780"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10018547" y="555494"/>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10500723" y="1802314"/>
            <a:ext cx="487575"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10982899"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11463277" y="1594511"/>
            <a:ext cx="293065"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10982899" y="1594510"/>
            <a:ext cx="487575"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10982899"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10982899" y="2217922"/>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11466881" y="2298657"/>
            <a:ext cx="288671"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10018547" y="763298"/>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9536372" y="763298"/>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9536373" y="350521"/>
            <a:ext cx="2697"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8577417"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9054195" y="971101"/>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9536371" y="1178905"/>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10500723" y="55549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8089843" y="763298"/>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8572019" y="1386707"/>
            <a:ext cx="487573"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9536371"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9054196"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9536371" y="1594512"/>
            <a:ext cx="482176"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10018547"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10023946" y="2010119"/>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8095240" y="555493"/>
            <a:ext cx="476779"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7607667"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7607667" y="1178905"/>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8089843" y="1178905"/>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8572019"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7125491" y="1178905"/>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7607667" y="1386707"/>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7125491" y="1386707"/>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6643315" y="1386707"/>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7125491"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6643315" y="555493"/>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11470473"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10988297" y="117890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10500723" y="1178905"/>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10500723"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9054195"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8572020" y="347691"/>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7607667" y="1594512"/>
            <a:ext cx="487573"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6648712" y="1178903"/>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6643315"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7125491" y="555493"/>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6648712" y="347689"/>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9536371"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9536371" y="2010119"/>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9054195"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9536371" y="1594512"/>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9536371" y="2010119"/>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8572019"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8572019" y="1594512"/>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9054195"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10018547" y="2217922"/>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10982899" y="221792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10506122" y="2633529"/>
            <a:ext cx="4767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10018547" y="2633528"/>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8089843" y="1802314"/>
            <a:ext cx="482176"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7607667" y="1802314"/>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7607667" y="201011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7607667"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8095240" y="2425726"/>
            <a:ext cx="476779"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7607667" y="2217921"/>
            <a:ext cx="487573"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7130888" y="2217921"/>
            <a:ext cx="476779"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7125491"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7125491"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8089843" y="2633528"/>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7607667" y="971100"/>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10500723"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10018547"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10500723" y="2841333"/>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9536371"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9536371"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10018547"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10500723" y="3049135"/>
            <a:ext cx="4875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10982899" y="2633529"/>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10500726" y="3256940"/>
            <a:ext cx="48218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10982899" y="3256938"/>
            <a:ext cx="487575"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10982900" y="3049135"/>
            <a:ext cx="4803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11463276" y="2425725"/>
            <a:ext cx="7197"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11463290" y="3131057"/>
            <a:ext cx="292260"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10982899" y="3464743"/>
            <a:ext cx="487575"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11470474" y="3672545"/>
            <a:ext cx="290156"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8089843"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8089843"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8572019"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9054195" y="2633529"/>
            <a:ext cx="539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8089843" y="3049135"/>
            <a:ext cx="482176"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8089843" y="263352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8089843"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9059594" y="2425726"/>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8572019"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8572019" y="2425726"/>
            <a:ext cx="48757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8572019" y="201011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8089843" y="2217921"/>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9054195" y="3049136"/>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8572019"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8089843"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8089843" y="3049136"/>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9054195" y="3256940"/>
            <a:ext cx="482176"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9536371" y="3049135"/>
            <a:ext cx="482176"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11463276" y="3256939"/>
            <a:ext cx="7197"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10982900" y="3672547"/>
            <a:ext cx="4803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10500723" y="3672546"/>
            <a:ext cx="487575"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10500723" y="3256940"/>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9054195"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8572019"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9536371"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9054196" y="2841333"/>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9054195"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10018547" y="263352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10018547"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10982913" y="2841331"/>
            <a:ext cx="48756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11470474" y="2715768"/>
            <a:ext cx="285076"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10988297" y="347689"/>
            <a:ext cx="482176"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10988297" y="55549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10500725" y="347690"/>
            <a:ext cx="482179"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8089843" y="55549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9536372" y="555493"/>
            <a:ext cx="487573"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9054196" y="763298"/>
            <a:ext cx="482176"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8095240" y="347689"/>
            <a:ext cx="482176"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7607667" y="555493"/>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8089843" y="971101"/>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8089843"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9536371" y="1178905"/>
            <a:ext cx="487575"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9054196" y="971100"/>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10500733" y="2841333"/>
            <a:ext cx="482180"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10982907" y="2425724"/>
            <a:ext cx="48756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8572020" y="3256940"/>
            <a:ext cx="482176"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9054196" y="3464743"/>
            <a:ext cx="5397"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9536371" y="3464742"/>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10023946" y="3464742"/>
            <a:ext cx="4767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10988298" y="4088154"/>
            <a:ext cx="474991"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11463289" y="3672545"/>
            <a:ext cx="7185"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8572020" y="3672547"/>
            <a:ext cx="482176"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9059593" y="3464742"/>
            <a:ext cx="476780"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9059593" y="3880348"/>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9536374" y="4088154"/>
            <a:ext cx="487572"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10023945" y="4092510"/>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10500723" y="2010119"/>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10018547" y="1386708"/>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10023946" y="1802314"/>
            <a:ext cx="476777"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10018547"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10500723" y="1178905"/>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10500723"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10018547" y="1178905"/>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9536371" y="3672547"/>
            <a:ext cx="487575"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10023945" y="3880348"/>
            <a:ext cx="482176"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10500735" y="3672546"/>
            <a:ext cx="5387"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10506121" y="4092510"/>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9536372" y="3256940"/>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9536372" y="3672546"/>
            <a:ext cx="5397"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7126485" y="352734"/>
            <a:ext cx="4648308"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sp>
        <p:nvSpPr>
          <p:cNvPr id="17" name="Espace réservé du texte 16"/>
          <p:cNvSpPr>
            <a:spLocks noGrp="1"/>
          </p:cNvSpPr>
          <p:nvPr userDrawn="1">
            <p:ph type="body" sz="quarter" idx="13" hasCustomPrompt="1"/>
          </p:nvPr>
        </p:nvSpPr>
        <p:spPr bwMode="gray">
          <a:xfrm>
            <a:off x="1967541" y="4941889"/>
            <a:ext cx="6145643"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967541" y="1341439"/>
            <a:ext cx="6145643"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967541" y="3500437"/>
            <a:ext cx="6145643"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cxnSp>
        <p:nvCxnSpPr>
          <p:cNvPr id="7" name="Connecteur droit 6"/>
          <p:cNvCxnSpPr/>
          <p:nvPr userDrawn="1"/>
        </p:nvCxnSpPr>
        <p:spPr>
          <a:xfrm flipH="1">
            <a:off x="5539932" y="5326484"/>
            <a:ext cx="4240227" cy="0"/>
          </a:xfrm>
          <a:prstGeom prst="line">
            <a:avLst/>
          </a:prstGeom>
        </p:spPr>
        <p:style>
          <a:lnRef idx="1">
            <a:schemeClr val="accent1"/>
          </a:lnRef>
          <a:fillRef idx="0">
            <a:schemeClr val="accent1"/>
          </a:fillRef>
          <a:effectRef idx="0">
            <a:schemeClr val="accent1"/>
          </a:effectRef>
          <a:fontRef idx="minor">
            <a:schemeClr val="tx1"/>
          </a:fontRef>
        </p:style>
      </p:cxnSp>
      <p:pic>
        <p:nvPicPr>
          <p:cNvPr id="289" name="Image 288">
            <a:extLst>
              <a:ext uri="{FF2B5EF4-FFF2-40B4-BE49-F238E27FC236}">
                <a16:creationId xmlns:a16="http://schemas.microsoft.com/office/drawing/2014/main" id="{5783C508-4E08-4AA5-8D9E-285C66C02D1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42" y="5767693"/>
            <a:ext cx="1803811" cy="391862"/>
          </a:xfrm>
          <a:prstGeom prst="rect">
            <a:avLst/>
          </a:prstGeom>
        </p:spPr>
      </p:pic>
    </p:spTree>
    <p:extLst>
      <p:ext uri="{BB962C8B-B14F-4D97-AF65-F5344CB8AC3E}">
        <p14:creationId xmlns:p14="http://schemas.microsoft.com/office/powerpoint/2010/main" val="221842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431801" y="1341438"/>
            <a:ext cx="113284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3" name="Titre 2"/>
          <p:cNvSpPr>
            <a:spLocks noGrp="1"/>
          </p:cNvSpPr>
          <p:nvPr>
            <p:ph type="title" hasCustomPrompt="1"/>
          </p:nvPr>
        </p:nvSpPr>
        <p:spPr>
          <a:xfrm>
            <a:off x="431800" y="476252"/>
            <a:ext cx="113284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920"/>
            <a:endParaRPr lang="fr-CA">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126135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uvelle section">
    <p:spTree>
      <p:nvGrpSpPr>
        <p:cNvPr id="1" name=""/>
        <p:cNvGrpSpPr/>
        <p:nvPr/>
      </p:nvGrpSpPr>
      <p:grpSpPr>
        <a:xfrm>
          <a:off x="0" y="0"/>
          <a:ext cx="0" cy="0"/>
          <a:chOff x="0" y="0"/>
          <a:chExt cx="0" cy="0"/>
        </a:xfrm>
      </p:grpSpPr>
      <p:grpSp>
        <p:nvGrpSpPr>
          <p:cNvPr id="2" name="Groupe 1"/>
          <p:cNvGrpSpPr/>
          <p:nvPr userDrawn="1"/>
        </p:nvGrpSpPr>
        <p:grpSpPr>
          <a:xfrm>
            <a:off x="7060523" y="0"/>
            <a:ext cx="5131477"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grpSp>
      <p:sp>
        <p:nvSpPr>
          <p:cNvPr id="19" name="Freeform 6"/>
          <p:cNvSpPr>
            <a:spLocks/>
          </p:cNvSpPr>
          <p:nvPr userDrawn="1"/>
        </p:nvSpPr>
        <p:spPr bwMode="gray">
          <a:xfrm>
            <a:off x="4524998" y="3823110"/>
            <a:ext cx="3899351"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13" name="Rectangle 12"/>
          <p:cNvSpPr/>
          <p:nvPr userDrawn="1"/>
        </p:nvSpPr>
        <p:spPr bwMode="gray">
          <a:xfrm>
            <a:off x="1223011" y="1341439"/>
            <a:ext cx="9791701"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3" name="Espace réservé de la date 2"/>
          <p:cNvSpPr>
            <a:spLocks noGrp="1"/>
          </p:cNvSpPr>
          <p:nvPr>
            <p:ph type="dt" sz="half" idx="10"/>
          </p:nvPr>
        </p:nvSpPr>
        <p:spPr bwMode="gray"/>
        <p:txBody>
          <a:bodyPr/>
          <a:lstStyle/>
          <a:p>
            <a:fld id="{DB452819-D733-4631-9F1A-EF8486DDB2A6}"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6" name="Rectangle 2"/>
          <p:cNvSpPr>
            <a:spLocks noGrp="1" noChangeArrowheads="1"/>
          </p:cNvSpPr>
          <p:nvPr>
            <p:ph type="ctrTitle" hasCustomPrompt="1"/>
          </p:nvPr>
        </p:nvSpPr>
        <p:spPr bwMode="gray">
          <a:xfrm>
            <a:off x="1390651" y="2060575"/>
            <a:ext cx="8449733"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390651" y="3500439"/>
            <a:ext cx="8449733"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623391" y="-342862"/>
            <a:ext cx="3901607"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800"/>
          </a:p>
        </p:txBody>
      </p:sp>
      <p:sp>
        <p:nvSpPr>
          <p:cNvPr id="9" name="Espace réservé du texte 8"/>
          <p:cNvSpPr>
            <a:spLocks noGrp="1"/>
          </p:cNvSpPr>
          <p:nvPr>
            <p:ph type="body" sz="quarter" idx="14" hasCustomPrompt="1"/>
          </p:nvPr>
        </p:nvSpPr>
        <p:spPr bwMode="gray">
          <a:xfrm>
            <a:off x="8620789" y="4941888"/>
            <a:ext cx="2371063"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139010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CB36AFE-5B62-4D77-A1AB-AC34FA073446}"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contenu 14"/>
          <p:cNvSpPr>
            <a:spLocks noGrp="1"/>
          </p:cNvSpPr>
          <p:nvPr>
            <p:ph sz="quarter" idx="21"/>
          </p:nvPr>
        </p:nvSpPr>
        <p:spPr>
          <a:xfrm>
            <a:off x="431802"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4"/>
          <p:cNvSpPr>
            <a:spLocks noGrp="1"/>
          </p:cNvSpPr>
          <p:nvPr>
            <p:ph sz="quarter" idx="22"/>
          </p:nvPr>
        </p:nvSpPr>
        <p:spPr>
          <a:xfrm>
            <a:off x="3312586"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4"/>
          <p:cNvSpPr>
            <a:spLocks noGrp="1"/>
          </p:cNvSpPr>
          <p:nvPr>
            <p:ph sz="quarter" idx="23"/>
          </p:nvPr>
        </p:nvSpPr>
        <p:spPr>
          <a:xfrm>
            <a:off x="6191253" y="1341438"/>
            <a:ext cx="2688167"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4"/>
          <p:cNvSpPr>
            <a:spLocks noGrp="1"/>
          </p:cNvSpPr>
          <p:nvPr>
            <p:ph sz="quarter" idx="24"/>
          </p:nvPr>
        </p:nvSpPr>
        <p:spPr>
          <a:xfrm>
            <a:off x="9072035"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79799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AD203A3-678E-422A-A71F-E6163863BF0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9" name="Espace réservé du contenu 11"/>
          <p:cNvSpPr>
            <a:spLocks noGrp="1"/>
          </p:cNvSpPr>
          <p:nvPr>
            <p:ph sz="quarter" idx="17"/>
          </p:nvPr>
        </p:nvSpPr>
        <p:spPr>
          <a:xfrm>
            <a:off x="431802" y="1341438"/>
            <a:ext cx="5568949"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u contenu 6"/>
          <p:cNvSpPr>
            <a:spLocks noGrp="1"/>
          </p:cNvSpPr>
          <p:nvPr>
            <p:ph sz="quarter" idx="18"/>
          </p:nvPr>
        </p:nvSpPr>
        <p:spPr>
          <a:xfrm>
            <a:off x="6191251" y="1341438"/>
            <a:ext cx="5568949" cy="48958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90440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3649D95-1C06-4973-94BF-EA5048ECF04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799" y="1341438"/>
            <a:ext cx="3647019"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71434" y="1341438"/>
            <a:ext cx="3649133"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341438"/>
            <a:ext cx="3647016"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Titre 5"/>
          <p:cNvSpPr>
            <a:spLocks noGrp="1"/>
          </p:cNvSpPr>
          <p:nvPr>
            <p:ph type="title"/>
          </p:nvPr>
        </p:nvSpPr>
        <p:spPr>
          <a:xfrm>
            <a:off x="431800" y="476252"/>
            <a:ext cx="11328400" cy="720501"/>
          </a:xfrm>
        </p:spPr>
        <p:txBody>
          <a:bodyPr/>
          <a:lstStyle/>
          <a:p>
            <a:r>
              <a:rPr lang="fr-FR"/>
              <a:t>Modifiez le style du titre</a:t>
            </a:r>
            <a:endParaRPr lang="fr-CA"/>
          </a:p>
        </p:txBody>
      </p:sp>
    </p:spTree>
    <p:extLst>
      <p:ext uri="{BB962C8B-B14F-4D97-AF65-F5344CB8AC3E}">
        <p14:creationId xmlns:p14="http://schemas.microsoft.com/office/powerpoint/2010/main" val="179385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CB36AFE-5B62-4D77-A1AB-AC34FA073446}"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contenu 14"/>
          <p:cNvSpPr>
            <a:spLocks noGrp="1"/>
          </p:cNvSpPr>
          <p:nvPr>
            <p:ph sz="quarter" idx="21"/>
          </p:nvPr>
        </p:nvSpPr>
        <p:spPr>
          <a:xfrm>
            <a:off x="431801"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4"/>
          <p:cNvSpPr>
            <a:spLocks noGrp="1"/>
          </p:cNvSpPr>
          <p:nvPr>
            <p:ph sz="quarter" idx="22"/>
          </p:nvPr>
        </p:nvSpPr>
        <p:spPr>
          <a:xfrm>
            <a:off x="3312585"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4"/>
          <p:cNvSpPr>
            <a:spLocks noGrp="1"/>
          </p:cNvSpPr>
          <p:nvPr>
            <p:ph sz="quarter" idx="23"/>
          </p:nvPr>
        </p:nvSpPr>
        <p:spPr>
          <a:xfrm>
            <a:off x="6191251" y="1341438"/>
            <a:ext cx="2688167"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4"/>
          <p:cNvSpPr>
            <a:spLocks noGrp="1"/>
          </p:cNvSpPr>
          <p:nvPr>
            <p:ph sz="quarter" idx="24"/>
          </p:nvPr>
        </p:nvSpPr>
        <p:spPr>
          <a:xfrm>
            <a:off x="9072034"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92020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48"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96"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244"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395"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8" name="Titre 7"/>
          <p:cNvSpPr>
            <a:spLocks noGrp="1"/>
          </p:cNvSpPr>
          <p:nvPr>
            <p:ph type="title"/>
          </p:nvPr>
        </p:nvSpPr>
        <p:spPr/>
        <p:txBody>
          <a:bodyPr/>
          <a:lstStyle/>
          <a:p>
            <a:r>
              <a:rPr lang="fr-FR"/>
              <a:t>Modifiez le style du titre</a:t>
            </a:r>
            <a:endParaRPr lang="fr-CA"/>
          </a:p>
        </p:txBody>
      </p:sp>
      <p:sp>
        <p:nvSpPr>
          <p:cNvPr id="9" name="Espace réservé de la date 8"/>
          <p:cNvSpPr>
            <a:spLocks noGrp="1"/>
          </p:cNvSpPr>
          <p:nvPr>
            <p:ph type="dt" sz="half" idx="24"/>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29812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51617"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71433"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91251"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1318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1770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5"/>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339423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341439"/>
            <a:ext cx="5568952"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1" y="1341439"/>
            <a:ext cx="5568948"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060575"/>
            <a:ext cx="5568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1"/>
          <p:cNvSpPr>
            <a:spLocks noGrp="1"/>
          </p:cNvSpPr>
          <p:nvPr>
            <p:ph sz="quarter" idx="18"/>
          </p:nvPr>
        </p:nvSpPr>
        <p:spPr>
          <a:xfrm>
            <a:off x="6191251" y="2060575"/>
            <a:ext cx="5568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19"/>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920"/>
            <a:endParaRPr lang="fr-CA">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68507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431800" y="476251"/>
            <a:ext cx="11328400" cy="720724"/>
          </a:xfrm>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EF3C9E1C-E3B0-4ADD-AE47-B05B7A5B811A}"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texte 8"/>
          <p:cNvSpPr>
            <a:spLocks noGrp="1"/>
          </p:cNvSpPr>
          <p:nvPr>
            <p:ph type="body" sz="quarter" idx="16" hasCustomPrompt="1"/>
          </p:nvPr>
        </p:nvSpPr>
        <p:spPr>
          <a:xfrm>
            <a:off x="431800"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050683"/>
            <a:ext cx="364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2"/>
          <p:cNvSpPr>
            <a:spLocks noGrp="1"/>
          </p:cNvSpPr>
          <p:nvPr>
            <p:ph sz="quarter" idx="20"/>
          </p:nvPr>
        </p:nvSpPr>
        <p:spPr>
          <a:xfrm>
            <a:off x="4271433"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contenu 12"/>
          <p:cNvSpPr>
            <a:spLocks noGrp="1"/>
          </p:cNvSpPr>
          <p:nvPr>
            <p:ph sz="quarter" idx="21"/>
          </p:nvPr>
        </p:nvSpPr>
        <p:spPr>
          <a:xfrm>
            <a:off x="8112200"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38947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341438"/>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6" name="Espace réservé du contenu 14"/>
          <p:cNvSpPr>
            <a:spLocks noGrp="1"/>
          </p:cNvSpPr>
          <p:nvPr>
            <p:ph sz="quarter" idx="22"/>
          </p:nvPr>
        </p:nvSpPr>
        <p:spPr>
          <a:xfrm>
            <a:off x="3312584"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7" name="Espace réservé du contenu 14"/>
          <p:cNvSpPr>
            <a:spLocks noGrp="1"/>
          </p:cNvSpPr>
          <p:nvPr>
            <p:ph sz="quarter" idx="23"/>
          </p:nvPr>
        </p:nvSpPr>
        <p:spPr>
          <a:xfrm>
            <a:off x="6191417"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8" name="Espace réservé du contenu 14"/>
          <p:cNvSpPr>
            <a:spLocks noGrp="1"/>
          </p:cNvSpPr>
          <p:nvPr>
            <p:ph sz="quarter" idx="24"/>
          </p:nvPr>
        </p:nvSpPr>
        <p:spPr>
          <a:xfrm>
            <a:off x="9072200"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257310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1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2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Rectangle 5"/>
          <p:cNvSpPr/>
          <p:nvPr userDrawn="1"/>
        </p:nvSpPr>
        <p:spPr>
          <a:xfrm>
            <a:off x="10214870" y="-389288"/>
            <a:ext cx="240935"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14" name="Espace réservé du texte 8"/>
          <p:cNvSpPr>
            <a:spLocks noGrp="1"/>
          </p:cNvSpPr>
          <p:nvPr>
            <p:ph type="body" sz="quarter" idx="17" hasCustomPrompt="1"/>
          </p:nvPr>
        </p:nvSpPr>
        <p:spPr>
          <a:xfrm>
            <a:off x="4318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35214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060575"/>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49792" y="2060574"/>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69741" y="2060574"/>
            <a:ext cx="172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89691" y="2060574"/>
            <a:ext cx="1728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09640"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29587"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texte 8"/>
          <p:cNvSpPr>
            <a:spLocks noGrp="1"/>
          </p:cNvSpPr>
          <p:nvPr>
            <p:ph type="body" sz="quarter" idx="17" hasCustomPrompt="1"/>
          </p:nvPr>
        </p:nvSpPr>
        <p:spPr>
          <a:xfrm>
            <a:off x="434413"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325375"/>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405292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48"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96"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244"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395"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8" name="Titre 7"/>
          <p:cNvSpPr>
            <a:spLocks noGrp="1"/>
          </p:cNvSpPr>
          <p:nvPr>
            <p:ph type="title"/>
          </p:nvPr>
        </p:nvSpPr>
        <p:spPr/>
        <p:txBody>
          <a:bodyPr/>
          <a:lstStyle/>
          <a:p>
            <a:r>
              <a:rPr lang="fr-FR"/>
              <a:t>Modifiez le style du titre</a:t>
            </a:r>
            <a:endParaRPr lang="fr-CA"/>
          </a:p>
        </p:txBody>
      </p:sp>
      <p:sp>
        <p:nvSpPr>
          <p:cNvPr id="9" name="Espace réservé de la date 8"/>
          <p:cNvSpPr>
            <a:spLocks noGrp="1"/>
          </p:cNvSpPr>
          <p:nvPr>
            <p:ph type="dt" sz="half" idx="24"/>
          </p:nvPr>
        </p:nvSpPr>
        <p:spPr/>
        <p:txBody>
          <a:bodyPr/>
          <a:lstStyle/>
          <a:p>
            <a:pPr defTabSz="913897"/>
            <a:fld id="{1E9FF4BB-7AFF-4872-8CE9-55F58411C5B4}" type="datetime1">
              <a:rPr lang="fr-CA" smtClean="0">
                <a:solidFill>
                  <a:srgbClr val="000000">
                    <a:tint val="75000"/>
                  </a:srgbClr>
                </a:solidFill>
              </a:rPr>
              <a:pPr defTabSz="913897"/>
              <a:t>2021-02-05</a:t>
            </a:fld>
            <a:endParaRPr lang="fr-CA">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897"/>
            <a:endParaRPr lang="fr-CA">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Tree>
    <p:extLst>
      <p:ext uri="{BB962C8B-B14F-4D97-AF65-F5344CB8AC3E}">
        <p14:creationId xmlns:p14="http://schemas.microsoft.com/office/powerpoint/2010/main" val="224473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4" y="476251"/>
            <a:ext cx="7488767"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0391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45971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42011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u numéro de diapositive 14">
            <a:extLst>
              <a:ext uri="{FF2B5EF4-FFF2-40B4-BE49-F238E27FC236}">
                <a16:creationId xmlns:a16="http://schemas.microsoft.com/office/drawing/2014/main" id="{AE73ACB0-11D7-46BA-A2B7-BFB696DFC415}"/>
              </a:ext>
            </a:extLst>
          </p:cNvPr>
          <p:cNvSpPr>
            <a:spLocks noGrp="1"/>
          </p:cNvSpPr>
          <p:nvPr>
            <p:ph type="sldNum" sz="quarter" idx="27"/>
          </p:nvPr>
        </p:nvSpPr>
        <p:spPr>
          <a:xfrm>
            <a:off x="10991851" y="6381347"/>
            <a:ext cx="767655" cy="476250"/>
          </a:xfrm>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207062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6" name="Freeform 6"/>
          <p:cNvSpPr>
            <a:spLocks/>
          </p:cNvSpPr>
          <p:nvPr userDrawn="1"/>
        </p:nvSpPr>
        <p:spPr bwMode="gray">
          <a:xfrm>
            <a:off x="4524998" y="1346894"/>
            <a:ext cx="3899351" cy="5079418"/>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9" h="3003">
                <a:moveTo>
                  <a:pt x="1265" y="274"/>
                </a:moveTo>
                <a:lnTo>
                  <a:pt x="1265" y="1730"/>
                </a:lnTo>
                <a:lnTo>
                  <a:pt x="0" y="2462"/>
                </a:lnTo>
                <a:lnTo>
                  <a:pt x="0" y="3003"/>
                </a:lnTo>
                <a:lnTo>
                  <a:pt x="1729" y="2005"/>
                </a:lnTo>
                <a:lnTo>
                  <a:pt x="1729" y="1464"/>
                </a:lnTo>
                <a:lnTo>
                  <a:pt x="1729" y="0"/>
                </a:lnTo>
                <a:lnTo>
                  <a:pt x="1265" y="274"/>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3" name="Rectangle 2"/>
          <p:cNvSpPr/>
          <p:nvPr userDrawn="1"/>
        </p:nvSpPr>
        <p:spPr bwMode="gray">
          <a:xfrm>
            <a:off x="1023615" y="357416"/>
            <a:ext cx="10737015" cy="4967833"/>
          </a:xfrm>
          <a:prstGeom prst="rect">
            <a:avLst/>
          </a:prstGeom>
          <a:solidFill>
            <a:schemeClr val="bg1"/>
          </a:solidFill>
          <a:ln w="1270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grpSp>
        <p:nvGrpSpPr>
          <p:cNvPr id="763" name="Groupe 762"/>
          <p:cNvGrpSpPr/>
          <p:nvPr userDrawn="1"/>
        </p:nvGrpSpPr>
        <p:grpSpPr bwMode="hidden">
          <a:xfrm>
            <a:off x="6166537" y="-67918"/>
            <a:ext cx="6262892" cy="5199922"/>
            <a:chOff x="4624902" y="-119353"/>
            <a:chExt cx="4697169" cy="5199922"/>
          </a:xfrm>
        </p:grpSpPr>
        <p:grpSp>
          <p:nvGrpSpPr>
            <p:cNvPr id="761" name="Groupe 760"/>
            <p:cNvGrpSpPr/>
            <p:nvPr userDrawn="1"/>
          </p:nvGrpSpPr>
          <p:grpSpPr bwMode="hidden">
            <a:xfrm>
              <a:off x="4624902" y="-119353"/>
              <a:ext cx="4339585" cy="4573026"/>
              <a:chOff x="4624902" y="-119353"/>
              <a:chExt cx="4339585" cy="4573026"/>
            </a:xfrm>
          </p:grpSpPr>
          <p:sp>
            <p:nvSpPr>
              <p:cNvPr id="72" name="Freeform 8">
                <a:extLst>
                  <a:ext uri="{FF2B5EF4-FFF2-40B4-BE49-F238E27FC236}">
                    <a16:creationId xmlns:a16="http://schemas.microsoft.com/office/drawing/2014/main" id="{7A1D076E-7160-4E3C-9FC7-F81A1D7A16FF}"/>
                  </a:ext>
                </a:extLst>
              </p:cNvPr>
              <p:cNvSpPr>
                <a:spLocks/>
              </p:cNvSpPr>
              <p:nvPr/>
            </p:nvSpPr>
            <p:spPr bwMode="hidden">
              <a:xfrm>
                <a:off x="5348166"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3" name="Freeform 9">
                <a:extLst>
                  <a:ext uri="{FF2B5EF4-FFF2-40B4-BE49-F238E27FC236}">
                    <a16:creationId xmlns:a16="http://schemas.microsoft.com/office/drawing/2014/main" id="{9278AB06-3706-42F8-B377-F1B4E96D55AA}"/>
                  </a:ext>
                </a:extLst>
              </p:cNvPr>
              <p:cNvSpPr>
                <a:spLocks/>
              </p:cNvSpPr>
              <p:nvPr/>
            </p:nvSpPr>
            <p:spPr bwMode="hidden">
              <a:xfrm>
                <a:off x="5348166"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 name="Freeform 10">
                <a:extLst>
                  <a:ext uri="{FF2B5EF4-FFF2-40B4-BE49-F238E27FC236}">
                    <a16:creationId xmlns:a16="http://schemas.microsoft.com/office/drawing/2014/main" id="{8135C4A9-67DA-4CDD-8B46-345397FB356B}"/>
                  </a:ext>
                </a:extLst>
              </p:cNvPr>
              <p:cNvSpPr>
                <a:spLocks/>
              </p:cNvSpPr>
              <p:nvPr/>
            </p:nvSpPr>
            <p:spPr bwMode="hidden">
              <a:xfrm>
                <a:off x="5348166"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 name="Freeform 11">
                <a:extLst>
                  <a:ext uri="{FF2B5EF4-FFF2-40B4-BE49-F238E27FC236}">
                    <a16:creationId xmlns:a16="http://schemas.microsoft.com/office/drawing/2014/main" id="{86D317E0-51F3-454E-843E-4D8CD240B66C}"/>
                  </a:ext>
                </a:extLst>
              </p:cNvPr>
              <p:cNvSpPr>
                <a:spLocks/>
              </p:cNvSpPr>
              <p:nvPr/>
            </p:nvSpPr>
            <p:spPr bwMode="hidden">
              <a:xfrm>
                <a:off x="5348166"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6" name="Freeform 12">
                <a:extLst>
                  <a:ext uri="{FF2B5EF4-FFF2-40B4-BE49-F238E27FC236}">
                    <a16:creationId xmlns:a16="http://schemas.microsoft.com/office/drawing/2014/main" id="{E197264C-1A72-4D10-A02E-D8DAB2143D63}"/>
                  </a:ext>
                </a:extLst>
              </p:cNvPr>
              <p:cNvSpPr>
                <a:spLocks/>
              </p:cNvSpPr>
              <p:nvPr/>
            </p:nvSpPr>
            <p:spPr bwMode="hidden">
              <a:xfrm>
                <a:off x="5348166"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7" name="Freeform 13">
                <a:extLst>
                  <a:ext uri="{FF2B5EF4-FFF2-40B4-BE49-F238E27FC236}">
                    <a16:creationId xmlns:a16="http://schemas.microsoft.com/office/drawing/2014/main" id="{F772720D-A43A-40BA-BF9B-0F44143B671A}"/>
                  </a:ext>
                </a:extLst>
              </p:cNvPr>
              <p:cNvSpPr>
                <a:spLocks/>
              </p:cNvSpPr>
              <p:nvPr/>
            </p:nvSpPr>
            <p:spPr bwMode="hidden">
              <a:xfrm>
                <a:off x="5348166"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8" name="Freeform 14">
                <a:extLst>
                  <a:ext uri="{FF2B5EF4-FFF2-40B4-BE49-F238E27FC236}">
                    <a16:creationId xmlns:a16="http://schemas.microsoft.com/office/drawing/2014/main" id="{31E050B9-38EC-4889-9FE6-9E5C15D52D4E}"/>
                  </a:ext>
                </a:extLst>
              </p:cNvPr>
              <p:cNvSpPr>
                <a:spLocks/>
              </p:cNvSpPr>
              <p:nvPr/>
            </p:nvSpPr>
            <p:spPr bwMode="hidden">
              <a:xfrm>
                <a:off x="5348166"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9" name="Freeform 15">
                <a:extLst>
                  <a:ext uri="{FF2B5EF4-FFF2-40B4-BE49-F238E27FC236}">
                    <a16:creationId xmlns:a16="http://schemas.microsoft.com/office/drawing/2014/main" id="{D432D8E4-335B-42AC-B41C-9BEC97173588}"/>
                  </a:ext>
                </a:extLst>
              </p:cNvPr>
              <p:cNvSpPr>
                <a:spLocks/>
              </p:cNvSpPr>
              <p:nvPr/>
            </p:nvSpPr>
            <p:spPr bwMode="hidden">
              <a:xfrm>
                <a:off x="5348166"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0" name="Freeform 16">
                <a:extLst>
                  <a:ext uri="{FF2B5EF4-FFF2-40B4-BE49-F238E27FC236}">
                    <a16:creationId xmlns:a16="http://schemas.microsoft.com/office/drawing/2014/main" id="{3344FF39-DA5C-4235-B3AF-CFA0E1FAD418}"/>
                  </a:ext>
                </a:extLst>
              </p:cNvPr>
              <p:cNvSpPr>
                <a:spLocks/>
              </p:cNvSpPr>
              <p:nvPr/>
            </p:nvSpPr>
            <p:spPr bwMode="hidden">
              <a:xfrm>
                <a:off x="5348166"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1" name="Freeform 17">
                <a:extLst>
                  <a:ext uri="{FF2B5EF4-FFF2-40B4-BE49-F238E27FC236}">
                    <a16:creationId xmlns:a16="http://schemas.microsoft.com/office/drawing/2014/main" id="{1199C9A3-FC0D-4605-9EA8-0AFD7F5B373E}"/>
                  </a:ext>
                </a:extLst>
              </p:cNvPr>
              <p:cNvSpPr>
                <a:spLocks/>
              </p:cNvSpPr>
              <p:nvPr/>
            </p:nvSpPr>
            <p:spPr bwMode="hidden">
              <a:xfrm>
                <a:off x="5348166"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2" name="Freeform 22">
                <a:extLst>
                  <a:ext uri="{FF2B5EF4-FFF2-40B4-BE49-F238E27FC236}">
                    <a16:creationId xmlns:a16="http://schemas.microsoft.com/office/drawing/2014/main" id="{24911CF8-AA38-47C8-AA24-C94FEE2C502F}"/>
                  </a:ext>
                </a:extLst>
              </p:cNvPr>
              <p:cNvSpPr>
                <a:spLocks/>
              </p:cNvSpPr>
              <p:nvPr/>
            </p:nvSpPr>
            <p:spPr bwMode="hidden">
              <a:xfrm>
                <a:off x="6071430"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3" name="Freeform 23">
                <a:extLst>
                  <a:ext uri="{FF2B5EF4-FFF2-40B4-BE49-F238E27FC236}">
                    <a16:creationId xmlns:a16="http://schemas.microsoft.com/office/drawing/2014/main" id="{58D62AC1-F6FF-46A6-A1C9-CFCF79BE524D}"/>
                  </a:ext>
                </a:extLst>
              </p:cNvPr>
              <p:cNvSpPr>
                <a:spLocks/>
              </p:cNvSpPr>
              <p:nvPr/>
            </p:nvSpPr>
            <p:spPr bwMode="hidden">
              <a:xfrm>
                <a:off x="6071430"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4" name="Freeform 24">
                <a:extLst>
                  <a:ext uri="{FF2B5EF4-FFF2-40B4-BE49-F238E27FC236}">
                    <a16:creationId xmlns:a16="http://schemas.microsoft.com/office/drawing/2014/main" id="{967F45D1-1547-4301-970C-F3B5DC9A2E90}"/>
                  </a:ext>
                </a:extLst>
              </p:cNvPr>
              <p:cNvSpPr>
                <a:spLocks/>
              </p:cNvSpPr>
              <p:nvPr/>
            </p:nvSpPr>
            <p:spPr bwMode="hidden">
              <a:xfrm>
                <a:off x="6071430"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5" name="Freeform 25">
                <a:extLst>
                  <a:ext uri="{FF2B5EF4-FFF2-40B4-BE49-F238E27FC236}">
                    <a16:creationId xmlns:a16="http://schemas.microsoft.com/office/drawing/2014/main" id="{0108B65A-9A7D-4FB5-8F79-99D6925FFEAD}"/>
                  </a:ext>
                </a:extLst>
              </p:cNvPr>
              <p:cNvSpPr>
                <a:spLocks/>
              </p:cNvSpPr>
              <p:nvPr/>
            </p:nvSpPr>
            <p:spPr bwMode="hidden">
              <a:xfrm>
                <a:off x="6071430"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6" name="Freeform 26">
                <a:extLst>
                  <a:ext uri="{FF2B5EF4-FFF2-40B4-BE49-F238E27FC236}">
                    <a16:creationId xmlns:a16="http://schemas.microsoft.com/office/drawing/2014/main" id="{36946342-72D8-4EB2-A74B-B4FA762250FF}"/>
                  </a:ext>
                </a:extLst>
              </p:cNvPr>
              <p:cNvSpPr>
                <a:spLocks/>
              </p:cNvSpPr>
              <p:nvPr/>
            </p:nvSpPr>
            <p:spPr bwMode="hidden">
              <a:xfrm>
                <a:off x="6071430"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7" name="Freeform 27">
                <a:extLst>
                  <a:ext uri="{FF2B5EF4-FFF2-40B4-BE49-F238E27FC236}">
                    <a16:creationId xmlns:a16="http://schemas.microsoft.com/office/drawing/2014/main" id="{49BAF962-CC9F-475B-83CD-AF85FA543FBA}"/>
                  </a:ext>
                </a:extLst>
              </p:cNvPr>
              <p:cNvSpPr>
                <a:spLocks/>
              </p:cNvSpPr>
              <p:nvPr/>
            </p:nvSpPr>
            <p:spPr bwMode="hidden">
              <a:xfrm>
                <a:off x="6071430"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8" name="Freeform 28">
                <a:extLst>
                  <a:ext uri="{FF2B5EF4-FFF2-40B4-BE49-F238E27FC236}">
                    <a16:creationId xmlns:a16="http://schemas.microsoft.com/office/drawing/2014/main" id="{6BA1B749-923D-40F5-8A4D-9216515E841F}"/>
                  </a:ext>
                </a:extLst>
              </p:cNvPr>
              <p:cNvSpPr>
                <a:spLocks/>
              </p:cNvSpPr>
              <p:nvPr/>
            </p:nvSpPr>
            <p:spPr bwMode="hidden">
              <a:xfrm>
                <a:off x="6071430"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89" name="Freeform 29">
                <a:extLst>
                  <a:ext uri="{FF2B5EF4-FFF2-40B4-BE49-F238E27FC236}">
                    <a16:creationId xmlns:a16="http://schemas.microsoft.com/office/drawing/2014/main" id="{0A210999-5E9B-4D39-8955-6A9CBFD4C5C5}"/>
                  </a:ext>
                </a:extLst>
              </p:cNvPr>
              <p:cNvSpPr>
                <a:spLocks/>
              </p:cNvSpPr>
              <p:nvPr/>
            </p:nvSpPr>
            <p:spPr bwMode="hidden">
              <a:xfrm>
                <a:off x="6071430"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0" name="Freeform 30">
                <a:extLst>
                  <a:ext uri="{FF2B5EF4-FFF2-40B4-BE49-F238E27FC236}">
                    <a16:creationId xmlns:a16="http://schemas.microsoft.com/office/drawing/2014/main" id="{57879AEC-D30A-4329-9F56-5224DE3F4EA6}"/>
                  </a:ext>
                </a:extLst>
              </p:cNvPr>
              <p:cNvSpPr>
                <a:spLocks/>
              </p:cNvSpPr>
              <p:nvPr/>
            </p:nvSpPr>
            <p:spPr bwMode="hidden">
              <a:xfrm>
                <a:off x="6071430"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1" name="Freeform 31">
                <a:extLst>
                  <a:ext uri="{FF2B5EF4-FFF2-40B4-BE49-F238E27FC236}">
                    <a16:creationId xmlns:a16="http://schemas.microsoft.com/office/drawing/2014/main" id="{EE0D90CB-7DE1-4652-B1C2-A2E5F0F4676A}"/>
                  </a:ext>
                </a:extLst>
              </p:cNvPr>
              <p:cNvSpPr>
                <a:spLocks/>
              </p:cNvSpPr>
              <p:nvPr/>
            </p:nvSpPr>
            <p:spPr bwMode="hidden">
              <a:xfrm>
                <a:off x="6071430"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2" name="Freeform 36">
                <a:extLst>
                  <a:ext uri="{FF2B5EF4-FFF2-40B4-BE49-F238E27FC236}">
                    <a16:creationId xmlns:a16="http://schemas.microsoft.com/office/drawing/2014/main" id="{66C20BD2-D60B-433A-B981-29A6702E7BF5}"/>
                  </a:ext>
                </a:extLst>
              </p:cNvPr>
              <p:cNvSpPr>
                <a:spLocks/>
              </p:cNvSpPr>
              <p:nvPr/>
            </p:nvSpPr>
            <p:spPr bwMode="hidden">
              <a:xfrm>
                <a:off x="6794695"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3" name="Freeform 37">
                <a:extLst>
                  <a:ext uri="{FF2B5EF4-FFF2-40B4-BE49-F238E27FC236}">
                    <a16:creationId xmlns:a16="http://schemas.microsoft.com/office/drawing/2014/main" id="{7B208565-8404-47EF-8BD3-DFA785C2B3F5}"/>
                  </a:ext>
                </a:extLst>
              </p:cNvPr>
              <p:cNvSpPr>
                <a:spLocks/>
              </p:cNvSpPr>
              <p:nvPr/>
            </p:nvSpPr>
            <p:spPr bwMode="hidden">
              <a:xfrm>
                <a:off x="6794695"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4" name="Freeform 38">
                <a:extLst>
                  <a:ext uri="{FF2B5EF4-FFF2-40B4-BE49-F238E27FC236}">
                    <a16:creationId xmlns:a16="http://schemas.microsoft.com/office/drawing/2014/main" id="{FDD50670-F12E-4AD3-B22A-B07252F0E4F2}"/>
                  </a:ext>
                </a:extLst>
              </p:cNvPr>
              <p:cNvSpPr>
                <a:spLocks/>
              </p:cNvSpPr>
              <p:nvPr/>
            </p:nvSpPr>
            <p:spPr bwMode="hidden">
              <a:xfrm>
                <a:off x="6794695"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5" name="Freeform 39">
                <a:extLst>
                  <a:ext uri="{FF2B5EF4-FFF2-40B4-BE49-F238E27FC236}">
                    <a16:creationId xmlns:a16="http://schemas.microsoft.com/office/drawing/2014/main" id="{33E3B2B5-FB96-49E6-9F80-0CD001044ECF}"/>
                  </a:ext>
                </a:extLst>
              </p:cNvPr>
              <p:cNvSpPr>
                <a:spLocks/>
              </p:cNvSpPr>
              <p:nvPr/>
            </p:nvSpPr>
            <p:spPr bwMode="hidden">
              <a:xfrm>
                <a:off x="6794695"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6" name="Freeform 40">
                <a:extLst>
                  <a:ext uri="{FF2B5EF4-FFF2-40B4-BE49-F238E27FC236}">
                    <a16:creationId xmlns:a16="http://schemas.microsoft.com/office/drawing/2014/main" id="{A0333D29-4AE7-45B7-9FE8-0575D29562BD}"/>
                  </a:ext>
                </a:extLst>
              </p:cNvPr>
              <p:cNvSpPr>
                <a:spLocks/>
              </p:cNvSpPr>
              <p:nvPr/>
            </p:nvSpPr>
            <p:spPr bwMode="hidden">
              <a:xfrm>
                <a:off x="6794695"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7" name="Freeform 41">
                <a:extLst>
                  <a:ext uri="{FF2B5EF4-FFF2-40B4-BE49-F238E27FC236}">
                    <a16:creationId xmlns:a16="http://schemas.microsoft.com/office/drawing/2014/main" id="{0DD8D359-11FE-477B-AACE-76743DE7506A}"/>
                  </a:ext>
                </a:extLst>
              </p:cNvPr>
              <p:cNvSpPr>
                <a:spLocks/>
              </p:cNvSpPr>
              <p:nvPr/>
            </p:nvSpPr>
            <p:spPr bwMode="hidden">
              <a:xfrm>
                <a:off x="6794695"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8" name="Freeform 42">
                <a:extLst>
                  <a:ext uri="{FF2B5EF4-FFF2-40B4-BE49-F238E27FC236}">
                    <a16:creationId xmlns:a16="http://schemas.microsoft.com/office/drawing/2014/main" id="{C2617CED-6BF4-48E9-B4BD-EBD9F657E9A4}"/>
                  </a:ext>
                </a:extLst>
              </p:cNvPr>
              <p:cNvSpPr>
                <a:spLocks/>
              </p:cNvSpPr>
              <p:nvPr/>
            </p:nvSpPr>
            <p:spPr bwMode="hidden">
              <a:xfrm>
                <a:off x="6794695"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99" name="Freeform 43">
                <a:extLst>
                  <a:ext uri="{FF2B5EF4-FFF2-40B4-BE49-F238E27FC236}">
                    <a16:creationId xmlns:a16="http://schemas.microsoft.com/office/drawing/2014/main" id="{311F3A65-00DF-47A0-A9E4-1ACE57793FAB}"/>
                  </a:ext>
                </a:extLst>
              </p:cNvPr>
              <p:cNvSpPr>
                <a:spLocks/>
              </p:cNvSpPr>
              <p:nvPr/>
            </p:nvSpPr>
            <p:spPr bwMode="hidden">
              <a:xfrm>
                <a:off x="6794695"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0" name="Freeform 44">
                <a:extLst>
                  <a:ext uri="{FF2B5EF4-FFF2-40B4-BE49-F238E27FC236}">
                    <a16:creationId xmlns:a16="http://schemas.microsoft.com/office/drawing/2014/main" id="{97CB4D0F-8570-467C-8B4E-5969FF0820BF}"/>
                  </a:ext>
                </a:extLst>
              </p:cNvPr>
              <p:cNvSpPr>
                <a:spLocks/>
              </p:cNvSpPr>
              <p:nvPr/>
            </p:nvSpPr>
            <p:spPr bwMode="hidden">
              <a:xfrm>
                <a:off x="6794695"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1" name="Freeform 45">
                <a:extLst>
                  <a:ext uri="{FF2B5EF4-FFF2-40B4-BE49-F238E27FC236}">
                    <a16:creationId xmlns:a16="http://schemas.microsoft.com/office/drawing/2014/main" id="{7AD45209-8E2B-4D10-B94F-982838C747DE}"/>
                  </a:ext>
                </a:extLst>
              </p:cNvPr>
              <p:cNvSpPr>
                <a:spLocks/>
              </p:cNvSpPr>
              <p:nvPr/>
            </p:nvSpPr>
            <p:spPr bwMode="hidden">
              <a:xfrm>
                <a:off x="6794695"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2" name="Freeform 50">
                <a:extLst>
                  <a:ext uri="{FF2B5EF4-FFF2-40B4-BE49-F238E27FC236}">
                    <a16:creationId xmlns:a16="http://schemas.microsoft.com/office/drawing/2014/main" id="{032CA361-D3EB-4EB6-B474-EBBC5385B0BD}"/>
                  </a:ext>
                </a:extLst>
              </p:cNvPr>
              <p:cNvSpPr>
                <a:spLocks/>
              </p:cNvSpPr>
              <p:nvPr/>
            </p:nvSpPr>
            <p:spPr bwMode="hidden">
              <a:xfrm>
                <a:off x="7517959"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3" name="Freeform 51">
                <a:extLst>
                  <a:ext uri="{FF2B5EF4-FFF2-40B4-BE49-F238E27FC236}">
                    <a16:creationId xmlns:a16="http://schemas.microsoft.com/office/drawing/2014/main" id="{6FC737C4-358E-4AA2-80B6-B65B163CD6F8}"/>
                  </a:ext>
                </a:extLst>
              </p:cNvPr>
              <p:cNvSpPr>
                <a:spLocks/>
              </p:cNvSpPr>
              <p:nvPr/>
            </p:nvSpPr>
            <p:spPr bwMode="hidden">
              <a:xfrm>
                <a:off x="7517959"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4" name="Freeform 52">
                <a:extLst>
                  <a:ext uri="{FF2B5EF4-FFF2-40B4-BE49-F238E27FC236}">
                    <a16:creationId xmlns:a16="http://schemas.microsoft.com/office/drawing/2014/main" id="{D7D7A3F8-09C0-4E90-80B0-A172EAA22E31}"/>
                  </a:ext>
                </a:extLst>
              </p:cNvPr>
              <p:cNvSpPr>
                <a:spLocks/>
              </p:cNvSpPr>
              <p:nvPr/>
            </p:nvSpPr>
            <p:spPr bwMode="hidden">
              <a:xfrm>
                <a:off x="7517959"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5" name="Freeform 53">
                <a:extLst>
                  <a:ext uri="{FF2B5EF4-FFF2-40B4-BE49-F238E27FC236}">
                    <a16:creationId xmlns:a16="http://schemas.microsoft.com/office/drawing/2014/main" id="{081E2ED8-98B9-448F-9DC9-A5350C3EC5A2}"/>
                  </a:ext>
                </a:extLst>
              </p:cNvPr>
              <p:cNvSpPr>
                <a:spLocks/>
              </p:cNvSpPr>
              <p:nvPr/>
            </p:nvSpPr>
            <p:spPr bwMode="hidden">
              <a:xfrm>
                <a:off x="7517959"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6" name="Freeform 54">
                <a:extLst>
                  <a:ext uri="{FF2B5EF4-FFF2-40B4-BE49-F238E27FC236}">
                    <a16:creationId xmlns:a16="http://schemas.microsoft.com/office/drawing/2014/main" id="{3C8034B5-5F7D-4826-A06D-B93142DDD545}"/>
                  </a:ext>
                </a:extLst>
              </p:cNvPr>
              <p:cNvSpPr>
                <a:spLocks/>
              </p:cNvSpPr>
              <p:nvPr/>
            </p:nvSpPr>
            <p:spPr bwMode="hidden">
              <a:xfrm>
                <a:off x="7517959"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7" name="Freeform 55">
                <a:extLst>
                  <a:ext uri="{FF2B5EF4-FFF2-40B4-BE49-F238E27FC236}">
                    <a16:creationId xmlns:a16="http://schemas.microsoft.com/office/drawing/2014/main" id="{1B4DC7BE-42A5-4A41-9FF9-86F67C1B1CEF}"/>
                  </a:ext>
                </a:extLst>
              </p:cNvPr>
              <p:cNvSpPr>
                <a:spLocks/>
              </p:cNvSpPr>
              <p:nvPr/>
            </p:nvSpPr>
            <p:spPr bwMode="hidden">
              <a:xfrm>
                <a:off x="7517959"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8" name="Freeform 56">
                <a:extLst>
                  <a:ext uri="{FF2B5EF4-FFF2-40B4-BE49-F238E27FC236}">
                    <a16:creationId xmlns:a16="http://schemas.microsoft.com/office/drawing/2014/main" id="{76E65119-2441-4858-82F4-4CB13D5CBDD6}"/>
                  </a:ext>
                </a:extLst>
              </p:cNvPr>
              <p:cNvSpPr>
                <a:spLocks/>
              </p:cNvSpPr>
              <p:nvPr/>
            </p:nvSpPr>
            <p:spPr bwMode="hidden">
              <a:xfrm>
                <a:off x="7517959"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09" name="Freeform 57">
                <a:extLst>
                  <a:ext uri="{FF2B5EF4-FFF2-40B4-BE49-F238E27FC236}">
                    <a16:creationId xmlns:a16="http://schemas.microsoft.com/office/drawing/2014/main" id="{C140D551-C194-4B2E-8B64-A24340F05419}"/>
                  </a:ext>
                </a:extLst>
              </p:cNvPr>
              <p:cNvSpPr>
                <a:spLocks/>
              </p:cNvSpPr>
              <p:nvPr/>
            </p:nvSpPr>
            <p:spPr bwMode="hidden">
              <a:xfrm>
                <a:off x="7517959"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0" name="Freeform 58">
                <a:extLst>
                  <a:ext uri="{FF2B5EF4-FFF2-40B4-BE49-F238E27FC236}">
                    <a16:creationId xmlns:a16="http://schemas.microsoft.com/office/drawing/2014/main" id="{532DAAEB-4246-40E3-A022-836917A417ED}"/>
                  </a:ext>
                </a:extLst>
              </p:cNvPr>
              <p:cNvSpPr>
                <a:spLocks/>
              </p:cNvSpPr>
              <p:nvPr/>
            </p:nvSpPr>
            <p:spPr bwMode="hidden">
              <a:xfrm>
                <a:off x="7517959"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1" name="Freeform 59">
                <a:extLst>
                  <a:ext uri="{FF2B5EF4-FFF2-40B4-BE49-F238E27FC236}">
                    <a16:creationId xmlns:a16="http://schemas.microsoft.com/office/drawing/2014/main" id="{D6DFB7FF-07A9-49B3-9961-EC7B3891764E}"/>
                  </a:ext>
                </a:extLst>
              </p:cNvPr>
              <p:cNvSpPr>
                <a:spLocks/>
              </p:cNvSpPr>
              <p:nvPr/>
            </p:nvSpPr>
            <p:spPr bwMode="hidden">
              <a:xfrm>
                <a:off x="7517959"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2" name="Freeform 64">
                <a:extLst>
                  <a:ext uri="{FF2B5EF4-FFF2-40B4-BE49-F238E27FC236}">
                    <a16:creationId xmlns:a16="http://schemas.microsoft.com/office/drawing/2014/main" id="{38FB6E2B-B8F0-46DF-9516-5E4D2F9D5E77}"/>
                  </a:ext>
                </a:extLst>
              </p:cNvPr>
              <p:cNvSpPr>
                <a:spLocks/>
              </p:cNvSpPr>
              <p:nvPr/>
            </p:nvSpPr>
            <p:spPr bwMode="hidden">
              <a:xfrm>
                <a:off x="8241223"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3" name="Freeform 65">
                <a:extLst>
                  <a:ext uri="{FF2B5EF4-FFF2-40B4-BE49-F238E27FC236}">
                    <a16:creationId xmlns:a16="http://schemas.microsoft.com/office/drawing/2014/main" id="{96363C8D-01F7-4E29-ABC0-576C5F6FBD16}"/>
                  </a:ext>
                </a:extLst>
              </p:cNvPr>
              <p:cNvSpPr>
                <a:spLocks/>
              </p:cNvSpPr>
              <p:nvPr/>
            </p:nvSpPr>
            <p:spPr bwMode="hidden">
              <a:xfrm>
                <a:off x="8241223"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4" name="Freeform 66">
                <a:extLst>
                  <a:ext uri="{FF2B5EF4-FFF2-40B4-BE49-F238E27FC236}">
                    <a16:creationId xmlns:a16="http://schemas.microsoft.com/office/drawing/2014/main" id="{01D91B2F-2E80-4523-8792-8387D300EBFC}"/>
                  </a:ext>
                </a:extLst>
              </p:cNvPr>
              <p:cNvSpPr>
                <a:spLocks/>
              </p:cNvSpPr>
              <p:nvPr/>
            </p:nvSpPr>
            <p:spPr bwMode="hidden">
              <a:xfrm>
                <a:off x="8241223"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5" name="Freeform 67">
                <a:extLst>
                  <a:ext uri="{FF2B5EF4-FFF2-40B4-BE49-F238E27FC236}">
                    <a16:creationId xmlns:a16="http://schemas.microsoft.com/office/drawing/2014/main" id="{7F1E4422-2D23-4E07-A42D-5DBF785CA5F6}"/>
                  </a:ext>
                </a:extLst>
              </p:cNvPr>
              <p:cNvSpPr>
                <a:spLocks/>
              </p:cNvSpPr>
              <p:nvPr/>
            </p:nvSpPr>
            <p:spPr bwMode="hidden">
              <a:xfrm>
                <a:off x="8241223"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6" name="Freeform 68">
                <a:extLst>
                  <a:ext uri="{FF2B5EF4-FFF2-40B4-BE49-F238E27FC236}">
                    <a16:creationId xmlns:a16="http://schemas.microsoft.com/office/drawing/2014/main" id="{E392B785-C19A-4F59-9CCB-0401B1DBAA69}"/>
                  </a:ext>
                </a:extLst>
              </p:cNvPr>
              <p:cNvSpPr>
                <a:spLocks/>
              </p:cNvSpPr>
              <p:nvPr/>
            </p:nvSpPr>
            <p:spPr bwMode="hidden">
              <a:xfrm>
                <a:off x="8241223"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7" name="Freeform 69">
                <a:extLst>
                  <a:ext uri="{FF2B5EF4-FFF2-40B4-BE49-F238E27FC236}">
                    <a16:creationId xmlns:a16="http://schemas.microsoft.com/office/drawing/2014/main" id="{E8EBF6D2-FB2D-40EF-940B-B837D38AC6DA}"/>
                  </a:ext>
                </a:extLst>
              </p:cNvPr>
              <p:cNvSpPr>
                <a:spLocks/>
              </p:cNvSpPr>
              <p:nvPr/>
            </p:nvSpPr>
            <p:spPr bwMode="hidden">
              <a:xfrm>
                <a:off x="8241223"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8" name="Freeform 70">
                <a:extLst>
                  <a:ext uri="{FF2B5EF4-FFF2-40B4-BE49-F238E27FC236}">
                    <a16:creationId xmlns:a16="http://schemas.microsoft.com/office/drawing/2014/main" id="{29630B24-E7C0-49CF-A399-65CFA470A70C}"/>
                  </a:ext>
                </a:extLst>
              </p:cNvPr>
              <p:cNvSpPr>
                <a:spLocks/>
              </p:cNvSpPr>
              <p:nvPr/>
            </p:nvSpPr>
            <p:spPr bwMode="hidden">
              <a:xfrm>
                <a:off x="8241223"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19" name="Freeform 71">
                <a:extLst>
                  <a:ext uri="{FF2B5EF4-FFF2-40B4-BE49-F238E27FC236}">
                    <a16:creationId xmlns:a16="http://schemas.microsoft.com/office/drawing/2014/main" id="{E32B02C7-7570-4076-A7D7-AC667C33C727}"/>
                  </a:ext>
                </a:extLst>
              </p:cNvPr>
              <p:cNvSpPr>
                <a:spLocks/>
              </p:cNvSpPr>
              <p:nvPr/>
            </p:nvSpPr>
            <p:spPr bwMode="hidden">
              <a:xfrm>
                <a:off x="8241223"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0" name="Freeform 72">
                <a:extLst>
                  <a:ext uri="{FF2B5EF4-FFF2-40B4-BE49-F238E27FC236}">
                    <a16:creationId xmlns:a16="http://schemas.microsoft.com/office/drawing/2014/main" id="{23709ABC-AE94-4B97-850E-B3702AF732C3}"/>
                  </a:ext>
                </a:extLst>
              </p:cNvPr>
              <p:cNvSpPr>
                <a:spLocks/>
              </p:cNvSpPr>
              <p:nvPr/>
            </p:nvSpPr>
            <p:spPr bwMode="hidden">
              <a:xfrm>
                <a:off x="8241223"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1" name="Freeform 73">
                <a:extLst>
                  <a:ext uri="{FF2B5EF4-FFF2-40B4-BE49-F238E27FC236}">
                    <a16:creationId xmlns:a16="http://schemas.microsoft.com/office/drawing/2014/main" id="{5B513D77-B2D2-4FE6-BB73-6B0F08FC38F7}"/>
                  </a:ext>
                </a:extLst>
              </p:cNvPr>
              <p:cNvSpPr>
                <a:spLocks/>
              </p:cNvSpPr>
              <p:nvPr/>
            </p:nvSpPr>
            <p:spPr bwMode="hidden">
              <a:xfrm>
                <a:off x="8241223"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2" name="Freeform 78">
                <a:extLst>
                  <a:ext uri="{FF2B5EF4-FFF2-40B4-BE49-F238E27FC236}">
                    <a16:creationId xmlns:a16="http://schemas.microsoft.com/office/drawing/2014/main" id="{6191F38C-6ABF-494D-BFAF-972E67A360D4}"/>
                  </a:ext>
                </a:extLst>
              </p:cNvPr>
              <p:cNvSpPr>
                <a:spLocks/>
              </p:cNvSpPr>
              <p:nvPr/>
            </p:nvSpPr>
            <p:spPr bwMode="hidden">
              <a:xfrm>
                <a:off x="4624902" y="-11935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3" name="Freeform 79">
                <a:extLst>
                  <a:ext uri="{FF2B5EF4-FFF2-40B4-BE49-F238E27FC236}">
                    <a16:creationId xmlns:a16="http://schemas.microsoft.com/office/drawing/2014/main" id="{26CAB716-5A1A-4F6F-9A83-4C39F8ABB867}"/>
                  </a:ext>
                </a:extLst>
              </p:cNvPr>
              <p:cNvSpPr>
                <a:spLocks/>
              </p:cNvSpPr>
              <p:nvPr/>
            </p:nvSpPr>
            <p:spPr bwMode="hidden">
              <a:xfrm>
                <a:off x="4624902" y="296254"/>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4" name="Freeform 80">
                <a:extLst>
                  <a:ext uri="{FF2B5EF4-FFF2-40B4-BE49-F238E27FC236}">
                    <a16:creationId xmlns:a16="http://schemas.microsoft.com/office/drawing/2014/main" id="{FFBA1EFC-C8A3-409F-BA08-5C5D900E5A14}"/>
                  </a:ext>
                </a:extLst>
              </p:cNvPr>
              <p:cNvSpPr>
                <a:spLocks/>
              </p:cNvSpPr>
              <p:nvPr/>
            </p:nvSpPr>
            <p:spPr bwMode="hidden">
              <a:xfrm>
                <a:off x="4624902" y="71186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5" name="Freeform 81">
                <a:extLst>
                  <a:ext uri="{FF2B5EF4-FFF2-40B4-BE49-F238E27FC236}">
                    <a16:creationId xmlns:a16="http://schemas.microsoft.com/office/drawing/2014/main" id="{BA7C307D-526C-4AFC-B948-8F603E11BBC2}"/>
                  </a:ext>
                </a:extLst>
              </p:cNvPr>
              <p:cNvSpPr>
                <a:spLocks/>
              </p:cNvSpPr>
              <p:nvPr/>
            </p:nvSpPr>
            <p:spPr bwMode="hidden">
              <a:xfrm>
                <a:off x="4624902" y="112746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6" name="Freeform 82">
                <a:extLst>
                  <a:ext uri="{FF2B5EF4-FFF2-40B4-BE49-F238E27FC236}">
                    <a16:creationId xmlns:a16="http://schemas.microsoft.com/office/drawing/2014/main" id="{F40ADFD1-A411-4F58-BCFD-6B8EE5E8306C}"/>
                  </a:ext>
                </a:extLst>
              </p:cNvPr>
              <p:cNvSpPr>
                <a:spLocks/>
              </p:cNvSpPr>
              <p:nvPr/>
            </p:nvSpPr>
            <p:spPr bwMode="hidden">
              <a:xfrm>
                <a:off x="4624902" y="154307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7" name="Freeform 83">
                <a:extLst>
                  <a:ext uri="{FF2B5EF4-FFF2-40B4-BE49-F238E27FC236}">
                    <a16:creationId xmlns:a16="http://schemas.microsoft.com/office/drawing/2014/main" id="{BBECEA2C-D0BB-4310-BCBA-21C69F74B61B}"/>
                  </a:ext>
                </a:extLst>
              </p:cNvPr>
              <p:cNvSpPr>
                <a:spLocks/>
              </p:cNvSpPr>
              <p:nvPr/>
            </p:nvSpPr>
            <p:spPr bwMode="hidden">
              <a:xfrm>
                <a:off x="4624902" y="195868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8" name="Freeform 84">
                <a:extLst>
                  <a:ext uri="{FF2B5EF4-FFF2-40B4-BE49-F238E27FC236}">
                    <a16:creationId xmlns:a16="http://schemas.microsoft.com/office/drawing/2014/main" id="{49D790EB-FF0A-4807-B0A6-A0E53AAD98D3}"/>
                  </a:ext>
                </a:extLst>
              </p:cNvPr>
              <p:cNvSpPr>
                <a:spLocks/>
              </p:cNvSpPr>
              <p:nvPr/>
            </p:nvSpPr>
            <p:spPr bwMode="hidden">
              <a:xfrm>
                <a:off x="4624902" y="237428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29" name="Freeform 85">
                <a:extLst>
                  <a:ext uri="{FF2B5EF4-FFF2-40B4-BE49-F238E27FC236}">
                    <a16:creationId xmlns:a16="http://schemas.microsoft.com/office/drawing/2014/main" id="{8D8E6E04-AC24-4B77-9F34-AB1A44BB4D7E}"/>
                  </a:ext>
                </a:extLst>
              </p:cNvPr>
              <p:cNvSpPr>
                <a:spLocks/>
              </p:cNvSpPr>
              <p:nvPr/>
            </p:nvSpPr>
            <p:spPr bwMode="hidden">
              <a:xfrm>
                <a:off x="4624902" y="278989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0" name="Freeform 86">
                <a:extLst>
                  <a:ext uri="{FF2B5EF4-FFF2-40B4-BE49-F238E27FC236}">
                    <a16:creationId xmlns:a16="http://schemas.microsoft.com/office/drawing/2014/main" id="{27976954-5B6E-4ACE-82E3-F6661D79B31B}"/>
                  </a:ext>
                </a:extLst>
              </p:cNvPr>
              <p:cNvSpPr>
                <a:spLocks/>
              </p:cNvSpPr>
              <p:nvPr/>
            </p:nvSpPr>
            <p:spPr bwMode="hidden">
              <a:xfrm>
                <a:off x="4624902" y="320550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1" name="Freeform 87">
                <a:extLst>
                  <a:ext uri="{FF2B5EF4-FFF2-40B4-BE49-F238E27FC236}">
                    <a16:creationId xmlns:a16="http://schemas.microsoft.com/office/drawing/2014/main" id="{66601C73-B69A-4666-A3D8-E4AA56DAFDF8}"/>
                  </a:ext>
                </a:extLst>
              </p:cNvPr>
              <p:cNvSpPr>
                <a:spLocks/>
              </p:cNvSpPr>
              <p:nvPr/>
            </p:nvSpPr>
            <p:spPr bwMode="hidden">
              <a:xfrm>
                <a:off x="4624902" y="3621110"/>
                <a:ext cx="723264" cy="832563"/>
              </a:xfrm>
              <a:custGeom>
                <a:avLst/>
                <a:gdLst>
                  <a:gd name="T0" fmla="*/ 536 w 536"/>
                  <a:gd name="T1" fmla="*/ 462 h 617"/>
                  <a:gd name="T2" fmla="*/ 268 w 536"/>
                  <a:gd name="T3" fmla="*/ 617 h 617"/>
                  <a:gd name="T4" fmla="*/ 0 w 536"/>
                  <a:gd name="T5" fmla="*/ 462 h 617"/>
                  <a:gd name="T6" fmla="*/ 0 w 536"/>
                  <a:gd name="T7" fmla="*/ 154 h 617"/>
                  <a:gd name="T8" fmla="*/ 268 w 536"/>
                  <a:gd name="T9" fmla="*/ 0 h 617"/>
                  <a:gd name="T10" fmla="*/ 536 w 536"/>
                  <a:gd name="T11" fmla="*/ 154 h 617"/>
                  <a:gd name="T12" fmla="*/ 536 w 536"/>
                  <a:gd name="T13" fmla="*/ 462 h 617"/>
                </a:gdLst>
                <a:ahLst/>
                <a:cxnLst>
                  <a:cxn ang="0">
                    <a:pos x="T0" y="T1"/>
                  </a:cxn>
                  <a:cxn ang="0">
                    <a:pos x="T2" y="T3"/>
                  </a:cxn>
                  <a:cxn ang="0">
                    <a:pos x="T4" y="T5"/>
                  </a:cxn>
                  <a:cxn ang="0">
                    <a:pos x="T6" y="T7"/>
                  </a:cxn>
                  <a:cxn ang="0">
                    <a:pos x="T8" y="T9"/>
                  </a:cxn>
                  <a:cxn ang="0">
                    <a:pos x="T10" y="T11"/>
                  </a:cxn>
                  <a:cxn ang="0">
                    <a:pos x="T12" y="T13"/>
                  </a:cxn>
                </a:cxnLst>
                <a:rect l="0" t="0" r="r" b="b"/>
                <a:pathLst>
                  <a:path w="536" h="617">
                    <a:moveTo>
                      <a:pt x="536" y="462"/>
                    </a:moveTo>
                    <a:lnTo>
                      <a:pt x="268" y="617"/>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3" name="Freeform 93">
                <a:extLst>
                  <a:ext uri="{FF2B5EF4-FFF2-40B4-BE49-F238E27FC236}">
                    <a16:creationId xmlns:a16="http://schemas.microsoft.com/office/drawing/2014/main" id="{AE36E309-E4EA-4220-AD60-271901627B58}"/>
                  </a:ext>
                </a:extLst>
              </p:cNvPr>
              <p:cNvSpPr>
                <a:spLocks/>
              </p:cNvSpPr>
              <p:nvPr/>
            </p:nvSpPr>
            <p:spPr bwMode="hidden">
              <a:xfrm>
                <a:off x="4982486"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4" name="Freeform 94">
                <a:extLst>
                  <a:ext uri="{FF2B5EF4-FFF2-40B4-BE49-F238E27FC236}">
                    <a16:creationId xmlns:a16="http://schemas.microsoft.com/office/drawing/2014/main" id="{0B746FB7-CFE4-4FCF-A554-123B9E139DA3}"/>
                  </a:ext>
                </a:extLst>
              </p:cNvPr>
              <p:cNvSpPr>
                <a:spLocks/>
              </p:cNvSpPr>
              <p:nvPr/>
            </p:nvSpPr>
            <p:spPr bwMode="hidden">
              <a:xfrm>
                <a:off x="4982486"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5" name="Freeform 95">
                <a:extLst>
                  <a:ext uri="{FF2B5EF4-FFF2-40B4-BE49-F238E27FC236}">
                    <a16:creationId xmlns:a16="http://schemas.microsoft.com/office/drawing/2014/main" id="{E33BAC5D-5602-4EF0-A455-366CB24D1869}"/>
                  </a:ext>
                </a:extLst>
              </p:cNvPr>
              <p:cNvSpPr>
                <a:spLocks/>
              </p:cNvSpPr>
              <p:nvPr/>
            </p:nvSpPr>
            <p:spPr bwMode="hidden">
              <a:xfrm>
                <a:off x="4982486"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6" name="Freeform 96">
                <a:extLst>
                  <a:ext uri="{FF2B5EF4-FFF2-40B4-BE49-F238E27FC236}">
                    <a16:creationId xmlns:a16="http://schemas.microsoft.com/office/drawing/2014/main" id="{C1CBEDE8-EDDD-41DB-97EA-11F51C5A6CA6}"/>
                  </a:ext>
                </a:extLst>
              </p:cNvPr>
              <p:cNvSpPr>
                <a:spLocks/>
              </p:cNvSpPr>
              <p:nvPr/>
            </p:nvSpPr>
            <p:spPr bwMode="hidden">
              <a:xfrm>
                <a:off x="4982486"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7" name="Freeform 97">
                <a:extLst>
                  <a:ext uri="{FF2B5EF4-FFF2-40B4-BE49-F238E27FC236}">
                    <a16:creationId xmlns:a16="http://schemas.microsoft.com/office/drawing/2014/main" id="{2BC7B6D6-FD4E-40B6-8C7A-A2D1A1A9F7EC}"/>
                  </a:ext>
                </a:extLst>
              </p:cNvPr>
              <p:cNvSpPr>
                <a:spLocks/>
              </p:cNvSpPr>
              <p:nvPr/>
            </p:nvSpPr>
            <p:spPr bwMode="hidden">
              <a:xfrm>
                <a:off x="4982486"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8" name="Freeform 98">
                <a:extLst>
                  <a:ext uri="{FF2B5EF4-FFF2-40B4-BE49-F238E27FC236}">
                    <a16:creationId xmlns:a16="http://schemas.microsoft.com/office/drawing/2014/main" id="{483B5FCE-A2BE-4F9A-9983-EA9BA1D448C5}"/>
                  </a:ext>
                </a:extLst>
              </p:cNvPr>
              <p:cNvSpPr>
                <a:spLocks/>
              </p:cNvSpPr>
              <p:nvPr/>
            </p:nvSpPr>
            <p:spPr bwMode="hidden">
              <a:xfrm>
                <a:off x="4982486"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39" name="Freeform 99">
                <a:extLst>
                  <a:ext uri="{FF2B5EF4-FFF2-40B4-BE49-F238E27FC236}">
                    <a16:creationId xmlns:a16="http://schemas.microsoft.com/office/drawing/2014/main" id="{406401BC-83CC-455D-825F-4048BB08F37B}"/>
                  </a:ext>
                </a:extLst>
              </p:cNvPr>
              <p:cNvSpPr>
                <a:spLocks/>
              </p:cNvSpPr>
              <p:nvPr/>
            </p:nvSpPr>
            <p:spPr bwMode="hidden">
              <a:xfrm>
                <a:off x="4982486"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0" name="Freeform 100">
                <a:extLst>
                  <a:ext uri="{FF2B5EF4-FFF2-40B4-BE49-F238E27FC236}">
                    <a16:creationId xmlns:a16="http://schemas.microsoft.com/office/drawing/2014/main" id="{74A6B4C3-87D9-41F8-91B3-3D7C35BF45AA}"/>
                  </a:ext>
                </a:extLst>
              </p:cNvPr>
              <p:cNvSpPr>
                <a:spLocks/>
              </p:cNvSpPr>
              <p:nvPr/>
            </p:nvSpPr>
            <p:spPr bwMode="hidden">
              <a:xfrm>
                <a:off x="4982486"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1" name="Freeform 101">
                <a:extLst>
                  <a:ext uri="{FF2B5EF4-FFF2-40B4-BE49-F238E27FC236}">
                    <a16:creationId xmlns:a16="http://schemas.microsoft.com/office/drawing/2014/main" id="{958505FE-96C6-4CCD-8441-C89926C277E7}"/>
                  </a:ext>
                </a:extLst>
              </p:cNvPr>
              <p:cNvSpPr>
                <a:spLocks/>
              </p:cNvSpPr>
              <p:nvPr/>
            </p:nvSpPr>
            <p:spPr bwMode="hidden">
              <a:xfrm>
                <a:off x="4982486"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3" name="Freeform 107">
                <a:extLst>
                  <a:ext uri="{FF2B5EF4-FFF2-40B4-BE49-F238E27FC236}">
                    <a16:creationId xmlns:a16="http://schemas.microsoft.com/office/drawing/2014/main" id="{4C8974D5-F3A9-4622-ACA8-F698AAE7FBD5}"/>
                  </a:ext>
                </a:extLst>
              </p:cNvPr>
              <p:cNvSpPr>
                <a:spLocks/>
              </p:cNvSpPr>
              <p:nvPr/>
            </p:nvSpPr>
            <p:spPr bwMode="hidden">
              <a:xfrm>
                <a:off x="5705750"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4" name="Freeform 108">
                <a:extLst>
                  <a:ext uri="{FF2B5EF4-FFF2-40B4-BE49-F238E27FC236}">
                    <a16:creationId xmlns:a16="http://schemas.microsoft.com/office/drawing/2014/main" id="{3F346719-DBE7-4544-9CB7-3F1F258B6CE3}"/>
                  </a:ext>
                </a:extLst>
              </p:cNvPr>
              <p:cNvSpPr>
                <a:spLocks/>
              </p:cNvSpPr>
              <p:nvPr/>
            </p:nvSpPr>
            <p:spPr bwMode="hidden">
              <a:xfrm>
                <a:off x="5705750"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5" name="Freeform 109">
                <a:extLst>
                  <a:ext uri="{FF2B5EF4-FFF2-40B4-BE49-F238E27FC236}">
                    <a16:creationId xmlns:a16="http://schemas.microsoft.com/office/drawing/2014/main" id="{683DB380-F5B8-4C31-B9B1-7D10E32AAC08}"/>
                  </a:ext>
                </a:extLst>
              </p:cNvPr>
              <p:cNvSpPr>
                <a:spLocks/>
              </p:cNvSpPr>
              <p:nvPr/>
            </p:nvSpPr>
            <p:spPr bwMode="hidden">
              <a:xfrm>
                <a:off x="5705750"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6" name="Freeform 110">
                <a:extLst>
                  <a:ext uri="{FF2B5EF4-FFF2-40B4-BE49-F238E27FC236}">
                    <a16:creationId xmlns:a16="http://schemas.microsoft.com/office/drawing/2014/main" id="{D746C01B-56D9-4369-A89F-14F870C8BDD5}"/>
                  </a:ext>
                </a:extLst>
              </p:cNvPr>
              <p:cNvSpPr>
                <a:spLocks/>
              </p:cNvSpPr>
              <p:nvPr/>
            </p:nvSpPr>
            <p:spPr bwMode="hidden">
              <a:xfrm>
                <a:off x="5705750"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7" name="Freeform 111">
                <a:extLst>
                  <a:ext uri="{FF2B5EF4-FFF2-40B4-BE49-F238E27FC236}">
                    <a16:creationId xmlns:a16="http://schemas.microsoft.com/office/drawing/2014/main" id="{606EC6A6-A570-4421-91FD-9E317572DBC7}"/>
                  </a:ext>
                </a:extLst>
              </p:cNvPr>
              <p:cNvSpPr>
                <a:spLocks/>
              </p:cNvSpPr>
              <p:nvPr/>
            </p:nvSpPr>
            <p:spPr bwMode="hidden">
              <a:xfrm>
                <a:off x="5705750"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8" name="Freeform 112">
                <a:extLst>
                  <a:ext uri="{FF2B5EF4-FFF2-40B4-BE49-F238E27FC236}">
                    <a16:creationId xmlns:a16="http://schemas.microsoft.com/office/drawing/2014/main" id="{D07F080E-C2AE-45BA-895C-A35782EF035E}"/>
                  </a:ext>
                </a:extLst>
              </p:cNvPr>
              <p:cNvSpPr>
                <a:spLocks/>
              </p:cNvSpPr>
              <p:nvPr/>
            </p:nvSpPr>
            <p:spPr bwMode="hidden">
              <a:xfrm>
                <a:off x="5705750"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49" name="Freeform 113">
                <a:extLst>
                  <a:ext uri="{FF2B5EF4-FFF2-40B4-BE49-F238E27FC236}">
                    <a16:creationId xmlns:a16="http://schemas.microsoft.com/office/drawing/2014/main" id="{64F2D078-5491-4A01-9DDB-9463A6BBC74D}"/>
                  </a:ext>
                </a:extLst>
              </p:cNvPr>
              <p:cNvSpPr>
                <a:spLocks/>
              </p:cNvSpPr>
              <p:nvPr/>
            </p:nvSpPr>
            <p:spPr bwMode="hidden">
              <a:xfrm>
                <a:off x="5705750"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0" name="Freeform 114">
                <a:extLst>
                  <a:ext uri="{FF2B5EF4-FFF2-40B4-BE49-F238E27FC236}">
                    <a16:creationId xmlns:a16="http://schemas.microsoft.com/office/drawing/2014/main" id="{6694FA3C-3F29-4D82-9C15-4A8A9107CF82}"/>
                  </a:ext>
                </a:extLst>
              </p:cNvPr>
              <p:cNvSpPr>
                <a:spLocks/>
              </p:cNvSpPr>
              <p:nvPr/>
            </p:nvSpPr>
            <p:spPr bwMode="hidden">
              <a:xfrm>
                <a:off x="5705750"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1" name="Freeform 115">
                <a:extLst>
                  <a:ext uri="{FF2B5EF4-FFF2-40B4-BE49-F238E27FC236}">
                    <a16:creationId xmlns:a16="http://schemas.microsoft.com/office/drawing/2014/main" id="{DF1CC56C-4F5B-4DE1-9DC3-37D1FD0C3538}"/>
                  </a:ext>
                </a:extLst>
              </p:cNvPr>
              <p:cNvSpPr>
                <a:spLocks/>
              </p:cNvSpPr>
              <p:nvPr/>
            </p:nvSpPr>
            <p:spPr bwMode="hidden">
              <a:xfrm>
                <a:off x="5705751"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3" name="Freeform 121">
                <a:extLst>
                  <a:ext uri="{FF2B5EF4-FFF2-40B4-BE49-F238E27FC236}">
                    <a16:creationId xmlns:a16="http://schemas.microsoft.com/office/drawing/2014/main" id="{AB875E70-3367-46DE-800D-FF94122626B7}"/>
                  </a:ext>
                </a:extLst>
              </p:cNvPr>
              <p:cNvSpPr>
                <a:spLocks/>
              </p:cNvSpPr>
              <p:nvPr/>
            </p:nvSpPr>
            <p:spPr bwMode="hidden">
              <a:xfrm>
                <a:off x="6429015" y="88451"/>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4" name="Freeform 122">
                <a:extLst>
                  <a:ext uri="{FF2B5EF4-FFF2-40B4-BE49-F238E27FC236}">
                    <a16:creationId xmlns:a16="http://schemas.microsoft.com/office/drawing/2014/main" id="{AE68CEC8-DA50-4100-9545-1DF3D691B8AC}"/>
                  </a:ext>
                </a:extLst>
              </p:cNvPr>
              <p:cNvSpPr>
                <a:spLocks/>
              </p:cNvSpPr>
              <p:nvPr/>
            </p:nvSpPr>
            <p:spPr bwMode="hidden">
              <a:xfrm>
                <a:off x="6429015" y="504058"/>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5" name="Freeform 123">
                <a:extLst>
                  <a:ext uri="{FF2B5EF4-FFF2-40B4-BE49-F238E27FC236}">
                    <a16:creationId xmlns:a16="http://schemas.microsoft.com/office/drawing/2014/main" id="{7DBB57FE-F69A-401C-AECD-392C0631661F}"/>
                  </a:ext>
                </a:extLst>
              </p:cNvPr>
              <p:cNvSpPr>
                <a:spLocks/>
              </p:cNvSpPr>
              <p:nvPr/>
            </p:nvSpPr>
            <p:spPr bwMode="hidden">
              <a:xfrm>
                <a:off x="6429015" y="919665"/>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6" name="Freeform 124">
                <a:extLst>
                  <a:ext uri="{FF2B5EF4-FFF2-40B4-BE49-F238E27FC236}">
                    <a16:creationId xmlns:a16="http://schemas.microsoft.com/office/drawing/2014/main" id="{C279C504-024F-42DD-A2F1-4E576B5E8171}"/>
                  </a:ext>
                </a:extLst>
              </p:cNvPr>
              <p:cNvSpPr>
                <a:spLocks/>
              </p:cNvSpPr>
              <p:nvPr/>
            </p:nvSpPr>
            <p:spPr bwMode="hidden">
              <a:xfrm>
                <a:off x="6429015" y="1335272"/>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7" name="Freeform 125">
                <a:extLst>
                  <a:ext uri="{FF2B5EF4-FFF2-40B4-BE49-F238E27FC236}">
                    <a16:creationId xmlns:a16="http://schemas.microsoft.com/office/drawing/2014/main" id="{843AED6F-70E2-4EB0-B8D1-878F9B92AF07}"/>
                  </a:ext>
                </a:extLst>
              </p:cNvPr>
              <p:cNvSpPr>
                <a:spLocks/>
              </p:cNvSpPr>
              <p:nvPr/>
            </p:nvSpPr>
            <p:spPr bwMode="hidden">
              <a:xfrm>
                <a:off x="6429015" y="175087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8" name="Freeform 126">
                <a:extLst>
                  <a:ext uri="{FF2B5EF4-FFF2-40B4-BE49-F238E27FC236}">
                    <a16:creationId xmlns:a16="http://schemas.microsoft.com/office/drawing/2014/main" id="{0FD93908-4EE8-4079-A216-87E59C549A05}"/>
                  </a:ext>
                </a:extLst>
              </p:cNvPr>
              <p:cNvSpPr>
                <a:spLocks/>
              </p:cNvSpPr>
              <p:nvPr/>
            </p:nvSpPr>
            <p:spPr bwMode="hidden">
              <a:xfrm>
                <a:off x="6429015" y="2166486"/>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59" name="Freeform 127">
                <a:extLst>
                  <a:ext uri="{FF2B5EF4-FFF2-40B4-BE49-F238E27FC236}">
                    <a16:creationId xmlns:a16="http://schemas.microsoft.com/office/drawing/2014/main" id="{F63FC34B-1E6A-4C20-B740-8B43959EA223}"/>
                  </a:ext>
                </a:extLst>
              </p:cNvPr>
              <p:cNvSpPr>
                <a:spLocks/>
              </p:cNvSpPr>
              <p:nvPr/>
            </p:nvSpPr>
            <p:spPr bwMode="hidden">
              <a:xfrm>
                <a:off x="6429015" y="2582093"/>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0" name="Freeform 128">
                <a:extLst>
                  <a:ext uri="{FF2B5EF4-FFF2-40B4-BE49-F238E27FC236}">
                    <a16:creationId xmlns:a16="http://schemas.microsoft.com/office/drawing/2014/main" id="{4092B8EB-A8A1-4EDE-9FD5-745C12AC038F}"/>
                  </a:ext>
                </a:extLst>
              </p:cNvPr>
              <p:cNvSpPr>
                <a:spLocks/>
              </p:cNvSpPr>
              <p:nvPr/>
            </p:nvSpPr>
            <p:spPr bwMode="hidden">
              <a:xfrm>
                <a:off x="6429015" y="2997700"/>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1" name="Freeform 129">
                <a:extLst>
                  <a:ext uri="{FF2B5EF4-FFF2-40B4-BE49-F238E27FC236}">
                    <a16:creationId xmlns:a16="http://schemas.microsoft.com/office/drawing/2014/main" id="{BD1C5D14-E8E7-4749-9FC1-8BE42DE85156}"/>
                  </a:ext>
                </a:extLst>
              </p:cNvPr>
              <p:cNvSpPr>
                <a:spLocks/>
              </p:cNvSpPr>
              <p:nvPr/>
            </p:nvSpPr>
            <p:spPr bwMode="hidden">
              <a:xfrm>
                <a:off x="6429015" y="3413307"/>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3" name="Freeform 135">
                <a:extLst>
                  <a:ext uri="{FF2B5EF4-FFF2-40B4-BE49-F238E27FC236}">
                    <a16:creationId xmlns:a16="http://schemas.microsoft.com/office/drawing/2014/main" id="{0A7C922C-6F58-4C86-9B9F-ECBB90662828}"/>
                  </a:ext>
                </a:extLst>
              </p:cNvPr>
              <p:cNvSpPr>
                <a:spLocks/>
              </p:cNvSpPr>
              <p:nvPr/>
            </p:nvSpPr>
            <p:spPr bwMode="hidden">
              <a:xfrm>
                <a:off x="7152279" y="88451"/>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4" name="Freeform 136">
                <a:extLst>
                  <a:ext uri="{FF2B5EF4-FFF2-40B4-BE49-F238E27FC236}">
                    <a16:creationId xmlns:a16="http://schemas.microsoft.com/office/drawing/2014/main" id="{A4DC3B9D-829B-47A1-BB12-51CB98F43E69}"/>
                  </a:ext>
                </a:extLst>
              </p:cNvPr>
              <p:cNvSpPr>
                <a:spLocks/>
              </p:cNvSpPr>
              <p:nvPr/>
            </p:nvSpPr>
            <p:spPr bwMode="hidden">
              <a:xfrm>
                <a:off x="7152279" y="504058"/>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5" name="Freeform 137">
                <a:extLst>
                  <a:ext uri="{FF2B5EF4-FFF2-40B4-BE49-F238E27FC236}">
                    <a16:creationId xmlns:a16="http://schemas.microsoft.com/office/drawing/2014/main" id="{34643708-3D20-43EB-9CBA-D4B2C0796429}"/>
                  </a:ext>
                </a:extLst>
              </p:cNvPr>
              <p:cNvSpPr>
                <a:spLocks/>
              </p:cNvSpPr>
              <p:nvPr/>
            </p:nvSpPr>
            <p:spPr bwMode="hidden">
              <a:xfrm>
                <a:off x="7152279" y="919665"/>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6" name="Freeform 138">
                <a:extLst>
                  <a:ext uri="{FF2B5EF4-FFF2-40B4-BE49-F238E27FC236}">
                    <a16:creationId xmlns:a16="http://schemas.microsoft.com/office/drawing/2014/main" id="{3509379F-E9D6-4F38-A382-93BC9D79DE6B}"/>
                  </a:ext>
                </a:extLst>
              </p:cNvPr>
              <p:cNvSpPr>
                <a:spLocks/>
              </p:cNvSpPr>
              <p:nvPr/>
            </p:nvSpPr>
            <p:spPr bwMode="hidden">
              <a:xfrm>
                <a:off x="7152279" y="1335272"/>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7" name="Freeform 139">
                <a:extLst>
                  <a:ext uri="{FF2B5EF4-FFF2-40B4-BE49-F238E27FC236}">
                    <a16:creationId xmlns:a16="http://schemas.microsoft.com/office/drawing/2014/main" id="{29856C0B-B50C-44CF-9E00-B241F487820C}"/>
                  </a:ext>
                </a:extLst>
              </p:cNvPr>
              <p:cNvSpPr>
                <a:spLocks/>
              </p:cNvSpPr>
              <p:nvPr/>
            </p:nvSpPr>
            <p:spPr bwMode="hidden">
              <a:xfrm>
                <a:off x="7152279" y="1750879"/>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8" name="Freeform 140">
                <a:extLst>
                  <a:ext uri="{FF2B5EF4-FFF2-40B4-BE49-F238E27FC236}">
                    <a16:creationId xmlns:a16="http://schemas.microsoft.com/office/drawing/2014/main" id="{6971B09E-5034-41F9-A83D-E0D19FD6AC8A}"/>
                  </a:ext>
                </a:extLst>
              </p:cNvPr>
              <p:cNvSpPr>
                <a:spLocks/>
              </p:cNvSpPr>
              <p:nvPr/>
            </p:nvSpPr>
            <p:spPr bwMode="hidden">
              <a:xfrm>
                <a:off x="7152279" y="2166486"/>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69" name="Freeform 141">
                <a:extLst>
                  <a:ext uri="{FF2B5EF4-FFF2-40B4-BE49-F238E27FC236}">
                    <a16:creationId xmlns:a16="http://schemas.microsoft.com/office/drawing/2014/main" id="{B662ACD1-F2B3-4E3B-A569-ECFB7E7D0C55}"/>
                  </a:ext>
                </a:extLst>
              </p:cNvPr>
              <p:cNvSpPr>
                <a:spLocks/>
              </p:cNvSpPr>
              <p:nvPr/>
            </p:nvSpPr>
            <p:spPr bwMode="hidden">
              <a:xfrm>
                <a:off x="7152279" y="2582093"/>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0" name="Freeform 142">
                <a:extLst>
                  <a:ext uri="{FF2B5EF4-FFF2-40B4-BE49-F238E27FC236}">
                    <a16:creationId xmlns:a16="http://schemas.microsoft.com/office/drawing/2014/main" id="{CEAA4895-8715-4AFC-A8F2-DBB4A85AFD45}"/>
                  </a:ext>
                </a:extLst>
              </p:cNvPr>
              <p:cNvSpPr>
                <a:spLocks/>
              </p:cNvSpPr>
              <p:nvPr/>
            </p:nvSpPr>
            <p:spPr bwMode="hidden">
              <a:xfrm>
                <a:off x="7152279" y="2997700"/>
                <a:ext cx="723265"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1" name="Freeform 143">
                <a:extLst>
                  <a:ext uri="{FF2B5EF4-FFF2-40B4-BE49-F238E27FC236}">
                    <a16:creationId xmlns:a16="http://schemas.microsoft.com/office/drawing/2014/main" id="{48B77DAC-8DE6-4D85-9D12-133D6133F3E4}"/>
                  </a:ext>
                </a:extLst>
              </p:cNvPr>
              <p:cNvSpPr>
                <a:spLocks/>
              </p:cNvSpPr>
              <p:nvPr/>
            </p:nvSpPr>
            <p:spPr bwMode="hidden">
              <a:xfrm>
                <a:off x="7152278" y="3413307"/>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3" name="Freeform 149">
                <a:extLst>
                  <a:ext uri="{FF2B5EF4-FFF2-40B4-BE49-F238E27FC236}">
                    <a16:creationId xmlns:a16="http://schemas.microsoft.com/office/drawing/2014/main" id="{16DF37A9-0B0E-487B-804A-EB15FF535178}"/>
                  </a:ext>
                </a:extLst>
              </p:cNvPr>
              <p:cNvSpPr>
                <a:spLocks/>
              </p:cNvSpPr>
              <p:nvPr/>
            </p:nvSpPr>
            <p:spPr bwMode="hidden">
              <a:xfrm>
                <a:off x="7875544" y="88451"/>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4" name="Freeform 150">
                <a:extLst>
                  <a:ext uri="{FF2B5EF4-FFF2-40B4-BE49-F238E27FC236}">
                    <a16:creationId xmlns:a16="http://schemas.microsoft.com/office/drawing/2014/main" id="{7FB1F90F-0D82-4D82-B82F-165AE147DFA1}"/>
                  </a:ext>
                </a:extLst>
              </p:cNvPr>
              <p:cNvSpPr>
                <a:spLocks/>
              </p:cNvSpPr>
              <p:nvPr/>
            </p:nvSpPr>
            <p:spPr bwMode="hidden">
              <a:xfrm>
                <a:off x="7875545" y="504058"/>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5" name="Freeform 151">
                <a:extLst>
                  <a:ext uri="{FF2B5EF4-FFF2-40B4-BE49-F238E27FC236}">
                    <a16:creationId xmlns:a16="http://schemas.microsoft.com/office/drawing/2014/main" id="{76FAEB6F-8DE1-462C-804A-BFF5EE983177}"/>
                  </a:ext>
                </a:extLst>
              </p:cNvPr>
              <p:cNvSpPr>
                <a:spLocks/>
              </p:cNvSpPr>
              <p:nvPr/>
            </p:nvSpPr>
            <p:spPr bwMode="hidden">
              <a:xfrm>
                <a:off x="7875545" y="919665"/>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6" name="Freeform 152">
                <a:extLst>
                  <a:ext uri="{FF2B5EF4-FFF2-40B4-BE49-F238E27FC236}">
                    <a16:creationId xmlns:a16="http://schemas.microsoft.com/office/drawing/2014/main" id="{EEF907F3-4E69-457B-8C11-05DF28387AB1}"/>
                  </a:ext>
                </a:extLst>
              </p:cNvPr>
              <p:cNvSpPr>
                <a:spLocks/>
              </p:cNvSpPr>
              <p:nvPr/>
            </p:nvSpPr>
            <p:spPr bwMode="hidden">
              <a:xfrm>
                <a:off x="7875546" y="1335272"/>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7" name="Freeform 153">
                <a:extLst>
                  <a:ext uri="{FF2B5EF4-FFF2-40B4-BE49-F238E27FC236}">
                    <a16:creationId xmlns:a16="http://schemas.microsoft.com/office/drawing/2014/main" id="{68F18430-8A06-466B-AF38-838F71226330}"/>
                  </a:ext>
                </a:extLst>
              </p:cNvPr>
              <p:cNvSpPr>
                <a:spLocks/>
              </p:cNvSpPr>
              <p:nvPr/>
            </p:nvSpPr>
            <p:spPr bwMode="hidden">
              <a:xfrm>
                <a:off x="7875547" y="1750879"/>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8" name="Freeform 154">
                <a:extLst>
                  <a:ext uri="{FF2B5EF4-FFF2-40B4-BE49-F238E27FC236}">
                    <a16:creationId xmlns:a16="http://schemas.microsoft.com/office/drawing/2014/main" id="{AF83D209-9B5D-4A4B-BF3A-CBC23A7DC4B4}"/>
                  </a:ext>
                </a:extLst>
              </p:cNvPr>
              <p:cNvSpPr>
                <a:spLocks/>
              </p:cNvSpPr>
              <p:nvPr/>
            </p:nvSpPr>
            <p:spPr bwMode="hidden">
              <a:xfrm>
                <a:off x="7875548" y="2166486"/>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79" name="Freeform 155">
                <a:extLst>
                  <a:ext uri="{FF2B5EF4-FFF2-40B4-BE49-F238E27FC236}">
                    <a16:creationId xmlns:a16="http://schemas.microsoft.com/office/drawing/2014/main" id="{88E7447F-D358-415C-9D9F-F8F1F662CCA6}"/>
                  </a:ext>
                </a:extLst>
              </p:cNvPr>
              <p:cNvSpPr>
                <a:spLocks/>
              </p:cNvSpPr>
              <p:nvPr/>
            </p:nvSpPr>
            <p:spPr bwMode="hidden">
              <a:xfrm>
                <a:off x="7875549" y="2582093"/>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0" name="Freeform 156">
                <a:extLst>
                  <a:ext uri="{FF2B5EF4-FFF2-40B4-BE49-F238E27FC236}">
                    <a16:creationId xmlns:a16="http://schemas.microsoft.com/office/drawing/2014/main" id="{727146D8-3DB6-4627-A374-4F333216BC0D}"/>
                  </a:ext>
                </a:extLst>
              </p:cNvPr>
              <p:cNvSpPr>
                <a:spLocks/>
              </p:cNvSpPr>
              <p:nvPr/>
            </p:nvSpPr>
            <p:spPr bwMode="hidden">
              <a:xfrm>
                <a:off x="7875551" y="2997700"/>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181" name="Freeform 157">
                <a:extLst>
                  <a:ext uri="{FF2B5EF4-FFF2-40B4-BE49-F238E27FC236}">
                    <a16:creationId xmlns:a16="http://schemas.microsoft.com/office/drawing/2014/main" id="{EB57689B-C74C-4886-B652-296C22430B86}"/>
                  </a:ext>
                </a:extLst>
              </p:cNvPr>
              <p:cNvSpPr>
                <a:spLocks/>
              </p:cNvSpPr>
              <p:nvPr/>
            </p:nvSpPr>
            <p:spPr bwMode="hidden">
              <a:xfrm>
                <a:off x="7875550" y="3413307"/>
                <a:ext cx="721916" cy="831214"/>
              </a:xfrm>
              <a:custGeom>
                <a:avLst/>
                <a:gdLst>
                  <a:gd name="T0" fmla="*/ 535 w 535"/>
                  <a:gd name="T1" fmla="*/ 462 h 616"/>
                  <a:gd name="T2" fmla="*/ 268 w 535"/>
                  <a:gd name="T3" fmla="*/ 616 h 616"/>
                  <a:gd name="T4" fmla="*/ 0 w 535"/>
                  <a:gd name="T5" fmla="*/ 462 h 616"/>
                  <a:gd name="T6" fmla="*/ 0 w 535"/>
                  <a:gd name="T7" fmla="*/ 154 h 616"/>
                  <a:gd name="T8" fmla="*/ 268 w 535"/>
                  <a:gd name="T9" fmla="*/ 0 h 616"/>
                  <a:gd name="T10" fmla="*/ 535 w 535"/>
                  <a:gd name="T11" fmla="*/ 154 h 616"/>
                  <a:gd name="T12" fmla="*/ 535 w 535"/>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5" h="616">
                    <a:moveTo>
                      <a:pt x="535" y="462"/>
                    </a:moveTo>
                    <a:lnTo>
                      <a:pt x="268" y="616"/>
                    </a:lnTo>
                    <a:lnTo>
                      <a:pt x="0" y="462"/>
                    </a:lnTo>
                    <a:lnTo>
                      <a:pt x="0" y="154"/>
                    </a:lnTo>
                    <a:lnTo>
                      <a:pt x="268" y="0"/>
                    </a:lnTo>
                    <a:lnTo>
                      <a:pt x="535" y="154"/>
                    </a:lnTo>
                    <a:lnTo>
                      <a:pt x="535"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1" name="Groupe 750"/>
            <p:cNvGrpSpPr/>
            <p:nvPr userDrawn="1"/>
          </p:nvGrpSpPr>
          <p:grpSpPr bwMode="hidden">
            <a:xfrm>
              <a:off x="4624902" y="4041075"/>
              <a:ext cx="4339585" cy="831214"/>
              <a:chOff x="5906844" y="5014529"/>
              <a:chExt cx="4339585" cy="831214"/>
            </a:xfrm>
          </p:grpSpPr>
          <p:sp>
            <p:nvSpPr>
              <p:cNvPr id="745"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6"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7"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8"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49"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0"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nvGrpSpPr>
            <p:cNvPr id="752" name="Groupe 751"/>
            <p:cNvGrpSpPr/>
            <p:nvPr userDrawn="1"/>
          </p:nvGrpSpPr>
          <p:grpSpPr bwMode="hidden">
            <a:xfrm>
              <a:off x="4982486" y="4249355"/>
              <a:ext cx="4339585" cy="831214"/>
              <a:chOff x="5906844" y="5014529"/>
              <a:chExt cx="4339585" cy="831214"/>
            </a:xfrm>
          </p:grpSpPr>
          <p:sp>
            <p:nvSpPr>
              <p:cNvPr id="753" name="Freeform 8">
                <a:extLst>
                  <a:ext uri="{FF2B5EF4-FFF2-40B4-BE49-F238E27FC236}">
                    <a16:creationId xmlns:a16="http://schemas.microsoft.com/office/drawing/2014/main" id="{7A1D076E-7160-4E3C-9FC7-F81A1D7A16FF}"/>
                  </a:ext>
                </a:extLst>
              </p:cNvPr>
              <p:cNvSpPr>
                <a:spLocks/>
              </p:cNvSpPr>
              <p:nvPr userDrawn="1"/>
            </p:nvSpPr>
            <p:spPr bwMode="hidden">
              <a:xfrm>
                <a:off x="6630108"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4" name="Freeform 22">
                <a:extLst>
                  <a:ext uri="{FF2B5EF4-FFF2-40B4-BE49-F238E27FC236}">
                    <a16:creationId xmlns:a16="http://schemas.microsoft.com/office/drawing/2014/main" id="{24911CF8-AA38-47C8-AA24-C94FEE2C502F}"/>
                  </a:ext>
                </a:extLst>
              </p:cNvPr>
              <p:cNvSpPr>
                <a:spLocks/>
              </p:cNvSpPr>
              <p:nvPr userDrawn="1"/>
            </p:nvSpPr>
            <p:spPr bwMode="hidden">
              <a:xfrm>
                <a:off x="7353372"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5" name="Freeform 36">
                <a:extLst>
                  <a:ext uri="{FF2B5EF4-FFF2-40B4-BE49-F238E27FC236}">
                    <a16:creationId xmlns:a16="http://schemas.microsoft.com/office/drawing/2014/main" id="{66C20BD2-D60B-433A-B981-29A6702E7BF5}"/>
                  </a:ext>
                </a:extLst>
              </p:cNvPr>
              <p:cNvSpPr>
                <a:spLocks/>
              </p:cNvSpPr>
              <p:nvPr userDrawn="1"/>
            </p:nvSpPr>
            <p:spPr bwMode="hidden">
              <a:xfrm>
                <a:off x="8076637"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6" name="Freeform 50">
                <a:extLst>
                  <a:ext uri="{FF2B5EF4-FFF2-40B4-BE49-F238E27FC236}">
                    <a16:creationId xmlns:a16="http://schemas.microsoft.com/office/drawing/2014/main" id="{032CA361-D3EB-4EB6-B474-EBBC5385B0BD}"/>
                  </a:ext>
                </a:extLst>
              </p:cNvPr>
              <p:cNvSpPr>
                <a:spLocks/>
              </p:cNvSpPr>
              <p:nvPr userDrawn="1"/>
            </p:nvSpPr>
            <p:spPr bwMode="hidden">
              <a:xfrm>
                <a:off x="8799901"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7" name="Freeform 64">
                <a:extLst>
                  <a:ext uri="{FF2B5EF4-FFF2-40B4-BE49-F238E27FC236}">
                    <a16:creationId xmlns:a16="http://schemas.microsoft.com/office/drawing/2014/main" id="{38FB6E2B-B8F0-46DF-9516-5E4D2F9D5E77}"/>
                  </a:ext>
                </a:extLst>
              </p:cNvPr>
              <p:cNvSpPr>
                <a:spLocks/>
              </p:cNvSpPr>
              <p:nvPr userDrawn="1"/>
            </p:nvSpPr>
            <p:spPr bwMode="hidden">
              <a:xfrm>
                <a:off x="9523165"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sp>
            <p:nvSpPr>
              <p:cNvPr id="758" name="Freeform 78">
                <a:extLst>
                  <a:ext uri="{FF2B5EF4-FFF2-40B4-BE49-F238E27FC236}">
                    <a16:creationId xmlns:a16="http://schemas.microsoft.com/office/drawing/2014/main" id="{6191F38C-6ABF-494D-BFAF-972E67A360D4}"/>
                  </a:ext>
                </a:extLst>
              </p:cNvPr>
              <p:cNvSpPr>
                <a:spLocks/>
              </p:cNvSpPr>
              <p:nvPr userDrawn="1"/>
            </p:nvSpPr>
            <p:spPr bwMode="hidden">
              <a:xfrm>
                <a:off x="5906844" y="5014529"/>
                <a:ext cx="723264" cy="831214"/>
              </a:xfrm>
              <a:custGeom>
                <a:avLst/>
                <a:gdLst>
                  <a:gd name="T0" fmla="*/ 536 w 536"/>
                  <a:gd name="T1" fmla="*/ 462 h 616"/>
                  <a:gd name="T2" fmla="*/ 268 w 536"/>
                  <a:gd name="T3" fmla="*/ 616 h 616"/>
                  <a:gd name="T4" fmla="*/ 0 w 536"/>
                  <a:gd name="T5" fmla="*/ 462 h 616"/>
                  <a:gd name="T6" fmla="*/ 0 w 536"/>
                  <a:gd name="T7" fmla="*/ 154 h 616"/>
                  <a:gd name="T8" fmla="*/ 268 w 536"/>
                  <a:gd name="T9" fmla="*/ 0 h 616"/>
                  <a:gd name="T10" fmla="*/ 536 w 536"/>
                  <a:gd name="T11" fmla="*/ 154 h 616"/>
                  <a:gd name="T12" fmla="*/ 536 w 536"/>
                  <a:gd name="T13" fmla="*/ 462 h 616"/>
                </a:gdLst>
                <a:ahLst/>
                <a:cxnLst>
                  <a:cxn ang="0">
                    <a:pos x="T0" y="T1"/>
                  </a:cxn>
                  <a:cxn ang="0">
                    <a:pos x="T2" y="T3"/>
                  </a:cxn>
                  <a:cxn ang="0">
                    <a:pos x="T4" y="T5"/>
                  </a:cxn>
                  <a:cxn ang="0">
                    <a:pos x="T6" y="T7"/>
                  </a:cxn>
                  <a:cxn ang="0">
                    <a:pos x="T8" y="T9"/>
                  </a:cxn>
                  <a:cxn ang="0">
                    <a:pos x="T10" y="T11"/>
                  </a:cxn>
                  <a:cxn ang="0">
                    <a:pos x="T12" y="T13"/>
                  </a:cxn>
                </a:cxnLst>
                <a:rect l="0" t="0" r="r" b="b"/>
                <a:pathLst>
                  <a:path w="536" h="616">
                    <a:moveTo>
                      <a:pt x="536" y="462"/>
                    </a:moveTo>
                    <a:lnTo>
                      <a:pt x="268" y="616"/>
                    </a:lnTo>
                    <a:lnTo>
                      <a:pt x="0" y="462"/>
                    </a:lnTo>
                    <a:lnTo>
                      <a:pt x="0" y="154"/>
                    </a:lnTo>
                    <a:lnTo>
                      <a:pt x="268" y="0"/>
                    </a:lnTo>
                    <a:lnTo>
                      <a:pt x="536" y="154"/>
                    </a:lnTo>
                    <a:lnTo>
                      <a:pt x="536" y="462"/>
                    </a:lnTo>
                    <a:close/>
                  </a:path>
                </a:pathLst>
              </a:custGeom>
              <a:noFill/>
              <a:ln w="3175" cap="rnd">
                <a:no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sz="1800"/>
              </a:p>
            </p:txBody>
          </p:sp>
        </p:grpSp>
      </p:grpSp>
      <p:sp>
        <p:nvSpPr>
          <p:cNvPr id="18" name="Freeform 5"/>
          <p:cNvSpPr>
            <a:spLocks/>
          </p:cNvSpPr>
          <p:nvPr userDrawn="1"/>
        </p:nvSpPr>
        <p:spPr bwMode="gray">
          <a:xfrm>
            <a:off x="623391" y="-342862"/>
            <a:ext cx="3901607" cy="5081109"/>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0" h="3004">
                <a:moveTo>
                  <a:pt x="0" y="999"/>
                </a:moveTo>
                <a:lnTo>
                  <a:pt x="0" y="1540"/>
                </a:lnTo>
                <a:lnTo>
                  <a:pt x="0" y="3004"/>
                </a:lnTo>
                <a:lnTo>
                  <a:pt x="465" y="2729"/>
                </a:lnTo>
                <a:lnTo>
                  <a:pt x="465" y="1273"/>
                </a:lnTo>
                <a:lnTo>
                  <a:pt x="1730" y="542"/>
                </a:lnTo>
                <a:lnTo>
                  <a:pt x="1730" y="0"/>
                </a:lnTo>
                <a:lnTo>
                  <a:pt x="0" y="999"/>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cxnSp>
        <p:nvCxnSpPr>
          <p:cNvPr id="186" name="Connecteur droit 185"/>
          <p:cNvCxnSpPr>
            <a:stCxn id="113" idx="2"/>
            <a:endCxn id="113" idx="1"/>
          </p:cNvCxnSpPr>
          <p:nvPr userDrawn="1"/>
        </p:nvCxnSpPr>
        <p:spPr bwMode="gray">
          <a:xfrm>
            <a:off x="10988297" y="971101"/>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a:endCxn id="113" idx="1"/>
          </p:cNvCxnSpPr>
          <p:nvPr userDrawn="1"/>
        </p:nvCxnSpPr>
        <p:spPr bwMode="gray">
          <a:xfrm flipH="1">
            <a:off x="11470474" y="1054365"/>
            <a:ext cx="289727"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a:stCxn id="103" idx="3"/>
            <a:endCxn id="163" idx="5"/>
          </p:cNvCxnSpPr>
          <p:nvPr userDrawn="1"/>
        </p:nvCxnSpPr>
        <p:spPr bwMode="gray">
          <a:xfrm flipV="1">
            <a:off x="10023946" y="347690"/>
            <a:ext cx="476780"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a:stCxn id="163" idx="1"/>
            <a:endCxn id="103" idx="3"/>
          </p:cNvCxnSpPr>
          <p:nvPr userDrawn="1"/>
        </p:nvCxnSpPr>
        <p:spPr bwMode="gray">
          <a:xfrm flipV="1">
            <a:off x="10018547" y="555494"/>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8" name="Connecteur droit 217"/>
          <p:cNvCxnSpPr>
            <a:stCxn id="105" idx="0"/>
            <a:endCxn id="177" idx="3"/>
          </p:cNvCxnSpPr>
          <p:nvPr userDrawn="1"/>
        </p:nvCxnSpPr>
        <p:spPr bwMode="gray">
          <a:xfrm flipH="1">
            <a:off x="10500723" y="1802314"/>
            <a:ext cx="487575"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a:stCxn id="176" idx="4"/>
            <a:endCxn id="175" idx="1"/>
          </p:cNvCxnSpPr>
          <p:nvPr userDrawn="1"/>
        </p:nvCxnSpPr>
        <p:spPr bwMode="gray">
          <a:xfrm>
            <a:off x="10982899"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endCxn id="176" idx="5"/>
          </p:cNvCxnSpPr>
          <p:nvPr userDrawn="1"/>
        </p:nvCxnSpPr>
        <p:spPr bwMode="gray">
          <a:xfrm flipH="1" flipV="1">
            <a:off x="11463277" y="1594511"/>
            <a:ext cx="293065"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a:stCxn id="116" idx="4"/>
            <a:endCxn id="177" idx="4"/>
          </p:cNvCxnSpPr>
          <p:nvPr userDrawn="1"/>
        </p:nvCxnSpPr>
        <p:spPr bwMode="gray">
          <a:xfrm flipH="1">
            <a:off x="10982899" y="1594510"/>
            <a:ext cx="487575"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a:stCxn id="177" idx="4"/>
            <a:endCxn id="178" idx="4"/>
          </p:cNvCxnSpPr>
          <p:nvPr userDrawn="1"/>
        </p:nvCxnSpPr>
        <p:spPr bwMode="gray">
          <a:xfrm>
            <a:off x="10982899"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a:stCxn id="116" idx="1"/>
            <a:endCxn id="176" idx="1"/>
          </p:cNvCxnSpPr>
          <p:nvPr userDrawn="1"/>
        </p:nvCxnSpPr>
        <p:spPr bwMode="gray">
          <a:xfrm flipH="1" flipV="1">
            <a:off x="10982899" y="2217922"/>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2" name="Connecteur droit 241"/>
          <p:cNvCxnSpPr/>
          <p:nvPr userDrawn="1"/>
        </p:nvCxnSpPr>
        <p:spPr bwMode="gray">
          <a:xfrm flipH="1">
            <a:off x="11466881" y="2298657"/>
            <a:ext cx="288671"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253" name="Connecteur droit 252"/>
          <p:cNvCxnSpPr>
            <a:stCxn id="163" idx="1"/>
            <a:endCxn id="174" idx="3"/>
          </p:cNvCxnSpPr>
          <p:nvPr userDrawn="1"/>
        </p:nvCxnSpPr>
        <p:spPr bwMode="gray">
          <a:xfrm flipV="1">
            <a:off x="10018547" y="763298"/>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a:stCxn id="165" idx="3"/>
            <a:endCxn id="164" idx="3"/>
          </p:cNvCxnSpPr>
          <p:nvPr userDrawn="1"/>
        </p:nvCxnSpPr>
        <p:spPr bwMode="gray">
          <a:xfrm flipV="1">
            <a:off x="9536372" y="763298"/>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1" name="Connecteur droit 260"/>
          <p:cNvCxnSpPr>
            <a:endCxn id="164" idx="3"/>
          </p:cNvCxnSpPr>
          <p:nvPr userDrawn="1"/>
        </p:nvCxnSpPr>
        <p:spPr bwMode="gray">
          <a:xfrm flipH="1">
            <a:off x="9536373" y="350521"/>
            <a:ext cx="2697"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5" name="Connecteur droit 264"/>
          <p:cNvCxnSpPr/>
          <p:nvPr userDrawn="1"/>
        </p:nvCxnSpPr>
        <p:spPr bwMode="gray">
          <a:xfrm>
            <a:off x="8577417"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7" name="Connecteur droit 266"/>
          <p:cNvCxnSpPr>
            <a:stCxn id="154" idx="1"/>
            <a:endCxn id="155" idx="4"/>
          </p:cNvCxnSpPr>
          <p:nvPr userDrawn="1"/>
        </p:nvCxnSpPr>
        <p:spPr bwMode="gray">
          <a:xfrm flipV="1">
            <a:off x="9054195" y="971101"/>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3" name="Connecteur droit 282"/>
          <p:cNvCxnSpPr>
            <a:stCxn id="165" idx="3"/>
            <a:endCxn id="166" idx="3"/>
          </p:cNvCxnSpPr>
          <p:nvPr userDrawn="1"/>
        </p:nvCxnSpPr>
        <p:spPr bwMode="gray">
          <a:xfrm>
            <a:off x="9536371" y="1178905"/>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a:stCxn id="174" idx="4"/>
            <a:endCxn id="174" idx="3"/>
          </p:cNvCxnSpPr>
          <p:nvPr userDrawn="1"/>
        </p:nvCxnSpPr>
        <p:spPr bwMode="gray">
          <a:xfrm flipH="1">
            <a:off x="10500723" y="55549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93" name="Connecteur droit 292"/>
          <p:cNvCxnSpPr>
            <a:stCxn id="154" idx="3"/>
            <a:endCxn id="145" idx="4"/>
          </p:cNvCxnSpPr>
          <p:nvPr userDrawn="1"/>
        </p:nvCxnSpPr>
        <p:spPr bwMode="gray">
          <a:xfrm flipH="1">
            <a:off x="8089843" y="763298"/>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3" name="Connecteur droit 302"/>
          <p:cNvCxnSpPr>
            <a:stCxn id="156" idx="3"/>
            <a:endCxn id="85" idx="5"/>
          </p:cNvCxnSpPr>
          <p:nvPr userDrawn="1"/>
        </p:nvCxnSpPr>
        <p:spPr bwMode="gray">
          <a:xfrm flipV="1">
            <a:off x="8572019" y="1386707"/>
            <a:ext cx="487573"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a:stCxn id="165" idx="4"/>
            <a:endCxn id="155" idx="5"/>
          </p:cNvCxnSpPr>
          <p:nvPr userDrawn="1"/>
        </p:nvCxnSpPr>
        <p:spPr bwMode="gray">
          <a:xfrm flipH="1">
            <a:off x="9536371"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09" name="Connecteur droit 308"/>
          <p:cNvCxnSpPr>
            <a:stCxn id="157" idx="4"/>
            <a:endCxn id="156" idx="4"/>
          </p:cNvCxnSpPr>
          <p:nvPr userDrawn="1"/>
        </p:nvCxnSpPr>
        <p:spPr bwMode="gray">
          <a:xfrm flipV="1">
            <a:off x="9054196" y="1386708"/>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2" name="Connecteur droit 311"/>
          <p:cNvCxnSpPr>
            <a:endCxn id="166" idx="3"/>
          </p:cNvCxnSpPr>
          <p:nvPr userDrawn="1"/>
        </p:nvCxnSpPr>
        <p:spPr bwMode="gray">
          <a:xfrm flipH="1" flipV="1">
            <a:off x="9536371" y="1594512"/>
            <a:ext cx="482176"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5" name="Connecteur droit 314"/>
          <p:cNvCxnSpPr>
            <a:stCxn id="167" idx="4"/>
            <a:endCxn id="176" idx="3"/>
          </p:cNvCxnSpPr>
          <p:nvPr userDrawn="1"/>
        </p:nvCxnSpPr>
        <p:spPr bwMode="gray">
          <a:xfrm flipV="1">
            <a:off x="10018547"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18" name="Connecteur droit 317"/>
          <p:cNvCxnSpPr>
            <a:stCxn id="106" idx="2"/>
            <a:endCxn id="176" idx="2"/>
          </p:cNvCxnSpPr>
          <p:nvPr userDrawn="1"/>
        </p:nvCxnSpPr>
        <p:spPr bwMode="gray">
          <a:xfrm flipV="1">
            <a:off x="10023946" y="2010119"/>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321" name="Connecteur droit 320"/>
          <p:cNvCxnSpPr>
            <a:stCxn id="154" idx="3"/>
            <a:endCxn id="83" idx="3"/>
          </p:cNvCxnSpPr>
          <p:nvPr userDrawn="1"/>
        </p:nvCxnSpPr>
        <p:spPr bwMode="gray">
          <a:xfrm flipH="1" flipV="1">
            <a:off x="8095240" y="555493"/>
            <a:ext cx="476779"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7" name="Connecteur droit 326"/>
          <p:cNvCxnSpPr>
            <a:stCxn id="144" idx="3"/>
            <a:endCxn id="144" idx="2"/>
          </p:cNvCxnSpPr>
          <p:nvPr userDrawn="1"/>
        </p:nvCxnSpPr>
        <p:spPr bwMode="gray">
          <a:xfrm>
            <a:off x="7607667"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0" name="Connecteur droit 329"/>
          <p:cNvCxnSpPr>
            <a:stCxn id="145" idx="3"/>
            <a:endCxn id="146" idx="3"/>
          </p:cNvCxnSpPr>
          <p:nvPr userDrawn="1"/>
        </p:nvCxnSpPr>
        <p:spPr bwMode="gray">
          <a:xfrm>
            <a:off x="7607667" y="1178905"/>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3" name="Connecteur droit 332"/>
          <p:cNvCxnSpPr>
            <a:stCxn id="146" idx="4"/>
            <a:endCxn id="154" idx="2"/>
          </p:cNvCxnSpPr>
          <p:nvPr userDrawn="1"/>
        </p:nvCxnSpPr>
        <p:spPr bwMode="gray">
          <a:xfrm flipV="1">
            <a:off x="8089843" y="1178905"/>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6" name="Connecteur droit 335"/>
          <p:cNvCxnSpPr>
            <a:stCxn id="154" idx="3"/>
            <a:endCxn id="154" idx="2"/>
          </p:cNvCxnSpPr>
          <p:nvPr userDrawn="1"/>
        </p:nvCxnSpPr>
        <p:spPr bwMode="gray">
          <a:xfrm>
            <a:off x="8572019"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0" name="Connecteur droit 339"/>
          <p:cNvCxnSpPr>
            <a:stCxn id="144" idx="2"/>
            <a:endCxn id="136" idx="4"/>
          </p:cNvCxnSpPr>
          <p:nvPr userDrawn="1"/>
        </p:nvCxnSpPr>
        <p:spPr bwMode="gray">
          <a:xfrm flipH="1">
            <a:off x="7125491" y="1178905"/>
            <a:ext cx="482176"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1" name="Connecteur droit 340"/>
          <p:cNvCxnSpPr>
            <a:stCxn id="146" idx="4"/>
            <a:endCxn id="136" idx="5"/>
          </p:cNvCxnSpPr>
          <p:nvPr userDrawn="1"/>
        </p:nvCxnSpPr>
        <p:spPr bwMode="gray">
          <a:xfrm flipH="1">
            <a:off x="7607667" y="1386707"/>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2" name="Connecteur droit 341"/>
          <p:cNvCxnSpPr>
            <a:stCxn id="146" idx="3"/>
            <a:endCxn id="136" idx="4"/>
          </p:cNvCxnSpPr>
          <p:nvPr userDrawn="1"/>
        </p:nvCxnSpPr>
        <p:spPr bwMode="gray">
          <a:xfrm flipH="1" flipV="1">
            <a:off x="7125491" y="1386707"/>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1" name="Connecteur droit 350"/>
          <p:cNvCxnSpPr>
            <a:stCxn id="135" idx="2"/>
            <a:endCxn id="136" idx="4"/>
          </p:cNvCxnSpPr>
          <p:nvPr userDrawn="1"/>
        </p:nvCxnSpPr>
        <p:spPr bwMode="gray">
          <a:xfrm flipV="1">
            <a:off x="6643315" y="1386707"/>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0" name="Connecteur droit 359"/>
          <p:cNvCxnSpPr>
            <a:stCxn id="133" idx="1"/>
            <a:endCxn id="144" idx="3"/>
          </p:cNvCxnSpPr>
          <p:nvPr userDrawn="1"/>
        </p:nvCxnSpPr>
        <p:spPr bwMode="gray">
          <a:xfrm flipV="1">
            <a:off x="7125491" y="763298"/>
            <a:ext cx="482176"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6" name="Connecteur droit 365"/>
          <p:cNvCxnSpPr>
            <a:stCxn id="73" idx="3"/>
            <a:endCxn id="133" idx="2"/>
          </p:cNvCxnSpPr>
          <p:nvPr userDrawn="1"/>
        </p:nvCxnSpPr>
        <p:spPr bwMode="gray">
          <a:xfrm flipH="1">
            <a:off x="6643315" y="555493"/>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9" name="Connecteur droit 368"/>
          <p:cNvCxnSpPr>
            <a:stCxn id="113" idx="1"/>
            <a:endCxn id="116" idx="4"/>
          </p:cNvCxnSpPr>
          <p:nvPr userDrawn="1"/>
        </p:nvCxnSpPr>
        <p:spPr bwMode="gray">
          <a:xfrm>
            <a:off x="11470473"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3" name="Connecteur droit 372"/>
          <p:cNvCxnSpPr>
            <a:stCxn id="113" idx="1"/>
            <a:endCxn id="105" idx="5"/>
          </p:cNvCxnSpPr>
          <p:nvPr userDrawn="1"/>
        </p:nvCxnSpPr>
        <p:spPr bwMode="gray">
          <a:xfrm flipH="1">
            <a:off x="10988297" y="1178903"/>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6" name="Connecteur droit 375"/>
          <p:cNvCxnSpPr>
            <a:stCxn id="174" idx="2"/>
            <a:endCxn id="166" idx="5"/>
          </p:cNvCxnSpPr>
          <p:nvPr userDrawn="1"/>
        </p:nvCxnSpPr>
        <p:spPr bwMode="gray">
          <a:xfrm>
            <a:off x="10500723" y="1178905"/>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79" name="Connecteur droit 378"/>
          <p:cNvCxnSpPr>
            <a:stCxn id="176" idx="3"/>
            <a:endCxn id="175" idx="1"/>
          </p:cNvCxnSpPr>
          <p:nvPr userDrawn="1"/>
        </p:nvCxnSpPr>
        <p:spPr bwMode="gray">
          <a:xfrm>
            <a:off x="10500723" y="1594512"/>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92" name="Connecteur droit 391"/>
          <p:cNvCxnSpPr>
            <a:stCxn id="156" idx="4"/>
            <a:endCxn id="155" idx="0"/>
          </p:cNvCxnSpPr>
          <p:nvPr userDrawn="1"/>
        </p:nvCxnSpPr>
        <p:spPr bwMode="gray">
          <a:xfrm>
            <a:off x="9054195"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a:stCxn id="153" idx="3"/>
            <a:endCxn id="154" idx="3"/>
          </p:cNvCxnSpPr>
          <p:nvPr userDrawn="1"/>
        </p:nvCxnSpPr>
        <p:spPr bwMode="gray">
          <a:xfrm>
            <a:off x="8572020" y="347691"/>
            <a:ext cx="0" cy="415607"/>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a:stCxn id="145" idx="2"/>
            <a:endCxn id="75" idx="0"/>
          </p:cNvCxnSpPr>
          <p:nvPr userDrawn="1"/>
        </p:nvCxnSpPr>
        <p:spPr bwMode="gray">
          <a:xfrm>
            <a:off x="7607667" y="1594512"/>
            <a:ext cx="487573"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a:stCxn id="134" idx="1"/>
            <a:endCxn id="125" idx="4"/>
          </p:cNvCxnSpPr>
          <p:nvPr userDrawn="1"/>
        </p:nvCxnSpPr>
        <p:spPr bwMode="gray">
          <a:xfrm flipH="1" flipV="1">
            <a:off x="6648712" y="1178903"/>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a:stCxn id="133" idx="2"/>
            <a:endCxn id="135" idx="3"/>
          </p:cNvCxnSpPr>
          <p:nvPr userDrawn="1"/>
        </p:nvCxnSpPr>
        <p:spPr bwMode="gray">
          <a:xfrm>
            <a:off x="6643315" y="763298"/>
            <a:ext cx="0" cy="415607"/>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a:stCxn id="134" idx="4"/>
            <a:endCxn id="144" idx="3"/>
          </p:cNvCxnSpPr>
          <p:nvPr userDrawn="1"/>
        </p:nvCxnSpPr>
        <p:spPr bwMode="gray">
          <a:xfrm>
            <a:off x="7125491" y="555493"/>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a:stCxn id="134" idx="4"/>
            <a:endCxn id="123" idx="4"/>
          </p:cNvCxnSpPr>
          <p:nvPr userDrawn="1"/>
        </p:nvCxnSpPr>
        <p:spPr bwMode="gray">
          <a:xfrm flipH="1" flipV="1">
            <a:off x="6648712" y="347689"/>
            <a:ext cx="476779"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a:stCxn id="168" idx="3"/>
            <a:endCxn id="168" idx="4"/>
          </p:cNvCxnSpPr>
          <p:nvPr userDrawn="1"/>
        </p:nvCxnSpPr>
        <p:spPr bwMode="gray">
          <a:xfrm flipV="1">
            <a:off x="9536371"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a:stCxn id="157" idx="5"/>
            <a:endCxn id="168" idx="3"/>
          </p:cNvCxnSpPr>
          <p:nvPr userDrawn="1"/>
        </p:nvCxnSpPr>
        <p:spPr bwMode="gray">
          <a:xfrm>
            <a:off x="9536371" y="2010119"/>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a:stCxn id="156" idx="0"/>
            <a:endCxn id="157" idx="4"/>
          </p:cNvCxnSpPr>
          <p:nvPr userDrawn="1"/>
        </p:nvCxnSpPr>
        <p:spPr bwMode="gray">
          <a:xfrm flipH="1" flipV="1">
            <a:off x="9054195"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a:stCxn id="166" idx="2"/>
            <a:endCxn id="165" idx="2"/>
          </p:cNvCxnSpPr>
          <p:nvPr userDrawn="1"/>
        </p:nvCxnSpPr>
        <p:spPr bwMode="gray">
          <a:xfrm flipV="1">
            <a:off x="9536371" y="1594512"/>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a:stCxn id="167" idx="3"/>
            <a:endCxn id="168" idx="4"/>
          </p:cNvCxnSpPr>
          <p:nvPr userDrawn="1"/>
        </p:nvCxnSpPr>
        <p:spPr bwMode="gray">
          <a:xfrm>
            <a:off x="9536371" y="2010119"/>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a:stCxn id="157" idx="4"/>
            <a:endCxn id="146" idx="0"/>
          </p:cNvCxnSpPr>
          <p:nvPr userDrawn="1"/>
        </p:nvCxnSpPr>
        <p:spPr bwMode="gray">
          <a:xfrm flipH="1">
            <a:off x="8572019" y="1802314"/>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a:stCxn id="156" idx="3"/>
            <a:endCxn id="157" idx="4"/>
          </p:cNvCxnSpPr>
          <p:nvPr userDrawn="1"/>
        </p:nvCxnSpPr>
        <p:spPr bwMode="gray">
          <a:xfrm>
            <a:off x="8572019" y="1594512"/>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a:stCxn id="156" idx="1"/>
            <a:endCxn id="157" idx="4"/>
          </p:cNvCxnSpPr>
          <p:nvPr userDrawn="1"/>
        </p:nvCxnSpPr>
        <p:spPr bwMode="gray">
          <a:xfrm flipV="1">
            <a:off x="9054195"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a:stCxn id="98" idx="5"/>
            <a:endCxn id="168" idx="4"/>
          </p:cNvCxnSpPr>
          <p:nvPr userDrawn="1"/>
        </p:nvCxnSpPr>
        <p:spPr bwMode="gray">
          <a:xfrm flipH="1" flipV="1">
            <a:off x="10018547" y="2217922"/>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a:stCxn id="179" idx="4"/>
            <a:endCxn id="178" idx="4"/>
          </p:cNvCxnSpPr>
          <p:nvPr userDrawn="1"/>
        </p:nvCxnSpPr>
        <p:spPr bwMode="gray">
          <a:xfrm flipV="1">
            <a:off x="10982899" y="221792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a:stCxn id="107" idx="1"/>
            <a:endCxn id="177" idx="1"/>
          </p:cNvCxnSpPr>
          <p:nvPr userDrawn="1"/>
        </p:nvCxnSpPr>
        <p:spPr bwMode="gray">
          <a:xfrm flipV="1">
            <a:off x="10506122" y="2633529"/>
            <a:ext cx="4767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a:stCxn id="179" idx="3"/>
            <a:endCxn id="169" idx="4"/>
          </p:cNvCxnSpPr>
          <p:nvPr userDrawn="1"/>
        </p:nvCxnSpPr>
        <p:spPr bwMode="gray">
          <a:xfrm flipH="1" flipV="1">
            <a:off x="10018547" y="2633528"/>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a:stCxn id="147" idx="5"/>
            <a:endCxn id="145" idx="1"/>
          </p:cNvCxnSpPr>
          <p:nvPr userDrawn="1"/>
        </p:nvCxnSpPr>
        <p:spPr bwMode="gray">
          <a:xfrm flipH="1" flipV="1">
            <a:off x="8089843" y="1802314"/>
            <a:ext cx="482176"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a:stCxn id="146" idx="2"/>
            <a:endCxn id="147" idx="4"/>
          </p:cNvCxnSpPr>
          <p:nvPr userDrawn="1"/>
        </p:nvCxnSpPr>
        <p:spPr bwMode="gray">
          <a:xfrm flipV="1">
            <a:off x="7607667" y="1802314"/>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a:stCxn id="147" idx="2"/>
            <a:endCxn id="147" idx="3"/>
          </p:cNvCxnSpPr>
          <p:nvPr userDrawn="1"/>
        </p:nvCxnSpPr>
        <p:spPr bwMode="gray">
          <a:xfrm flipV="1">
            <a:off x="7607667" y="201011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a:stCxn id="149" idx="4"/>
            <a:endCxn id="148" idx="3"/>
          </p:cNvCxnSpPr>
          <p:nvPr userDrawn="1"/>
        </p:nvCxnSpPr>
        <p:spPr bwMode="gray">
          <a:xfrm flipH="1" flipV="1">
            <a:off x="7607667"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a:stCxn id="158" idx="3"/>
            <a:endCxn id="87" idx="2"/>
          </p:cNvCxnSpPr>
          <p:nvPr userDrawn="1"/>
        </p:nvCxnSpPr>
        <p:spPr bwMode="gray">
          <a:xfrm flipH="1">
            <a:off x="8095240" y="2425726"/>
            <a:ext cx="476779"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a:stCxn id="87" idx="3"/>
            <a:endCxn id="148" idx="3"/>
          </p:cNvCxnSpPr>
          <p:nvPr userDrawn="1"/>
        </p:nvCxnSpPr>
        <p:spPr bwMode="gray">
          <a:xfrm flipH="1">
            <a:off x="7607667" y="2217921"/>
            <a:ext cx="487573"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a:stCxn id="126" idx="0"/>
            <a:endCxn id="148" idx="3"/>
          </p:cNvCxnSpPr>
          <p:nvPr userDrawn="1"/>
        </p:nvCxnSpPr>
        <p:spPr bwMode="gray">
          <a:xfrm>
            <a:off x="7130888" y="2217921"/>
            <a:ext cx="476779"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a:stCxn id="138" idx="4"/>
            <a:endCxn id="137" idx="4"/>
          </p:cNvCxnSpPr>
          <p:nvPr userDrawn="1"/>
        </p:nvCxnSpPr>
        <p:spPr bwMode="gray">
          <a:xfrm flipV="1">
            <a:off x="7125491"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a:stCxn id="137" idx="4"/>
            <a:endCxn id="135" idx="0"/>
          </p:cNvCxnSpPr>
          <p:nvPr userDrawn="1"/>
        </p:nvCxnSpPr>
        <p:spPr bwMode="gray">
          <a:xfrm flipV="1">
            <a:off x="7125491"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a:stCxn id="147" idx="1"/>
            <a:endCxn id="159" idx="3"/>
          </p:cNvCxnSpPr>
          <p:nvPr userDrawn="1"/>
        </p:nvCxnSpPr>
        <p:spPr bwMode="gray">
          <a:xfrm>
            <a:off x="8089843" y="2633528"/>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a:stCxn id="74" idx="5"/>
            <a:endCxn id="145" idx="3"/>
          </p:cNvCxnSpPr>
          <p:nvPr userDrawn="1"/>
        </p:nvCxnSpPr>
        <p:spPr bwMode="gray">
          <a:xfrm flipH="1">
            <a:off x="7607667" y="971100"/>
            <a:ext cx="487573"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a:stCxn id="179" idx="4"/>
            <a:endCxn id="178" idx="3"/>
          </p:cNvCxnSpPr>
          <p:nvPr userDrawn="1"/>
        </p:nvCxnSpPr>
        <p:spPr bwMode="gray">
          <a:xfrm flipH="1" flipV="1">
            <a:off x="10500723"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a:stCxn id="169" idx="4"/>
            <a:endCxn id="178" idx="3"/>
          </p:cNvCxnSpPr>
          <p:nvPr userDrawn="1"/>
        </p:nvCxnSpPr>
        <p:spPr bwMode="gray">
          <a:xfrm flipV="1">
            <a:off x="10018547" y="2425726"/>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a:stCxn id="180" idx="3"/>
            <a:endCxn id="179" idx="3"/>
          </p:cNvCxnSpPr>
          <p:nvPr userDrawn="1"/>
        </p:nvCxnSpPr>
        <p:spPr bwMode="gray">
          <a:xfrm flipV="1">
            <a:off x="10500723" y="2841333"/>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a:stCxn id="169" idx="3"/>
            <a:endCxn id="169" idx="4"/>
          </p:cNvCxnSpPr>
          <p:nvPr userDrawn="1"/>
        </p:nvCxnSpPr>
        <p:spPr bwMode="gray">
          <a:xfrm flipV="1">
            <a:off x="9536371"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a:stCxn id="159" idx="0"/>
            <a:endCxn id="169" idx="3"/>
          </p:cNvCxnSpPr>
          <p:nvPr userDrawn="1"/>
        </p:nvCxnSpPr>
        <p:spPr bwMode="gray">
          <a:xfrm flipV="1">
            <a:off x="9536371"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3" name="Connecteur droit 552"/>
          <p:cNvCxnSpPr>
            <a:stCxn id="171" idx="4"/>
            <a:endCxn id="170" idx="5"/>
          </p:cNvCxnSpPr>
          <p:nvPr userDrawn="1"/>
        </p:nvCxnSpPr>
        <p:spPr bwMode="gray">
          <a:xfrm flipV="1">
            <a:off x="10018547"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6" name="Connecteur droit 555"/>
          <p:cNvCxnSpPr>
            <a:stCxn id="118" idx="2"/>
            <a:endCxn id="180" idx="3"/>
          </p:cNvCxnSpPr>
          <p:nvPr userDrawn="1"/>
        </p:nvCxnSpPr>
        <p:spPr bwMode="gray">
          <a:xfrm flipH="1">
            <a:off x="10500723" y="3049135"/>
            <a:ext cx="4875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9" name="Connecteur droit 558"/>
          <p:cNvCxnSpPr>
            <a:stCxn id="118" idx="2"/>
            <a:endCxn id="179" idx="4"/>
          </p:cNvCxnSpPr>
          <p:nvPr userDrawn="1"/>
        </p:nvCxnSpPr>
        <p:spPr bwMode="gray">
          <a:xfrm flipH="1" flipV="1">
            <a:off x="10982899" y="2633529"/>
            <a:ext cx="539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62" name="Connecteur droit 561"/>
          <p:cNvCxnSpPr>
            <a:stCxn id="181" idx="4"/>
            <a:endCxn id="170" idx="5"/>
          </p:cNvCxnSpPr>
          <p:nvPr userDrawn="1"/>
        </p:nvCxnSpPr>
        <p:spPr bwMode="gray">
          <a:xfrm flipH="1" flipV="1">
            <a:off x="10500726" y="3256940"/>
            <a:ext cx="48218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65" name="Connecteur droit 564"/>
          <p:cNvCxnSpPr>
            <a:stCxn id="120" idx="4"/>
            <a:endCxn id="181" idx="4"/>
          </p:cNvCxnSpPr>
          <p:nvPr userDrawn="1"/>
        </p:nvCxnSpPr>
        <p:spPr bwMode="gray">
          <a:xfrm flipH="1">
            <a:off x="10982899" y="3256938"/>
            <a:ext cx="487575"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8" name="Connecteur droit 567"/>
          <p:cNvCxnSpPr>
            <a:stCxn id="180" idx="5"/>
            <a:endCxn id="178" idx="1"/>
          </p:cNvCxnSpPr>
          <p:nvPr userDrawn="1"/>
        </p:nvCxnSpPr>
        <p:spPr bwMode="gray">
          <a:xfrm flipH="1" flipV="1">
            <a:off x="10982900" y="3049135"/>
            <a:ext cx="4803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9" name="Connecteur droit 578"/>
          <p:cNvCxnSpPr>
            <a:stCxn id="119" idx="4"/>
            <a:endCxn id="178" idx="5"/>
          </p:cNvCxnSpPr>
          <p:nvPr userDrawn="1"/>
        </p:nvCxnSpPr>
        <p:spPr bwMode="gray">
          <a:xfrm flipH="1" flipV="1">
            <a:off x="11463276" y="2425725"/>
            <a:ext cx="7197"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9" name="Connecteur droit 588"/>
          <p:cNvCxnSpPr>
            <a:stCxn id="180" idx="5"/>
          </p:cNvCxnSpPr>
          <p:nvPr userDrawn="1"/>
        </p:nvCxnSpPr>
        <p:spPr bwMode="gray">
          <a:xfrm flipV="1">
            <a:off x="11463290" y="3131057"/>
            <a:ext cx="292260"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2" name="Connecteur droit 591"/>
          <p:cNvCxnSpPr>
            <a:stCxn id="181" idx="4"/>
            <a:endCxn id="119" idx="1"/>
          </p:cNvCxnSpPr>
          <p:nvPr userDrawn="1"/>
        </p:nvCxnSpPr>
        <p:spPr bwMode="gray">
          <a:xfrm>
            <a:off x="10982899" y="3464743"/>
            <a:ext cx="487575"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5" name="Connecteur droit 594"/>
          <p:cNvCxnSpPr>
            <a:stCxn id="121" idx="4"/>
          </p:cNvCxnSpPr>
          <p:nvPr userDrawn="1"/>
        </p:nvCxnSpPr>
        <p:spPr bwMode="gray">
          <a:xfrm>
            <a:off x="11470474" y="3672545"/>
            <a:ext cx="290156"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a:stCxn id="147" idx="4"/>
            <a:endCxn id="148" idx="4"/>
          </p:cNvCxnSpPr>
          <p:nvPr userDrawn="1"/>
        </p:nvCxnSpPr>
        <p:spPr bwMode="gray">
          <a:xfrm>
            <a:off x="8089843"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a:stCxn id="155" idx="2"/>
            <a:endCxn id="147" idx="4"/>
          </p:cNvCxnSpPr>
          <p:nvPr userDrawn="1"/>
        </p:nvCxnSpPr>
        <p:spPr bwMode="gray">
          <a:xfrm flipH="1">
            <a:off x="8089843" y="1594512"/>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03" name="Connecteur droit 602"/>
          <p:cNvCxnSpPr>
            <a:stCxn id="160" idx="3"/>
            <a:endCxn id="149" idx="5"/>
          </p:cNvCxnSpPr>
          <p:nvPr userDrawn="1"/>
        </p:nvCxnSpPr>
        <p:spPr bwMode="gray">
          <a:xfrm flipV="1">
            <a:off x="8572019" y="2841333"/>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20" name="Connecteur droit 619"/>
          <p:cNvCxnSpPr>
            <a:stCxn id="159" idx="4"/>
            <a:endCxn id="99" idx="3"/>
          </p:cNvCxnSpPr>
          <p:nvPr userDrawn="1"/>
        </p:nvCxnSpPr>
        <p:spPr bwMode="gray">
          <a:xfrm>
            <a:off x="9054195" y="2633529"/>
            <a:ext cx="539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3" name="Connecteur droit 622"/>
          <p:cNvCxnSpPr>
            <a:stCxn id="148" idx="1"/>
            <a:endCxn id="159" idx="2"/>
          </p:cNvCxnSpPr>
          <p:nvPr userDrawn="1"/>
        </p:nvCxnSpPr>
        <p:spPr bwMode="gray">
          <a:xfrm>
            <a:off x="8089843" y="3049135"/>
            <a:ext cx="482176"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6" name="Connecteur droit 625"/>
          <p:cNvCxnSpPr>
            <a:stCxn id="150" idx="4"/>
            <a:endCxn id="147" idx="1"/>
          </p:cNvCxnSpPr>
          <p:nvPr userDrawn="1"/>
        </p:nvCxnSpPr>
        <p:spPr bwMode="gray">
          <a:xfrm flipV="1">
            <a:off x="8089843" y="2633529"/>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29" name="Connecteur droit 628"/>
          <p:cNvCxnSpPr>
            <a:stCxn id="147" idx="1"/>
            <a:endCxn id="158" idx="3"/>
          </p:cNvCxnSpPr>
          <p:nvPr userDrawn="1"/>
        </p:nvCxnSpPr>
        <p:spPr bwMode="gray">
          <a:xfrm flipV="1">
            <a:off x="8089843" y="2425726"/>
            <a:ext cx="482176"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a:stCxn id="98" idx="3"/>
            <a:endCxn id="158" idx="5"/>
          </p:cNvCxnSpPr>
          <p:nvPr userDrawn="1"/>
        </p:nvCxnSpPr>
        <p:spPr bwMode="gray">
          <a:xfrm flipV="1">
            <a:off x="9059594" y="2425726"/>
            <a:ext cx="476777"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a:stCxn id="158" idx="4"/>
            <a:endCxn id="158" idx="3"/>
          </p:cNvCxnSpPr>
          <p:nvPr userDrawn="1"/>
        </p:nvCxnSpPr>
        <p:spPr bwMode="gray">
          <a:xfrm flipH="1">
            <a:off x="8572019" y="2217921"/>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a:stCxn id="88" idx="5"/>
            <a:endCxn id="148" idx="5"/>
          </p:cNvCxnSpPr>
          <p:nvPr userDrawn="1"/>
        </p:nvCxnSpPr>
        <p:spPr bwMode="gray">
          <a:xfrm flipH="1" flipV="1">
            <a:off x="8572019" y="2425726"/>
            <a:ext cx="48757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a:stCxn id="147" idx="5"/>
            <a:endCxn id="147" idx="0"/>
          </p:cNvCxnSpPr>
          <p:nvPr userDrawn="1"/>
        </p:nvCxnSpPr>
        <p:spPr bwMode="gray">
          <a:xfrm>
            <a:off x="8572019" y="201011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148" idx="5"/>
            <a:endCxn id="148" idx="4"/>
          </p:cNvCxnSpPr>
          <p:nvPr userDrawn="1"/>
        </p:nvCxnSpPr>
        <p:spPr bwMode="gray">
          <a:xfrm flipH="1" flipV="1">
            <a:off x="8089843" y="2217921"/>
            <a:ext cx="482176"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2" name="Connecteur droit 631"/>
          <p:cNvCxnSpPr>
            <a:stCxn id="160" idx="4"/>
            <a:endCxn id="159" idx="1"/>
          </p:cNvCxnSpPr>
          <p:nvPr userDrawn="1"/>
        </p:nvCxnSpPr>
        <p:spPr bwMode="gray">
          <a:xfrm>
            <a:off x="9054195" y="3049136"/>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6" name="Connecteur droit 635"/>
          <p:cNvCxnSpPr>
            <a:stCxn id="161" idx="4"/>
            <a:endCxn id="160" idx="2"/>
          </p:cNvCxnSpPr>
          <p:nvPr userDrawn="1"/>
        </p:nvCxnSpPr>
        <p:spPr bwMode="gray">
          <a:xfrm flipH="1">
            <a:off x="8572019"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39" name="Connecteur droit 638"/>
          <p:cNvCxnSpPr>
            <a:stCxn id="150" idx="0"/>
            <a:endCxn id="151" idx="4"/>
          </p:cNvCxnSpPr>
          <p:nvPr userDrawn="1"/>
        </p:nvCxnSpPr>
        <p:spPr bwMode="gray">
          <a:xfrm flipH="1" flipV="1">
            <a:off x="8089843" y="3464742"/>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2" name="Connecteur droit 641"/>
          <p:cNvCxnSpPr>
            <a:stCxn id="149" idx="1"/>
            <a:endCxn id="150" idx="4"/>
          </p:cNvCxnSpPr>
          <p:nvPr userDrawn="1"/>
        </p:nvCxnSpPr>
        <p:spPr bwMode="gray">
          <a:xfrm flipV="1">
            <a:off x="8089843" y="3049136"/>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5" name="Connecteur droit 644"/>
          <p:cNvCxnSpPr>
            <a:stCxn id="161" idx="4"/>
            <a:endCxn id="169" idx="2"/>
          </p:cNvCxnSpPr>
          <p:nvPr userDrawn="1"/>
        </p:nvCxnSpPr>
        <p:spPr bwMode="gray">
          <a:xfrm flipV="1">
            <a:off x="9054195" y="3256940"/>
            <a:ext cx="482176"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48" name="Connecteur droit 647"/>
          <p:cNvCxnSpPr>
            <a:stCxn id="170" idx="4"/>
            <a:endCxn id="169" idx="2"/>
          </p:cNvCxnSpPr>
          <p:nvPr userDrawn="1"/>
        </p:nvCxnSpPr>
        <p:spPr bwMode="gray">
          <a:xfrm flipH="1">
            <a:off x="9536371" y="3049135"/>
            <a:ext cx="482176"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7" name="Connecteur droit 676"/>
          <p:cNvCxnSpPr>
            <a:stCxn id="180" idx="5"/>
            <a:endCxn id="119" idx="1"/>
          </p:cNvCxnSpPr>
          <p:nvPr userDrawn="1"/>
        </p:nvCxnSpPr>
        <p:spPr bwMode="gray">
          <a:xfrm>
            <a:off x="11463276" y="3256939"/>
            <a:ext cx="7197"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1" name="Connecteur droit 680"/>
          <p:cNvCxnSpPr>
            <a:stCxn id="181" idx="5"/>
            <a:endCxn id="180" idx="1"/>
          </p:cNvCxnSpPr>
          <p:nvPr userDrawn="1"/>
        </p:nvCxnSpPr>
        <p:spPr bwMode="gray">
          <a:xfrm flipH="1">
            <a:off x="10982900" y="3672547"/>
            <a:ext cx="480377"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4" name="Connecteur droit 683"/>
          <p:cNvCxnSpPr>
            <a:stCxn id="111" idx="5"/>
            <a:endCxn id="180" idx="2"/>
          </p:cNvCxnSpPr>
          <p:nvPr userDrawn="1"/>
        </p:nvCxnSpPr>
        <p:spPr bwMode="gray">
          <a:xfrm flipH="1" flipV="1">
            <a:off x="10500723" y="3672546"/>
            <a:ext cx="487575"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87" name="Connecteur droit 686"/>
          <p:cNvCxnSpPr>
            <a:stCxn id="170" idx="5"/>
            <a:endCxn id="180" idx="2"/>
          </p:cNvCxnSpPr>
          <p:nvPr userDrawn="1"/>
        </p:nvCxnSpPr>
        <p:spPr bwMode="gray">
          <a:xfrm>
            <a:off x="10500723" y="3256940"/>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82" name="Connecteur droit 581"/>
          <p:cNvCxnSpPr>
            <a:stCxn id="159" idx="4"/>
            <a:endCxn id="169" idx="3"/>
          </p:cNvCxnSpPr>
          <p:nvPr userDrawn="1"/>
        </p:nvCxnSpPr>
        <p:spPr bwMode="gray">
          <a:xfrm>
            <a:off x="9054195"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86" name="Connecteur droit 585"/>
          <p:cNvCxnSpPr>
            <a:stCxn id="159" idx="4"/>
            <a:endCxn id="159" idx="3"/>
          </p:cNvCxnSpPr>
          <p:nvPr userDrawn="1"/>
        </p:nvCxnSpPr>
        <p:spPr bwMode="gray">
          <a:xfrm flipH="1">
            <a:off x="8572019" y="2633528"/>
            <a:ext cx="482176"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a:stCxn id="171" idx="4"/>
            <a:endCxn id="160" idx="5"/>
          </p:cNvCxnSpPr>
          <p:nvPr userDrawn="1"/>
        </p:nvCxnSpPr>
        <p:spPr bwMode="gray">
          <a:xfrm flipH="1" flipV="1">
            <a:off x="9536371" y="3256940"/>
            <a:ext cx="482176"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607" name="Connecteur droit 606"/>
          <p:cNvCxnSpPr>
            <a:stCxn id="160" idx="4"/>
            <a:endCxn id="159" idx="5"/>
          </p:cNvCxnSpPr>
          <p:nvPr userDrawn="1"/>
        </p:nvCxnSpPr>
        <p:spPr bwMode="gray">
          <a:xfrm flipV="1">
            <a:off x="9054196" y="2841333"/>
            <a:ext cx="482176"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610" name="Connecteur droit 609"/>
          <p:cNvCxnSpPr>
            <a:stCxn id="158" idx="1"/>
            <a:endCxn id="169" idx="2"/>
          </p:cNvCxnSpPr>
          <p:nvPr userDrawn="1"/>
        </p:nvCxnSpPr>
        <p:spPr bwMode="gray">
          <a:xfrm>
            <a:off x="9054195"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a:stCxn id="170" idx="4"/>
            <a:endCxn id="169" idx="4"/>
          </p:cNvCxnSpPr>
          <p:nvPr userDrawn="1"/>
        </p:nvCxnSpPr>
        <p:spPr bwMode="gray">
          <a:xfrm flipV="1">
            <a:off x="10018547" y="263352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a:stCxn id="179" idx="2"/>
            <a:endCxn id="168" idx="1"/>
          </p:cNvCxnSpPr>
          <p:nvPr userDrawn="1"/>
        </p:nvCxnSpPr>
        <p:spPr bwMode="gray">
          <a:xfrm flipH="1" flipV="1">
            <a:off x="10018547" y="3049135"/>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1" name="Connecteur droit 570"/>
          <p:cNvCxnSpPr>
            <a:stCxn id="119" idx="4"/>
            <a:endCxn id="180" idx="4"/>
          </p:cNvCxnSpPr>
          <p:nvPr userDrawn="1"/>
        </p:nvCxnSpPr>
        <p:spPr bwMode="gray">
          <a:xfrm flipH="1">
            <a:off x="10982913" y="2841331"/>
            <a:ext cx="48756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76" name="Connecteur droit 575"/>
          <p:cNvCxnSpPr/>
          <p:nvPr userDrawn="1"/>
        </p:nvCxnSpPr>
        <p:spPr bwMode="gray">
          <a:xfrm flipV="1">
            <a:off x="11470474" y="2715768"/>
            <a:ext cx="285076"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 name="Connecteur droit 3"/>
          <p:cNvCxnSpPr>
            <a:stCxn id="113" idx="4"/>
            <a:endCxn id="113" idx="3"/>
          </p:cNvCxnSpPr>
          <p:nvPr userDrawn="1"/>
        </p:nvCxnSpPr>
        <p:spPr bwMode="gray">
          <a:xfrm flipH="1">
            <a:off x="10988297" y="347689"/>
            <a:ext cx="482176"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13" idx="3"/>
            <a:endCxn id="113" idx="2"/>
          </p:cNvCxnSpPr>
          <p:nvPr userDrawn="1"/>
        </p:nvCxnSpPr>
        <p:spPr bwMode="gray">
          <a:xfrm>
            <a:off x="10988297" y="55549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a:stCxn id="174" idx="4"/>
            <a:endCxn id="173" idx="3"/>
          </p:cNvCxnSpPr>
          <p:nvPr userDrawn="1"/>
        </p:nvCxnSpPr>
        <p:spPr bwMode="gray">
          <a:xfrm flipH="1" flipV="1">
            <a:off x="10500725" y="347690"/>
            <a:ext cx="482179"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98" name="Connecteur droit 797"/>
          <p:cNvCxnSpPr>
            <a:stCxn id="145" idx="4"/>
            <a:endCxn id="144" idx="4"/>
          </p:cNvCxnSpPr>
          <p:nvPr userDrawn="1"/>
        </p:nvCxnSpPr>
        <p:spPr bwMode="gray">
          <a:xfrm flipV="1">
            <a:off x="8089843" y="55549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02" name="Connecteur droit 801"/>
          <p:cNvCxnSpPr>
            <a:stCxn id="164" idx="3"/>
            <a:endCxn id="103" idx="3"/>
          </p:cNvCxnSpPr>
          <p:nvPr userDrawn="1"/>
        </p:nvCxnSpPr>
        <p:spPr bwMode="gray">
          <a:xfrm flipV="1">
            <a:off x="9536372" y="555493"/>
            <a:ext cx="487573"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5" name="Connecteur droit 804"/>
          <p:cNvCxnSpPr>
            <a:stCxn id="153" idx="1"/>
            <a:endCxn id="163" idx="2"/>
          </p:cNvCxnSpPr>
          <p:nvPr userDrawn="1"/>
        </p:nvCxnSpPr>
        <p:spPr bwMode="gray">
          <a:xfrm flipV="1">
            <a:off x="9054196" y="763298"/>
            <a:ext cx="482176"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808" name="Connecteur droit 807"/>
          <p:cNvCxnSpPr>
            <a:stCxn id="73" idx="5"/>
            <a:endCxn id="83" idx="4"/>
          </p:cNvCxnSpPr>
          <p:nvPr userDrawn="1"/>
        </p:nvCxnSpPr>
        <p:spPr bwMode="gray">
          <a:xfrm flipV="1">
            <a:off x="8095240" y="347689"/>
            <a:ext cx="482176" cy="207804"/>
          </a:xfrm>
          <a:prstGeom prst="line">
            <a:avLst/>
          </a:prstGeom>
          <a:ln w="15875" cap="flat">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144" idx="3"/>
            <a:endCxn id="144" idx="4"/>
          </p:cNvCxnSpPr>
          <p:nvPr userDrawn="1"/>
        </p:nvCxnSpPr>
        <p:spPr bwMode="gray">
          <a:xfrm flipV="1">
            <a:off x="7607667" y="555493"/>
            <a:ext cx="482176"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a:stCxn id="145" idx="4"/>
            <a:endCxn id="146" idx="4"/>
          </p:cNvCxnSpPr>
          <p:nvPr userDrawn="1"/>
        </p:nvCxnSpPr>
        <p:spPr bwMode="gray">
          <a:xfrm>
            <a:off x="8089843" y="971101"/>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a:stCxn id="144" idx="1"/>
            <a:endCxn id="155" idx="2"/>
          </p:cNvCxnSpPr>
          <p:nvPr userDrawn="1"/>
        </p:nvCxnSpPr>
        <p:spPr bwMode="gray">
          <a:xfrm>
            <a:off x="8089843" y="1386707"/>
            <a:ext cx="482176"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a:stCxn id="95" idx="5"/>
            <a:endCxn id="164" idx="2"/>
          </p:cNvCxnSpPr>
          <p:nvPr userDrawn="1"/>
        </p:nvCxnSpPr>
        <p:spPr bwMode="gray">
          <a:xfrm flipH="1" flipV="1">
            <a:off x="9536371" y="1178905"/>
            <a:ext cx="487575" cy="207803"/>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2" name="Connecteur droit 861"/>
          <p:cNvCxnSpPr>
            <a:stCxn id="155" idx="4"/>
            <a:endCxn id="164" idx="2"/>
          </p:cNvCxnSpPr>
          <p:nvPr userDrawn="1"/>
        </p:nvCxnSpPr>
        <p:spPr bwMode="gray">
          <a:xfrm>
            <a:off x="9054196" y="971100"/>
            <a:ext cx="482176" cy="207804"/>
          </a:xfrm>
          <a:prstGeom prst="line">
            <a:avLst/>
          </a:prstGeom>
          <a:ln w="15875" cap="rnd">
            <a:solidFill>
              <a:schemeClr val="accent5">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6" name="Connecteur droit 865"/>
          <p:cNvCxnSpPr>
            <a:stCxn id="180" idx="4"/>
            <a:endCxn id="179" idx="3"/>
          </p:cNvCxnSpPr>
          <p:nvPr userDrawn="1"/>
        </p:nvCxnSpPr>
        <p:spPr bwMode="gray">
          <a:xfrm flipH="1" flipV="1">
            <a:off x="10500733" y="2841333"/>
            <a:ext cx="482180"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869" name="Connecteur droit 868"/>
          <p:cNvCxnSpPr>
            <a:stCxn id="177" idx="1"/>
            <a:endCxn id="118" idx="4"/>
          </p:cNvCxnSpPr>
          <p:nvPr userDrawn="1"/>
        </p:nvCxnSpPr>
        <p:spPr bwMode="gray">
          <a:xfrm flipV="1">
            <a:off x="10982907" y="2425724"/>
            <a:ext cx="48756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17" name="Connecteur droit 916"/>
          <p:cNvCxnSpPr>
            <a:stCxn id="160" idx="3"/>
            <a:endCxn id="159" idx="1"/>
          </p:cNvCxnSpPr>
          <p:nvPr userDrawn="1"/>
        </p:nvCxnSpPr>
        <p:spPr bwMode="gray">
          <a:xfrm>
            <a:off x="8572020" y="3256940"/>
            <a:ext cx="482176"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0" name="Connecteur droit 919"/>
          <p:cNvCxnSpPr>
            <a:stCxn id="159" idx="1"/>
            <a:endCxn id="100" idx="2"/>
          </p:cNvCxnSpPr>
          <p:nvPr userDrawn="1"/>
        </p:nvCxnSpPr>
        <p:spPr bwMode="gray">
          <a:xfrm>
            <a:off x="9054196" y="3464743"/>
            <a:ext cx="5397"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3" name="Connecteur droit 922"/>
          <p:cNvCxnSpPr>
            <a:stCxn id="171" idx="3"/>
            <a:endCxn id="171" idx="4"/>
          </p:cNvCxnSpPr>
          <p:nvPr userDrawn="1"/>
        </p:nvCxnSpPr>
        <p:spPr bwMode="gray">
          <a:xfrm flipV="1">
            <a:off x="9536371" y="3464742"/>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26" name="Connecteur droit 925"/>
          <p:cNvCxnSpPr>
            <a:stCxn id="171" idx="5"/>
            <a:endCxn id="100" idx="5"/>
          </p:cNvCxnSpPr>
          <p:nvPr userDrawn="1"/>
        </p:nvCxnSpPr>
        <p:spPr bwMode="gray">
          <a:xfrm flipH="1" flipV="1">
            <a:off x="10023946" y="3464742"/>
            <a:ext cx="476777"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5" name="Connecteur droit 934"/>
          <p:cNvCxnSpPr>
            <a:stCxn id="748" idx="5"/>
            <a:endCxn id="181" idx="0"/>
          </p:cNvCxnSpPr>
          <p:nvPr userDrawn="1"/>
        </p:nvCxnSpPr>
        <p:spPr bwMode="gray">
          <a:xfrm flipV="1">
            <a:off x="10988298" y="4088154"/>
            <a:ext cx="474991"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8" name="Connecteur droit 937"/>
          <p:cNvCxnSpPr>
            <a:stCxn id="121" idx="4"/>
            <a:endCxn id="181" idx="0"/>
          </p:cNvCxnSpPr>
          <p:nvPr userDrawn="1"/>
        </p:nvCxnSpPr>
        <p:spPr bwMode="gray">
          <a:xfrm flipH="1">
            <a:off x="11463289" y="3672545"/>
            <a:ext cx="7185"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41" name="Connecteur droit 940"/>
          <p:cNvCxnSpPr>
            <a:stCxn id="160" idx="1"/>
            <a:endCxn id="151" idx="5"/>
          </p:cNvCxnSpPr>
          <p:nvPr userDrawn="1"/>
        </p:nvCxnSpPr>
        <p:spPr bwMode="gray">
          <a:xfrm flipH="1" flipV="1">
            <a:off x="8572020" y="3672547"/>
            <a:ext cx="482176"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44" name="Connecteur droit 943"/>
          <p:cNvCxnSpPr>
            <a:stCxn id="89" idx="0"/>
            <a:endCxn id="170" idx="2"/>
          </p:cNvCxnSpPr>
          <p:nvPr userDrawn="1"/>
        </p:nvCxnSpPr>
        <p:spPr bwMode="gray">
          <a:xfrm>
            <a:off x="9059593" y="3464742"/>
            <a:ext cx="476780"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2" name="Connecteur droit 951"/>
          <p:cNvCxnSpPr>
            <a:stCxn id="100" idx="1"/>
            <a:endCxn id="101" idx="3"/>
          </p:cNvCxnSpPr>
          <p:nvPr userDrawn="1"/>
        </p:nvCxnSpPr>
        <p:spPr bwMode="gray">
          <a:xfrm flipH="1" flipV="1">
            <a:off x="9059593" y="3880348"/>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55" name="Connecteur droit 954"/>
          <p:cNvCxnSpPr>
            <a:stCxn id="747" idx="5"/>
            <a:endCxn id="161" idx="0"/>
          </p:cNvCxnSpPr>
          <p:nvPr userDrawn="1"/>
        </p:nvCxnSpPr>
        <p:spPr bwMode="gray">
          <a:xfrm flipH="1" flipV="1">
            <a:off x="9536374" y="4088154"/>
            <a:ext cx="487572"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62" name="Connecteur droit 961"/>
          <p:cNvCxnSpPr>
            <a:stCxn id="748" idx="4"/>
            <a:endCxn id="748" idx="3"/>
          </p:cNvCxnSpPr>
          <p:nvPr userDrawn="1"/>
        </p:nvCxnSpPr>
        <p:spPr bwMode="gray">
          <a:xfrm flipH="1">
            <a:off x="10023945" y="4092510"/>
            <a:ext cx="482176"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a:stCxn id="176" idx="1"/>
            <a:endCxn id="177" idx="3"/>
          </p:cNvCxnSpPr>
          <p:nvPr userDrawn="1"/>
        </p:nvCxnSpPr>
        <p:spPr bwMode="gray">
          <a:xfrm flipH="1" flipV="1">
            <a:off x="10500723" y="2010119"/>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a:stCxn id="105" idx="2"/>
            <a:endCxn id="166" idx="4"/>
          </p:cNvCxnSpPr>
          <p:nvPr userDrawn="1"/>
        </p:nvCxnSpPr>
        <p:spPr bwMode="gray">
          <a:xfrm flipH="1" flipV="1">
            <a:off x="10018547" y="1386708"/>
            <a:ext cx="539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a:stCxn id="176" idx="2"/>
            <a:endCxn id="106" idx="3"/>
          </p:cNvCxnSpPr>
          <p:nvPr userDrawn="1"/>
        </p:nvCxnSpPr>
        <p:spPr bwMode="gray">
          <a:xfrm flipH="1" flipV="1">
            <a:off x="10023946" y="1802314"/>
            <a:ext cx="476777"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a:stCxn id="174" idx="2"/>
            <a:endCxn id="165" idx="4"/>
          </p:cNvCxnSpPr>
          <p:nvPr userDrawn="1"/>
        </p:nvCxnSpPr>
        <p:spPr bwMode="gray">
          <a:xfrm flipH="1" flipV="1">
            <a:off x="10018547"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a:stCxn id="165" idx="5"/>
            <a:endCxn id="115" idx="3"/>
          </p:cNvCxnSpPr>
          <p:nvPr userDrawn="1"/>
        </p:nvCxnSpPr>
        <p:spPr bwMode="gray">
          <a:xfrm>
            <a:off x="10500723" y="1178905"/>
            <a:ext cx="487575"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75" idx="3"/>
            <a:endCxn id="175" idx="4"/>
          </p:cNvCxnSpPr>
          <p:nvPr userDrawn="1"/>
        </p:nvCxnSpPr>
        <p:spPr bwMode="gray">
          <a:xfrm flipV="1">
            <a:off x="10500723" y="971100"/>
            <a:ext cx="482176"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165" idx="5"/>
            <a:endCxn id="164" idx="1"/>
          </p:cNvCxnSpPr>
          <p:nvPr userDrawn="1"/>
        </p:nvCxnSpPr>
        <p:spPr bwMode="gray">
          <a:xfrm flipH="1">
            <a:off x="10018547" y="1178905"/>
            <a:ext cx="482176"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970" name="Connecteur droit 969"/>
          <p:cNvCxnSpPr>
            <a:stCxn id="171" idx="3"/>
            <a:endCxn id="110" idx="2"/>
          </p:cNvCxnSpPr>
          <p:nvPr userDrawn="1"/>
        </p:nvCxnSpPr>
        <p:spPr bwMode="gray">
          <a:xfrm>
            <a:off x="9536371" y="3672547"/>
            <a:ext cx="487575"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3" name="Connecteur droit 972"/>
          <p:cNvCxnSpPr>
            <a:stCxn id="101" idx="5"/>
            <a:endCxn id="748" idx="4"/>
          </p:cNvCxnSpPr>
          <p:nvPr userDrawn="1"/>
        </p:nvCxnSpPr>
        <p:spPr bwMode="gray">
          <a:xfrm>
            <a:off x="10023945" y="3880348"/>
            <a:ext cx="482176"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29" name="Connecteur droit 928"/>
          <p:cNvCxnSpPr>
            <a:stCxn id="180" idx="2"/>
            <a:endCxn id="748" idx="4"/>
          </p:cNvCxnSpPr>
          <p:nvPr userDrawn="1"/>
        </p:nvCxnSpPr>
        <p:spPr bwMode="gray">
          <a:xfrm>
            <a:off x="10500735" y="3672546"/>
            <a:ext cx="5387"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32" name="Connecteur droit 931"/>
          <p:cNvCxnSpPr>
            <a:stCxn id="748" idx="4"/>
            <a:endCxn id="748" idx="5"/>
          </p:cNvCxnSpPr>
          <p:nvPr userDrawn="1"/>
        </p:nvCxnSpPr>
        <p:spPr bwMode="gray">
          <a:xfrm>
            <a:off x="10506121" y="4092510"/>
            <a:ext cx="482176"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a:stCxn id="160" idx="0"/>
            <a:endCxn id="169" idx="2"/>
          </p:cNvCxnSpPr>
          <p:nvPr userDrawn="1"/>
        </p:nvCxnSpPr>
        <p:spPr bwMode="gray">
          <a:xfrm flipV="1">
            <a:off x="9536372" y="3256940"/>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958" name="Connecteur droit 957"/>
          <p:cNvCxnSpPr>
            <a:stCxn id="747" idx="4"/>
            <a:endCxn id="170" idx="2"/>
          </p:cNvCxnSpPr>
          <p:nvPr userDrawn="1"/>
        </p:nvCxnSpPr>
        <p:spPr bwMode="gray">
          <a:xfrm flipH="1" flipV="1">
            <a:off x="9536372" y="3672546"/>
            <a:ext cx="5397"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1005" name="Groupe 1004"/>
          <p:cNvGrpSpPr/>
          <p:nvPr userDrawn="1"/>
        </p:nvGrpSpPr>
        <p:grpSpPr bwMode="gray">
          <a:xfrm>
            <a:off x="7126485" y="352734"/>
            <a:ext cx="4648308" cy="3963296"/>
            <a:chOff x="10660946" y="2252678"/>
            <a:chExt cx="3486231" cy="3963296"/>
          </a:xfrm>
        </p:grpSpPr>
        <p:sp>
          <p:nvSpPr>
            <p:cNvPr id="985"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986"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987"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sp>
        <p:nvSpPr>
          <p:cNvPr id="17" name="Espace réservé du texte 16"/>
          <p:cNvSpPr>
            <a:spLocks noGrp="1"/>
          </p:cNvSpPr>
          <p:nvPr userDrawn="1">
            <p:ph type="body" sz="quarter" idx="13" hasCustomPrompt="1"/>
          </p:nvPr>
        </p:nvSpPr>
        <p:spPr bwMode="gray">
          <a:xfrm>
            <a:off x="1967541" y="4941889"/>
            <a:ext cx="6145643" cy="215503"/>
          </a:xfrm>
          <a:prstGeom prst="rect">
            <a:avLst/>
          </a:prstGeom>
          <a:ln>
            <a:noFill/>
            <a:prstDash val="sysDash"/>
          </a:ln>
        </p:spPr>
        <p:txBody>
          <a:bodyPr>
            <a:noAutofit/>
          </a:bodyPr>
          <a:lstStyle>
            <a:lvl1pPr marL="0" indent="0">
              <a:buNone/>
              <a:defRPr sz="1600" baseline="0">
                <a:solidFill>
                  <a:schemeClr val="accent3">
                    <a:lumMod val="75000"/>
                  </a:schemeClr>
                </a:solidFill>
              </a:defRPr>
            </a:lvl1pPr>
          </a:lstStyle>
          <a:p>
            <a:pPr lvl="0"/>
            <a:r>
              <a:rPr lang="fr-CA"/>
              <a:t>Date/version</a:t>
            </a:r>
          </a:p>
        </p:txBody>
      </p:sp>
      <p:sp>
        <p:nvSpPr>
          <p:cNvPr id="11" name="Rectangle 2"/>
          <p:cNvSpPr>
            <a:spLocks noGrp="1" noChangeArrowheads="1"/>
          </p:cNvSpPr>
          <p:nvPr userDrawn="1">
            <p:ph type="ctrTitle" hasCustomPrompt="1"/>
          </p:nvPr>
        </p:nvSpPr>
        <p:spPr bwMode="gray">
          <a:xfrm>
            <a:off x="1967541" y="1341439"/>
            <a:ext cx="6145643" cy="2016125"/>
          </a:xfrm>
          <a:ln>
            <a:noFill/>
            <a:prstDash val="sysDash"/>
          </a:ln>
        </p:spPr>
        <p:txBody>
          <a:bodyPr anchor="b"/>
          <a:lstStyle>
            <a:lvl1pPr>
              <a:defRPr sz="3200" b="1" baseline="0">
                <a:solidFill>
                  <a:schemeClr val="accent3">
                    <a:lumMod val="75000"/>
                  </a:schemeClr>
                </a:solidFill>
              </a:defRPr>
            </a:lvl1pPr>
          </a:lstStyle>
          <a:p>
            <a:pPr lvl="0"/>
            <a:r>
              <a:rPr lang="fr-CA" noProof="0">
                <a:sym typeface="Gotham-Medium" pitchFamily="88" charset="0"/>
              </a:rPr>
              <a:t>Titre de la présentation</a:t>
            </a:r>
          </a:p>
        </p:txBody>
      </p:sp>
      <p:sp>
        <p:nvSpPr>
          <p:cNvPr id="12" name="Rectangle 3"/>
          <p:cNvSpPr>
            <a:spLocks noGrp="1" noChangeArrowheads="1"/>
          </p:cNvSpPr>
          <p:nvPr userDrawn="1">
            <p:ph type="subTitle" idx="1" hasCustomPrompt="1"/>
          </p:nvPr>
        </p:nvSpPr>
        <p:spPr bwMode="gray">
          <a:xfrm>
            <a:off x="1967541" y="3500437"/>
            <a:ext cx="6145643" cy="1296988"/>
          </a:xfrm>
          <a:prstGeom prst="rect">
            <a:avLst/>
          </a:prstGeom>
          <a:ln>
            <a:noFill/>
            <a:prstDash val="sysDash"/>
          </a:ln>
        </p:spPr>
        <p:txBody>
          <a:bodyPr lIns="0"/>
          <a:lstStyle>
            <a:lvl1pPr marL="0" indent="0">
              <a:buFontTx/>
              <a:buNone/>
              <a:defRPr sz="2100">
                <a:solidFill>
                  <a:schemeClr val="accent3">
                    <a:lumMod val="75000"/>
                  </a:schemeClr>
                </a:solidFill>
              </a:defRPr>
            </a:lvl1pPr>
          </a:lstStyle>
          <a:p>
            <a:pPr lvl="0"/>
            <a:r>
              <a:rPr lang="fr-FR" noProof="0">
                <a:sym typeface="Gotham-Medium" pitchFamily="88" charset="0"/>
              </a:rPr>
              <a:t>Sous-titre de la présentation</a:t>
            </a:r>
            <a:endParaRPr lang="fr-CA" noProof="0">
              <a:sym typeface="Gotham-Medium" pitchFamily="88" charset="0"/>
            </a:endParaRPr>
          </a:p>
        </p:txBody>
      </p:sp>
      <p:cxnSp>
        <p:nvCxnSpPr>
          <p:cNvPr id="7" name="Connecteur droit 6"/>
          <p:cNvCxnSpPr/>
          <p:nvPr userDrawn="1"/>
        </p:nvCxnSpPr>
        <p:spPr>
          <a:xfrm flipH="1">
            <a:off x="5539932" y="5326484"/>
            <a:ext cx="4240227" cy="0"/>
          </a:xfrm>
          <a:prstGeom prst="line">
            <a:avLst/>
          </a:prstGeom>
        </p:spPr>
        <p:style>
          <a:lnRef idx="1">
            <a:schemeClr val="accent1"/>
          </a:lnRef>
          <a:fillRef idx="0">
            <a:schemeClr val="accent1"/>
          </a:fillRef>
          <a:effectRef idx="0">
            <a:schemeClr val="accent1"/>
          </a:effectRef>
          <a:fontRef idx="minor">
            <a:schemeClr val="tx1"/>
          </a:fontRef>
        </p:style>
      </p:cxnSp>
      <p:pic>
        <p:nvPicPr>
          <p:cNvPr id="289" name="Image 288">
            <a:extLst>
              <a:ext uri="{FF2B5EF4-FFF2-40B4-BE49-F238E27FC236}">
                <a16:creationId xmlns:a16="http://schemas.microsoft.com/office/drawing/2014/main" id="{5783C508-4E08-4AA5-8D9E-285C66C02D1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42" y="5767693"/>
            <a:ext cx="1803811" cy="391862"/>
          </a:xfrm>
          <a:prstGeom prst="rect">
            <a:avLst/>
          </a:prstGeom>
        </p:spPr>
      </p:pic>
    </p:spTree>
    <p:extLst>
      <p:ext uri="{BB962C8B-B14F-4D97-AF65-F5344CB8AC3E}">
        <p14:creationId xmlns:p14="http://schemas.microsoft.com/office/powerpoint/2010/main" val="173511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8" name="Espace réservé du contenu 7"/>
          <p:cNvSpPr>
            <a:spLocks noGrp="1"/>
          </p:cNvSpPr>
          <p:nvPr>
            <p:ph sz="quarter" idx="13"/>
          </p:nvPr>
        </p:nvSpPr>
        <p:spPr>
          <a:xfrm>
            <a:off x="431801" y="1341438"/>
            <a:ext cx="113284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3" name="Titre 2"/>
          <p:cNvSpPr>
            <a:spLocks noGrp="1"/>
          </p:cNvSpPr>
          <p:nvPr>
            <p:ph type="title" hasCustomPrompt="1"/>
          </p:nvPr>
        </p:nvSpPr>
        <p:spPr>
          <a:xfrm>
            <a:off x="431800" y="476252"/>
            <a:ext cx="11328400" cy="720488"/>
          </a:xfrm>
        </p:spPr>
        <p:txBody>
          <a:bodyPr/>
          <a:lstStyle/>
          <a:p>
            <a:r>
              <a:rPr lang="fr-FR"/>
              <a:t>Modifiez le titre</a:t>
            </a:r>
            <a:endParaRPr lang="fr-CA"/>
          </a:p>
        </p:txBody>
      </p:sp>
      <p:sp>
        <p:nvSpPr>
          <p:cNvPr id="7" name="Espace réservé de la date 6"/>
          <p:cNvSpPr>
            <a:spLocks noGrp="1"/>
          </p:cNvSpPr>
          <p:nvPr>
            <p:ph type="dt" sz="half" idx="14"/>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9" name="Espace réservé du pied de page 8"/>
          <p:cNvSpPr>
            <a:spLocks noGrp="1"/>
          </p:cNvSpPr>
          <p:nvPr>
            <p:ph type="ftr" sz="quarter" idx="15"/>
          </p:nvPr>
        </p:nvSpPr>
        <p:spPr/>
        <p:txBody>
          <a:bodyPr/>
          <a:lstStyle/>
          <a:p>
            <a:pPr defTabSz="913920"/>
            <a:endParaRPr lang="fr-CA">
              <a:solidFill>
                <a:srgbClr val="000000">
                  <a:tint val="75000"/>
                </a:srgbClr>
              </a:solidFill>
            </a:endParaRPr>
          </a:p>
        </p:txBody>
      </p:sp>
      <p:sp>
        <p:nvSpPr>
          <p:cNvPr id="10" name="Espace réservé du numéro de diapositive 9"/>
          <p:cNvSpPr>
            <a:spLocks noGrp="1"/>
          </p:cNvSpPr>
          <p:nvPr>
            <p:ph type="sldNum" sz="quarter" idx="1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115727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Nouvelle section">
    <p:spTree>
      <p:nvGrpSpPr>
        <p:cNvPr id="1" name=""/>
        <p:cNvGrpSpPr/>
        <p:nvPr/>
      </p:nvGrpSpPr>
      <p:grpSpPr>
        <a:xfrm>
          <a:off x="0" y="0"/>
          <a:ext cx="0" cy="0"/>
          <a:chOff x="0" y="0"/>
          <a:chExt cx="0" cy="0"/>
        </a:xfrm>
      </p:grpSpPr>
      <p:grpSp>
        <p:nvGrpSpPr>
          <p:cNvPr id="2" name="Groupe 1"/>
          <p:cNvGrpSpPr/>
          <p:nvPr userDrawn="1"/>
        </p:nvGrpSpPr>
        <p:grpSpPr>
          <a:xfrm>
            <a:off x="7060523" y="0"/>
            <a:ext cx="5131477" cy="3968341"/>
            <a:chOff x="4982486" y="347689"/>
            <a:chExt cx="3848608" cy="3968341"/>
          </a:xfrm>
        </p:grpSpPr>
        <p:cxnSp>
          <p:nvCxnSpPr>
            <p:cNvPr id="399" name="Connecteur droit 398"/>
            <p:cNvCxnSpPr/>
            <p:nvPr userDrawn="1"/>
          </p:nvCxnSpPr>
          <p:spPr bwMode="gray">
            <a:xfrm>
              <a:off x="8241223" y="971100"/>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0" name="Connecteur droit 399"/>
            <p:cNvCxnSpPr/>
            <p:nvPr userDrawn="1"/>
          </p:nvCxnSpPr>
          <p:spPr bwMode="gray">
            <a:xfrm flipH="1">
              <a:off x="8602855" y="1054364"/>
              <a:ext cx="217295" cy="124539"/>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1" name="Connecteur droit 400"/>
            <p:cNvCxnSpPr/>
            <p:nvPr userDrawn="1"/>
          </p:nvCxnSpPr>
          <p:spPr bwMode="gray">
            <a:xfrm flipV="1">
              <a:off x="7517959" y="347690"/>
              <a:ext cx="357585" cy="207803"/>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p:nvPr userDrawn="1"/>
          </p:nvCxnSpPr>
          <p:spPr bwMode="gray">
            <a:xfrm flipV="1">
              <a:off x="7513910" y="555493"/>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p:nvPr userDrawn="1"/>
          </p:nvCxnSpPr>
          <p:spPr bwMode="gray">
            <a:xfrm flipH="1">
              <a:off x="7875542" y="1802314"/>
              <a:ext cx="365681"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p:nvPr userDrawn="1"/>
          </p:nvCxnSpPr>
          <p:spPr bwMode="gray">
            <a:xfrm>
              <a:off x="8237174"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p:nvPr userDrawn="1"/>
          </p:nvCxnSpPr>
          <p:spPr bwMode="gray">
            <a:xfrm flipH="1" flipV="1">
              <a:off x="8597457" y="1594511"/>
              <a:ext cx="219799" cy="12644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6" name="Connecteur droit 405"/>
            <p:cNvCxnSpPr/>
            <p:nvPr userDrawn="1"/>
          </p:nvCxnSpPr>
          <p:spPr bwMode="gray">
            <a:xfrm flipH="1">
              <a:off x="8237174" y="1594510"/>
              <a:ext cx="365681"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7" name="Connecteur droit 406"/>
            <p:cNvCxnSpPr/>
            <p:nvPr userDrawn="1"/>
          </p:nvCxnSpPr>
          <p:spPr bwMode="gray">
            <a:xfrm>
              <a:off x="8237174" y="1802314"/>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08" name="Connecteur droit 407"/>
            <p:cNvCxnSpPr/>
            <p:nvPr userDrawn="1"/>
          </p:nvCxnSpPr>
          <p:spPr bwMode="gray">
            <a:xfrm flipH="1" flipV="1">
              <a:off x="8237174" y="2217921"/>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09" name="Connecteur droit 408"/>
            <p:cNvCxnSpPr/>
            <p:nvPr userDrawn="1"/>
          </p:nvCxnSpPr>
          <p:spPr bwMode="gray">
            <a:xfrm flipH="1">
              <a:off x="8600160" y="2298657"/>
              <a:ext cx="216503" cy="12706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10" name="Connecteur droit 409"/>
            <p:cNvCxnSpPr/>
            <p:nvPr userDrawn="1"/>
          </p:nvCxnSpPr>
          <p:spPr bwMode="gray">
            <a:xfrm flipV="1">
              <a:off x="7513910" y="763297"/>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1" name="Connecteur droit 410"/>
            <p:cNvCxnSpPr/>
            <p:nvPr userDrawn="1"/>
          </p:nvCxnSpPr>
          <p:spPr bwMode="gray">
            <a:xfrm flipV="1">
              <a:off x="7152279" y="763297"/>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2" name="Connecteur droit 411"/>
            <p:cNvCxnSpPr/>
            <p:nvPr userDrawn="1"/>
          </p:nvCxnSpPr>
          <p:spPr bwMode="gray">
            <a:xfrm flipH="1">
              <a:off x="7152279" y="350520"/>
              <a:ext cx="2023" cy="412777"/>
            </a:xfrm>
            <a:prstGeom prst="line">
              <a:avLst/>
            </a:prstGeom>
            <a:ln w="15875" cap="flat">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3" name="Connecteur droit 412"/>
            <p:cNvCxnSpPr/>
            <p:nvPr userDrawn="1"/>
          </p:nvCxnSpPr>
          <p:spPr bwMode="gray">
            <a:xfrm>
              <a:off x="6433063"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4" name="Connecteur droit 413"/>
            <p:cNvCxnSpPr/>
            <p:nvPr userDrawn="1"/>
          </p:nvCxnSpPr>
          <p:spPr bwMode="gray">
            <a:xfrm flipV="1">
              <a:off x="6790646" y="971100"/>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5" name="Connecteur droit 414"/>
            <p:cNvCxnSpPr/>
            <p:nvPr userDrawn="1"/>
          </p:nvCxnSpPr>
          <p:spPr bwMode="gray">
            <a:xfrm>
              <a:off x="7152278" y="1178904"/>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6" name="Connecteur droit 415"/>
            <p:cNvCxnSpPr/>
            <p:nvPr userDrawn="1"/>
          </p:nvCxnSpPr>
          <p:spPr bwMode="gray">
            <a:xfrm flipH="1">
              <a:off x="7875542" y="55549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7" name="Connecteur droit 416"/>
            <p:cNvCxnSpPr/>
            <p:nvPr userDrawn="1"/>
          </p:nvCxnSpPr>
          <p:spPr bwMode="gray">
            <a:xfrm flipH="1">
              <a:off x="6067382" y="763297"/>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8" name="Connecteur droit 417"/>
            <p:cNvCxnSpPr/>
            <p:nvPr userDrawn="1"/>
          </p:nvCxnSpPr>
          <p:spPr bwMode="gray">
            <a:xfrm flipV="1">
              <a:off x="6429014" y="1386707"/>
              <a:ext cx="365680"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9" name="Connecteur droit 418"/>
            <p:cNvCxnSpPr/>
            <p:nvPr userDrawn="1"/>
          </p:nvCxnSpPr>
          <p:spPr bwMode="gray">
            <a:xfrm flipH="1">
              <a:off x="7152278"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0" name="Connecteur droit 419"/>
            <p:cNvCxnSpPr/>
            <p:nvPr userDrawn="1"/>
          </p:nvCxnSpPr>
          <p:spPr bwMode="gray">
            <a:xfrm flipV="1">
              <a:off x="6790647" y="1386707"/>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1" name="Connecteur droit 420"/>
            <p:cNvCxnSpPr/>
            <p:nvPr userDrawn="1"/>
          </p:nvCxnSpPr>
          <p:spPr bwMode="gray">
            <a:xfrm flipH="1" flipV="1">
              <a:off x="7152278" y="1594511"/>
              <a:ext cx="361632" cy="207803"/>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2" name="Connecteur droit 421"/>
            <p:cNvCxnSpPr/>
            <p:nvPr userDrawn="1"/>
          </p:nvCxnSpPr>
          <p:spPr bwMode="gray">
            <a:xfrm flipV="1">
              <a:off x="7513910"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3" name="Connecteur droit 422"/>
            <p:cNvCxnSpPr/>
            <p:nvPr userDrawn="1"/>
          </p:nvCxnSpPr>
          <p:spPr bwMode="gray">
            <a:xfrm flipV="1">
              <a:off x="7517959" y="2010118"/>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24" name="Connecteur droit 423"/>
            <p:cNvCxnSpPr/>
            <p:nvPr userDrawn="1"/>
          </p:nvCxnSpPr>
          <p:spPr bwMode="gray">
            <a:xfrm flipH="1" flipV="1">
              <a:off x="6071430" y="555493"/>
              <a:ext cx="357584"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5" name="Connecteur droit 424"/>
            <p:cNvCxnSpPr/>
            <p:nvPr userDrawn="1"/>
          </p:nvCxnSpPr>
          <p:spPr bwMode="gray">
            <a:xfrm>
              <a:off x="5705750"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6" name="Connecteur droit 425"/>
            <p:cNvCxnSpPr/>
            <p:nvPr userDrawn="1"/>
          </p:nvCxnSpPr>
          <p:spPr bwMode="gray">
            <a:xfrm>
              <a:off x="5705750" y="1178904"/>
              <a:ext cx="0" cy="415607"/>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7" name="Connecteur droit 426"/>
            <p:cNvCxnSpPr/>
            <p:nvPr userDrawn="1"/>
          </p:nvCxnSpPr>
          <p:spPr bwMode="gray">
            <a:xfrm flipV="1">
              <a:off x="6067382"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8" name="Connecteur droit 427"/>
            <p:cNvCxnSpPr/>
            <p:nvPr userDrawn="1"/>
          </p:nvCxnSpPr>
          <p:spPr bwMode="gray">
            <a:xfrm>
              <a:off x="6429014"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9" name="Connecteur droit 428"/>
            <p:cNvCxnSpPr/>
            <p:nvPr userDrawn="1"/>
          </p:nvCxnSpPr>
          <p:spPr bwMode="gray">
            <a:xfrm flipH="1">
              <a:off x="5344118" y="1178904"/>
              <a:ext cx="361632"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0" name="Connecteur droit 429"/>
            <p:cNvCxnSpPr/>
            <p:nvPr userDrawn="1"/>
          </p:nvCxnSpPr>
          <p:spPr bwMode="gray">
            <a:xfrm flipH="1">
              <a:off x="5705750" y="1386707"/>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1" name="Connecteur droit 430"/>
            <p:cNvCxnSpPr/>
            <p:nvPr userDrawn="1"/>
          </p:nvCxnSpPr>
          <p:spPr bwMode="gray">
            <a:xfrm flipH="1" flipV="1">
              <a:off x="5344118" y="1386707"/>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2" name="Connecteur droit 431"/>
            <p:cNvCxnSpPr/>
            <p:nvPr userDrawn="1"/>
          </p:nvCxnSpPr>
          <p:spPr bwMode="gray">
            <a:xfrm flipV="1">
              <a:off x="4982486" y="1386707"/>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3" name="Connecteur droit 432"/>
            <p:cNvCxnSpPr/>
            <p:nvPr userDrawn="1"/>
          </p:nvCxnSpPr>
          <p:spPr bwMode="gray">
            <a:xfrm flipV="1">
              <a:off x="5344118" y="763297"/>
              <a:ext cx="361632"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4" name="Connecteur droit 433"/>
            <p:cNvCxnSpPr/>
            <p:nvPr userDrawn="1"/>
          </p:nvCxnSpPr>
          <p:spPr bwMode="gray">
            <a:xfrm flipH="1">
              <a:off x="4982486" y="555493"/>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5" name="Connecteur droit 434"/>
            <p:cNvCxnSpPr/>
            <p:nvPr userDrawn="1"/>
          </p:nvCxnSpPr>
          <p:spPr bwMode="gray">
            <a:xfrm>
              <a:off x="8602855" y="117890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6" name="Connecteur droit 435"/>
            <p:cNvCxnSpPr/>
            <p:nvPr userDrawn="1"/>
          </p:nvCxnSpPr>
          <p:spPr bwMode="gray">
            <a:xfrm flipH="1">
              <a:off x="8241223" y="1178903"/>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7" name="Connecteur droit 436"/>
            <p:cNvCxnSpPr/>
            <p:nvPr userDrawn="1"/>
          </p:nvCxnSpPr>
          <p:spPr bwMode="gray">
            <a:xfrm>
              <a:off x="7875542" y="1178904"/>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8" name="Connecteur droit 437"/>
            <p:cNvCxnSpPr/>
            <p:nvPr userDrawn="1"/>
          </p:nvCxnSpPr>
          <p:spPr bwMode="gray">
            <a:xfrm>
              <a:off x="7875542" y="1594511"/>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39" name="Connecteur droit 438"/>
            <p:cNvCxnSpPr/>
            <p:nvPr userDrawn="1"/>
          </p:nvCxnSpPr>
          <p:spPr bwMode="gray">
            <a:xfrm>
              <a:off x="6790646"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0" name="Connecteur droit 439"/>
            <p:cNvCxnSpPr/>
            <p:nvPr userDrawn="1"/>
          </p:nvCxnSpPr>
          <p:spPr bwMode="gray">
            <a:xfrm>
              <a:off x="6429015" y="347690"/>
              <a:ext cx="0" cy="415607"/>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1" name="Connecteur droit 440"/>
            <p:cNvCxnSpPr/>
            <p:nvPr userDrawn="1"/>
          </p:nvCxnSpPr>
          <p:spPr bwMode="gray">
            <a:xfrm>
              <a:off x="5705750" y="1594511"/>
              <a:ext cx="365680" cy="207803"/>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2" name="Connecteur droit 441"/>
            <p:cNvCxnSpPr/>
            <p:nvPr userDrawn="1"/>
          </p:nvCxnSpPr>
          <p:spPr bwMode="gray">
            <a:xfrm flipH="1" flipV="1">
              <a:off x="4986534" y="1178903"/>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3" name="Connecteur droit 442"/>
            <p:cNvCxnSpPr/>
            <p:nvPr userDrawn="1"/>
          </p:nvCxnSpPr>
          <p:spPr bwMode="gray">
            <a:xfrm>
              <a:off x="4982486" y="763297"/>
              <a:ext cx="0" cy="415607"/>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4" name="Connecteur droit 443"/>
            <p:cNvCxnSpPr/>
            <p:nvPr userDrawn="1"/>
          </p:nvCxnSpPr>
          <p:spPr bwMode="gray">
            <a:xfrm>
              <a:off x="5344118" y="555493"/>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5" name="Connecteur droit 444"/>
            <p:cNvCxnSpPr/>
            <p:nvPr userDrawn="1"/>
          </p:nvCxnSpPr>
          <p:spPr bwMode="gray">
            <a:xfrm flipH="1" flipV="1">
              <a:off x="4986534" y="347689"/>
              <a:ext cx="357584"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6" name="Connecteur droit 445"/>
            <p:cNvCxnSpPr/>
            <p:nvPr userDrawn="1"/>
          </p:nvCxnSpPr>
          <p:spPr bwMode="gray">
            <a:xfrm flipV="1">
              <a:off x="7152278"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7" name="Connecteur droit 446"/>
            <p:cNvCxnSpPr/>
            <p:nvPr userDrawn="1"/>
          </p:nvCxnSpPr>
          <p:spPr bwMode="gray">
            <a:xfrm>
              <a:off x="7152278" y="2010118"/>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48" name="Connecteur droit 447"/>
            <p:cNvCxnSpPr/>
            <p:nvPr userDrawn="1"/>
          </p:nvCxnSpPr>
          <p:spPr bwMode="gray">
            <a:xfrm flipH="1" flipV="1">
              <a:off x="6790646"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49" name="Connecteur droit 448"/>
            <p:cNvCxnSpPr/>
            <p:nvPr userDrawn="1"/>
          </p:nvCxnSpPr>
          <p:spPr bwMode="gray">
            <a:xfrm flipV="1">
              <a:off x="7152278" y="1594511"/>
              <a:ext cx="0" cy="415607"/>
            </a:xfrm>
            <a:prstGeom prst="line">
              <a:avLst/>
            </a:prstGeom>
            <a:ln w="15875" cap="rnd">
              <a:solidFill>
                <a:schemeClr val="accent4">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0" name="Connecteur droit 449"/>
            <p:cNvCxnSpPr/>
            <p:nvPr userDrawn="1"/>
          </p:nvCxnSpPr>
          <p:spPr bwMode="gray">
            <a:xfrm>
              <a:off x="7152278" y="2010118"/>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1" name="Connecteur droit 450"/>
            <p:cNvCxnSpPr/>
            <p:nvPr userDrawn="1"/>
          </p:nvCxnSpPr>
          <p:spPr bwMode="gray">
            <a:xfrm flipH="1">
              <a:off x="6429014" y="1802314"/>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2" name="Connecteur droit 451"/>
            <p:cNvCxnSpPr/>
            <p:nvPr userDrawn="1"/>
          </p:nvCxnSpPr>
          <p:spPr bwMode="gray">
            <a:xfrm>
              <a:off x="6429014" y="1594511"/>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3" name="Connecteur droit 452"/>
            <p:cNvCxnSpPr/>
            <p:nvPr userDrawn="1"/>
          </p:nvCxnSpPr>
          <p:spPr bwMode="gray">
            <a:xfrm flipV="1">
              <a:off x="6790646" y="1802314"/>
              <a:ext cx="0" cy="415607"/>
            </a:xfrm>
            <a:prstGeom prst="line">
              <a:avLst/>
            </a:prstGeom>
            <a:ln w="15875" cap="rnd">
              <a:solidFill>
                <a:schemeClr val="accent4"/>
              </a:solidFill>
              <a:miter lim="800000"/>
            </a:ln>
          </p:spPr>
          <p:style>
            <a:lnRef idx="1">
              <a:schemeClr val="accent1"/>
            </a:lnRef>
            <a:fillRef idx="0">
              <a:schemeClr val="accent1"/>
            </a:fillRef>
            <a:effectRef idx="0">
              <a:schemeClr val="accent1"/>
            </a:effectRef>
            <a:fontRef idx="minor">
              <a:schemeClr val="tx1"/>
            </a:fontRef>
          </p:style>
        </p:cxnSp>
        <p:cxnSp>
          <p:nvCxnSpPr>
            <p:cNvPr id="454" name="Connecteur droit 453"/>
            <p:cNvCxnSpPr/>
            <p:nvPr userDrawn="1"/>
          </p:nvCxnSpPr>
          <p:spPr bwMode="gray">
            <a:xfrm flipH="1" flipV="1">
              <a:off x="7513910" y="2217921"/>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5" name="Connecteur droit 454"/>
            <p:cNvCxnSpPr/>
            <p:nvPr userDrawn="1"/>
          </p:nvCxnSpPr>
          <p:spPr bwMode="gray">
            <a:xfrm flipV="1">
              <a:off x="8237174" y="2217921"/>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6" name="Connecteur droit 455"/>
            <p:cNvCxnSpPr/>
            <p:nvPr userDrawn="1"/>
          </p:nvCxnSpPr>
          <p:spPr bwMode="gray">
            <a:xfrm flipV="1">
              <a:off x="7879591" y="2633528"/>
              <a:ext cx="3575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7" name="Connecteur droit 456"/>
            <p:cNvCxnSpPr/>
            <p:nvPr userDrawn="1"/>
          </p:nvCxnSpPr>
          <p:spPr bwMode="gray">
            <a:xfrm flipH="1" flipV="1">
              <a:off x="7513910" y="2633528"/>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58" name="Connecteur droit 457"/>
            <p:cNvCxnSpPr/>
            <p:nvPr userDrawn="1"/>
          </p:nvCxnSpPr>
          <p:spPr bwMode="gray">
            <a:xfrm flipH="1" flipV="1">
              <a:off x="6067382" y="1802314"/>
              <a:ext cx="361632" cy="207804"/>
            </a:xfrm>
            <a:prstGeom prst="line">
              <a:avLst/>
            </a:prstGeom>
            <a:ln w="15875" cap="rnd">
              <a:solidFill>
                <a:schemeClr val="bg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59" name="Connecteur droit 458"/>
            <p:cNvCxnSpPr/>
            <p:nvPr userDrawn="1"/>
          </p:nvCxnSpPr>
          <p:spPr bwMode="gray">
            <a:xfrm flipV="1">
              <a:off x="5705750" y="1802314"/>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0" name="Connecteur droit 459"/>
            <p:cNvCxnSpPr/>
            <p:nvPr userDrawn="1"/>
          </p:nvCxnSpPr>
          <p:spPr bwMode="gray">
            <a:xfrm flipV="1">
              <a:off x="5705750" y="201011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1" name="Connecteur droit 460"/>
            <p:cNvCxnSpPr/>
            <p:nvPr userDrawn="1"/>
          </p:nvCxnSpPr>
          <p:spPr bwMode="gray">
            <a:xfrm flipH="1" flipV="1">
              <a:off x="5705750"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2" name="Connecteur droit 461"/>
            <p:cNvCxnSpPr/>
            <p:nvPr userDrawn="1"/>
          </p:nvCxnSpPr>
          <p:spPr bwMode="gray">
            <a:xfrm flipH="1">
              <a:off x="6071430" y="2425725"/>
              <a:ext cx="357584"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3" name="Connecteur droit 462"/>
            <p:cNvCxnSpPr/>
            <p:nvPr userDrawn="1"/>
          </p:nvCxnSpPr>
          <p:spPr bwMode="gray">
            <a:xfrm flipH="1">
              <a:off x="5705750" y="2217921"/>
              <a:ext cx="365680"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4" name="Connecteur droit 463"/>
            <p:cNvCxnSpPr/>
            <p:nvPr userDrawn="1"/>
          </p:nvCxnSpPr>
          <p:spPr bwMode="gray">
            <a:xfrm>
              <a:off x="5348166" y="2217921"/>
              <a:ext cx="357584"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5" name="Connecteur droit 464"/>
            <p:cNvCxnSpPr/>
            <p:nvPr userDrawn="1"/>
          </p:nvCxnSpPr>
          <p:spPr bwMode="gray">
            <a:xfrm flipV="1">
              <a:off x="5344118"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6" name="Connecteur droit 465"/>
            <p:cNvCxnSpPr/>
            <p:nvPr userDrawn="1"/>
          </p:nvCxnSpPr>
          <p:spPr bwMode="gray">
            <a:xfrm flipV="1">
              <a:off x="5344118"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7" name="Connecteur droit 466"/>
            <p:cNvCxnSpPr/>
            <p:nvPr userDrawn="1"/>
          </p:nvCxnSpPr>
          <p:spPr bwMode="gray">
            <a:xfrm>
              <a:off x="6067382" y="2633528"/>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8" name="Connecteur droit 467"/>
            <p:cNvCxnSpPr/>
            <p:nvPr userDrawn="1"/>
          </p:nvCxnSpPr>
          <p:spPr bwMode="gray">
            <a:xfrm flipH="1">
              <a:off x="5705750" y="971100"/>
              <a:ext cx="365680"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9" name="Connecteur droit 468"/>
            <p:cNvCxnSpPr/>
            <p:nvPr userDrawn="1"/>
          </p:nvCxnSpPr>
          <p:spPr bwMode="gray">
            <a:xfrm flipH="1" flipV="1">
              <a:off x="7875542"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0" name="Connecteur droit 469"/>
            <p:cNvCxnSpPr/>
            <p:nvPr userDrawn="1"/>
          </p:nvCxnSpPr>
          <p:spPr bwMode="gray">
            <a:xfrm flipV="1">
              <a:off x="7513910" y="2425725"/>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1" name="Connecteur droit 470"/>
            <p:cNvCxnSpPr/>
            <p:nvPr userDrawn="1"/>
          </p:nvCxnSpPr>
          <p:spPr bwMode="gray">
            <a:xfrm flipV="1">
              <a:off x="7875542" y="2841332"/>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2" name="Connecteur droit 471"/>
            <p:cNvCxnSpPr/>
            <p:nvPr userDrawn="1"/>
          </p:nvCxnSpPr>
          <p:spPr bwMode="gray">
            <a:xfrm flipV="1">
              <a:off x="7152278"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3" name="Connecteur droit 472"/>
            <p:cNvCxnSpPr/>
            <p:nvPr userDrawn="1"/>
          </p:nvCxnSpPr>
          <p:spPr bwMode="gray">
            <a:xfrm flipV="1">
              <a:off x="7152278"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4" name="Connecteur droit 473"/>
            <p:cNvCxnSpPr/>
            <p:nvPr userDrawn="1"/>
          </p:nvCxnSpPr>
          <p:spPr bwMode="gray">
            <a:xfrm flipV="1">
              <a:off x="7513910"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5" name="Connecteur droit 474"/>
            <p:cNvCxnSpPr/>
            <p:nvPr userDrawn="1"/>
          </p:nvCxnSpPr>
          <p:spPr bwMode="gray">
            <a:xfrm flipH="1">
              <a:off x="7875542" y="3049135"/>
              <a:ext cx="36568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6" name="Connecteur droit 475"/>
            <p:cNvCxnSpPr/>
            <p:nvPr userDrawn="1"/>
          </p:nvCxnSpPr>
          <p:spPr bwMode="gray">
            <a:xfrm flipH="1" flipV="1">
              <a:off x="8237174" y="2633528"/>
              <a:ext cx="4049"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7" name="Connecteur droit 476"/>
            <p:cNvCxnSpPr/>
            <p:nvPr userDrawn="1"/>
          </p:nvCxnSpPr>
          <p:spPr bwMode="gray">
            <a:xfrm flipH="1" flipV="1">
              <a:off x="7875544" y="3256939"/>
              <a:ext cx="361639"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78" name="Connecteur droit 477"/>
            <p:cNvCxnSpPr/>
            <p:nvPr userDrawn="1"/>
          </p:nvCxnSpPr>
          <p:spPr bwMode="gray">
            <a:xfrm flipH="1">
              <a:off x="8237174" y="3256938"/>
              <a:ext cx="365681" cy="20780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9" name="Connecteur droit 478"/>
            <p:cNvCxnSpPr/>
            <p:nvPr userDrawn="1"/>
          </p:nvCxnSpPr>
          <p:spPr bwMode="gray">
            <a:xfrm flipH="1" flipV="1">
              <a:off x="8237174" y="3049135"/>
              <a:ext cx="3602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480" name="Connecteur droit 479"/>
            <p:cNvCxnSpPr/>
            <p:nvPr userDrawn="1"/>
          </p:nvCxnSpPr>
          <p:spPr bwMode="gray">
            <a:xfrm flipH="1" flipV="1">
              <a:off x="8597457" y="2425725"/>
              <a:ext cx="5398" cy="415606"/>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1" name="Connecteur droit 480"/>
            <p:cNvCxnSpPr/>
            <p:nvPr userDrawn="1"/>
          </p:nvCxnSpPr>
          <p:spPr bwMode="gray">
            <a:xfrm flipV="1">
              <a:off x="8597467" y="3131056"/>
              <a:ext cx="219195" cy="12588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2" name="Connecteur droit 481"/>
            <p:cNvCxnSpPr/>
            <p:nvPr userDrawn="1"/>
          </p:nvCxnSpPr>
          <p:spPr bwMode="gray">
            <a:xfrm>
              <a:off x="8237174" y="3464742"/>
              <a:ext cx="365681" cy="207803"/>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3" name="Connecteur droit 482"/>
            <p:cNvCxnSpPr/>
            <p:nvPr userDrawn="1"/>
          </p:nvCxnSpPr>
          <p:spPr bwMode="gray">
            <a:xfrm>
              <a:off x="8602855" y="3672545"/>
              <a:ext cx="217617" cy="121074"/>
            </a:xfrm>
            <a:prstGeom prst="line">
              <a:avLst/>
            </a:prstGeom>
            <a:ln w="15875"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4" name="Connecteur droit 483"/>
            <p:cNvCxnSpPr/>
            <p:nvPr userDrawn="1"/>
          </p:nvCxnSpPr>
          <p:spPr bwMode="gray">
            <a:xfrm>
              <a:off x="6067382" y="1802314"/>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5" name="Connecteur droit 484"/>
            <p:cNvCxnSpPr/>
            <p:nvPr userDrawn="1"/>
          </p:nvCxnSpPr>
          <p:spPr bwMode="gray">
            <a:xfrm flipH="1">
              <a:off x="6067382" y="1594511"/>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6" name="Connecteur droit 485"/>
            <p:cNvCxnSpPr/>
            <p:nvPr userDrawn="1"/>
          </p:nvCxnSpPr>
          <p:spPr bwMode="gray">
            <a:xfrm flipV="1">
              <a:off x="6429014" y="2841332"/>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87" name="Connecteur droit 486"/>
            <p:cNvCxnSpPr/>
            <p:nvPr userDrawn="1"/>
          </p:nvCxnSpPr>
          <p:spPr bwMode="gray">
            <a:xfrm>
              <a:off x="6790646" y="2633528"/>
              <a:ext cx="4049"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8" name="Connecteur droit 487"/>
            <p:cNvCxnSpPr/>
            <p:nvPr userDrawn="1"/>
          </p:nvCxnSpPr>
          <p:spPr bwMode="gray">
            <a:xfrm>
              <a:off x="6067382" y="3049135"/>
              <a:ext cx="361632"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9" name="Connecteur droit 488"/>
            <p:cNvCxnSpPr/>
            <p:nvPr userDrawn="1"/>
          </p:nvCxnSpPr>
          <p:spPr bwMode="gray">
            <a:xfrm flipV="1">
              <a:off x="6067382" y="2633528"/>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0" name="Connecteur droit 489"/>
            <p:cNvCxnSpPr/>
            <p:nvPr userDrawn="1"/>
          </p:nvCxnSpPr>
          <p:spPr bwMode="gray">
            <a:xfrm flipV="1">
              <a:off x="6067382" y="2425725"/>
              <a:ext cx="361632" cy="207803"/>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1" name="Connecteur droit 490"/>
            <p:cNvCxnSpPr/>
            <p:nvPr userDrawn="1"/>
          </p:nvCxnSpPr>
          <p:spPr bwMode="gray">
            <a:xfrm flipV="1">
              <a:off x="6794695" y="2425725"/>
              <a:ext cx="357583"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2" name="Connecteur droit 491"/>
            <p:cNvCxnSpPr/>
            <p:nvPr userDrawn="1"/>
          </p:nvCxnSpPr>
          <p:spPr bwMode="gray">
            <a:xfrm flipH="1">
              <a:off x="6429014" y="2217921"/>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3" name="Connecteur droit 492"/>
            <p:cNvCxnSpPr/>
            <p:nvPr userDrawn="1"/>
          </p:nvCxnSpPr>
          <p:spPr bwMode="gray">
            <a:xfrm flipH="1" flipV="1">
              <a:off x="6429014" y="2425725"/>
              <a:ext cx="365680"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4" name="Connecteur droit 493"/>
            <p:cNvCxnSpPr/>
            <p:nvPr userDrawn="1"/>
          </p:nvCxnSpPr>
          <p:spPr bwMode="gray">
            <a:xfrm>
              <a:off x="6429014" y="201011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95" name="Connecteur droit 494"/>
            <p:cNvCxnSpPr/>
            <p:nvPr userDrawn="1"/>
          </p:nvCxnSpPr>
          <p:spPr bwMode="gray">
            <a:xfrm flipH="1" flipV="1">
              <a:off x="6067382" y="2217921"/>
              <a:ext cx="361632" cy="207804"/>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6" name="Connecteur droit 495"/>
            <p:cNvCxnSpPr/>
            <p:nvPr userDrawn="1"/>
          </p:nvCxnSpPr>
          <p:spPr bwMode="gray">
            <a:xfrm>
              <a:off x="6790646" y="3049135"/>
              <a:ext cx="0" cy="415607"/>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7" name="Connecteur droit 496"/>
            <p:cNvCxnSpPr/>
            <p:nvPr userDrawn="1"/>
          </p:nvCxnSpPr>
          <p:spPr bwMode="gray">
            <a:xfrm flipH="1">
              <a:off x="6429014"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8" name="Connecteur droit 497"/>
            <p:cNvCxnSpPr/>
            <p:nvPr userDrawn="1"/>
          </p:nvCxnSpPr>
          <p:spPr bwMode="gray">
            <a:xfrm flipH="1" flipV="1">
              <a:off x="6067382" y="3464742"/>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99" name="Connecteur droit 498"/>
            <p:cNvCxnSpPr/>
            <p:nvPr userDrawn="1"/>
          </p:nvCxnSpPr>
          <p:spPr bwMode="gray">
            <a:xfrm flipV="1">
              <a:off x="6067382" y="3049135"/>
              <a:ext cx="0" cy="415607"/>
            </a:xfrm>
            <a:prstGeom prst="line">
              <a:avLst/>
            </a:prstGeom>
            <a:ln w="15875" cap="rnd">
              <a:solidFill>
                <a:schemeClr val="bg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0" name="Connecteur droit 499"/>
            <p:cNvCxnSpPr/>
            <p:nvPr userDrawn="1"/>
          </p:nvCxnSpPr>
          <p:spPr bwMode="gray">
            <a:xfrm flipV="1">
              <a:off x="6790646" y="3256939"/>
              <a:ext cx="361632" cy="207803"/>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1" name="Connecteur droit 500"/>
            <p:cNvCxnSpPr/>
            <p:nvPr userDrawn="1"/>
          </p:nvCxnSpPr>
          <p:spPr bwMode="gray">
            <a:xfrm flipH="1">
              <a:off x="7152278" y="3049135"/>
              <a:ext cx="361632" cy="207804"/>
            </a:xfrm>
            <a:prstGeom prst="line">
              <a:avLst/>
            </a:prstGeom>
            <a:ln w="15875" cap="rnd">
              <a:solidFill>
                <a:schemeClr val="accent2">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02" name="Connecteur droit 501"/>
            <p:cNvCxnSpPr/>
            <p:nvPr userDrawn="1"/>
          </p:nvCxnSpPr>
          <p:spPr bwMode="gray">
            <a:xfrm>
              <a:off x="8597457" y="3256939"/>
              <a:ext cx="5398" cy="415606"/>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3" name="Connecteur droit 502"/>
            <p:cNvCxnSpPr/>
            <p:nvPr userDrawn="1"/>
          </p:nvCxnSpPr>
          <p:spPr bwMode="gray">
            <a:xfrm flipH="1">
              <a:off x="8237174" y="3672546"/>
              <a:ext cx="360283"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4" name="Connecteur droit 503"/>
            <p:cNvCxnSpPr/>
            <p:nvPr userDrawn="1"/>
          </p:nvCxnSpPr>
          <p:spPr bwMode="gray">
            <a:xfrm flipH="1" flipV="1">
              <a:off x="7875542" y="3672546"/>
              <a:ext cx="365681" cy="207802"/>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5" name="Connecteur droit 504"/>
            <p:cNvCxnSpPr/>
            <p:nvPr userDrawn="1"/>
          </p:nvCxnSpPr>
          <p:spPr bwMode="gray">
            <a:xfrm>
              <a:off x="7875542" y="3256939"/>
              <a:ext cx="0" cy="415607"/>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6" name="Connecteur droit 505"/>
            <p:cNvCxnSpPr/>
            <p:nvPr userDrawn="1"/>
          </p:nvCxnSpPr>
          <p:spPr bwMode="gray">
            <a:xfrm>
              <a:off x="6790646"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7" name="Connecteur droit 506"/>
            <p:cNvCxnSpPr/>
            <p:nvPr userDrawn="1"/>
          </p:nvCxnSpPr>
          <p:spPr bwMode="gray">
            <a:xfrm flipH="1">
              <a:off x="6429014" y="2633528"/>
              <a:ext cx="361632" cy="20780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08" name="Connecteur droit 507"/>
            <p:cNvCxnSpPr/>
            <p:nvPr userDrawn="1"/>
          </p:nvCxnSpPr>
          <p:spPr bwMode="gray">
            <a:xfrm flipH="1" flipV="1">
              <a:off x="7152278" y="3256939"/>
              <a:ext cx="361632"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09" name="Connecteur droit 508"/>
            <p:cNvCxnSpPr/>
            <p:nvPr userDrawn="1"/>
          </p:nvCxnSpPr>
          <p:spPr bwMode="gray">
            <a:xfrm flipV="1">
              <a:off x="6790647" y="2841332"/>
              <a:ext cx="361632" cy="207803"/>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0" name="Connecteur droit 509"/>
            <p:cNvCxnSpPr/>
            <p:nvPr userDrawn="1"/>
          </p:nvCxnSpPr>
          <p:spPr bwMode="gray">
            <a:xfrm>
              <a:off x="6790646"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1" name="Connecteur droit 510"/>
            <p:cNvCxnSpPr/>
            <p:nvPr userDrawn="1"/>
          </p:nvCxnSpPr>
          <p:spPr bwMode="gray">
            <a:xfrm flipV="1">
              <a:off x="7513910" y="2633528"/>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12" name="Connecteur droit 511"/>
            <p:cNvCxnSpPr/>
            <p:nvPr userDrawn="1"/>
          </p:nvCxnSpPr>
          <p:spPr bwMode="gray">
            <a:xfrm flipH="1" flipV="1">
              <a:off x="7513910" y="3049135"/>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3" name="Connecteur droit 512"/>
            <p:cNvCxnSpPr/>
            <p:nvPr userDrawn="1"/>
          </p:nvCxnSpPr>
          <p:spPr bwMode="gray">
            <a:xfrm flipH="1">
              <a:off x="8237184" y="2841331"/>
              <a:ext cx="365671"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4" name="Connecteur droit 513"/>
            <p:cNvCxnSpPr/>
            <p:nvPr userDrawn="1"/>
          </p:nvCxnSpPr>
          <p:spPr bwMode="gray">
            <a:xfrm flipV="1">
              <a:off x="8602855" y="2715768"/>
              <a:ext cx="213807" cy="1255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15" name="Connecteur droit 514"/>
            <p:cNvCxnSpPr/>
            <p:nvPr userDrawn="1"/>
          </p:nvCxnSpPr>
          <p:spPr bwMode="gray">
            <a:xfrm flipH="1">
              <a:off x="8241223" y="347689"/>
              <a:ext cx="361632" cy="207804"/>
            </a:xfrm>
            <a:prstGeom prst="line">
              <a:avLst/>
            </a:prstGeom>
            <a:ln w="15875" cap="flat">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516" name="Connecteur droit 515"/>
            <p:cNvCxnSpPr/>
            <p:nvPr userDrawn="1"/>
          </p:nvCxnSpPr>
          <p:spPr bwMode="gray">
            <a:xfrm>
              <a:off x="8241223" y="555493"/>
              <a:ext cx="0"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7" name="Connecteur droit 516"/>
            <p:cNvCxnSpPr/>
            <p:nvPr userDrawn="1"/>
          </p:nvCxnSpPr>
          <p:spPr bwMode="gray">
            <a:xfrm flipH="1" flipV="1">
              <a:off x="7875544" y="347690"/>
              <a:ext cx="361634"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18" name="Connecteur droit 517"/>
            <p:cNvCxnSpPr/>
            <p:nvPr userDrawn="1"/>
          </p:nvCxnSpPr>
          <p:spPr bwMode="gray">
            <a:xfrm flipV="1">
              <a:off x="6067382" y="555493"/>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9" name="Connecteur droit 518"/>
            <p:cNvCxnSpPr/>
            <p:nvPr userDrawn="1"/>
          </p:nvCxnSpPr>
          <p:spPr bwMode="gray">
            <a:xfrm flipV="1">
              <a:off x="7152279" y="555493"/>
              <a:ext cx="365680" cy="207804"/>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0" name="Connecteur droit 519"/>
            <p:cNvCxnSpPr/>
            <p:nvPr userDrawn="1"/>
          </p:nvCxnSpPr>
          <p:spPr bwMode="gray">
            <a:xfrm flipV="1">
              <a:off x="6790647" y="763297"/>
              <a:ext cx="361632" cy="207803"/>
            </a:xfrm>
            <a:prstGeom prst="line">
              <a:avLst/>
            </a:prstGeom>
            <a:ln w="15875" cap="flat">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21" name="Connecteur droit 520"/>
            <p:cNvCxnSpPr/>
            <p:nvPr userDrawn="1"/>
          </p:nvCxnSpPr>
          <p:spPr bwMode="gray">
            <a:xfrm flipV="1">
              <a:off x="6071430" y="347689"/>
              <a:ext cx="361632" cy="207804"/>
            </a:xfrm>
            <a:prstGeom prst="line">
              <a:avLst/>
            </a:prstGeom>
            <a:ln w="15875" cap="flat">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2" name="Connecteur droit 521"/>
            <p:cNvCxnSpPr/>
            <p:nvPr userDrawn="1"/>
          </p:nvCxnSpPr>
          <p:spPr bwMode="gray">
            <a:xfrm flipV="1">
              <a:off x="5705750" y="555493"/>
              <a:ext cx="361632" cy="207804"/>
            </a:xfrm>
            <a:prstGeom prst="line">
              <a:avLst/>
            </a:prstGeom>
            <a:ln w="15875" cap="rnd">
              <a:solidFill>
                <a:schemeClr val="accent4">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3" name="Connecteur droit 522"/>
            <p:cNvCxnSpPr/>
            <p:nvPr userDrawn="1"/>
          </p:nvCxnSpPr>
          <p:spPr bwMode="gray">
            <a:xfrm>
              <a:off x="6067382" y="971100"/>
              <a:ext cx="0" cy="415607"/>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4" name="Connecteur droit 523"/>
            <p:cNvCxnSpPr/>
            <p:nvPr userDrawn="1"/>
          </p:nvCxnSpPr>
          <p:spPr bwMode="gray">
            <a:xfrm>
              <a:off x="6067382" y="1386707"/>
              <a:ext cx="361632" cy="207804"/>
            </a:xfrm>
            <a:prstGeom prst="line">
              <a:avLst/>
            </a:prstGeom>
            <a:ln w="15875" cap="rnd">
              <a:solidFill>
                <a:schemeClr val="accent5">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5" name="Connecteur droit 524"/>
            <p:cNvCxnSpPr/>
            <p:nvPr userDrawn="1"/>
          </p:nvCxnSpPr>
          <p:spPr bwMode="gray">
            <a:xfrm flipH="1" flipV="1">
              <a:off x="7152278" y="1178904"/>
              <a:ext cx="365681" cy="207803"/>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6" name="Connecteur droit 525"/>
            <p:cNvCxnSpPr/>
            <p:nvPr userDrawn="1"/>
          </p:nvCxnSpPr>
          <p:spPr bwMode="gray">
            <a:xfrm>
              <a:off x="6790647" y="971100"/>
              <a:ext cx="361632" cy="207804"/>
            </a:xfrm>
            <a:prstGeom prst="line">
              <a:avLst/>
            </a:prstGeom>
            <a:ln w="15875" cap="rnd">
              <a:solidFill>
                <a:schemeClr val="accent5">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27" name="Connecteur droit 526"/>
            <p:cNvCxnSpPr/>
            <p:nvPr userDrawn="1"/>
          </p:nvCxnSpPr>
          <p:spPr bwMode="gray">
            <a:xfrm flipH="1" flipV="1">
              <a:off x="7875549" y="2841332"/>
              <a:ext cx="361635" cy="207803"/>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8" name="Connecteur droit 527"/>
            <p:cNvCxnSpPr/>
            <p:nvPr userDrawn="1"/>
          </p:nvCxnSpPr>
          <p:spPr bwMode="gray">
            <a:xfrm flipV="1">
              <a:off x="8237180" y="2425724"/>
              <a:ext cx="365675"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29" name="Connecteur droit 528"/>
            <p:cNvCxnSpPr/>
            <p:nvPr userDrawn="1"/>
          </p:nvCxnSpPr>
          <p:spPr bwMode="gray">
            <a:xfrm>
              <a:off x="6429015" y="3256939"/>
              <a:ext cx="361632"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0" name="Connecteur droit 529"/>
            <p:cNvCxnSpPr/>
            <p:nvPr userDrawn="1"/>
          </p:nvCxnSpPr>
          <p:spPr bwMode="gray">
            <a:xfrm>
              <a:off x="6790647" y="3464742"/>
              <a:ext cx="4048" cy="415607"/>
            </a:xfrm>
            <a:prstGeom prst="line">
              <a:avLst/>
            </a:prstGeom>
            <a:ln w="15875" cap="rnd">
              <a:solidFill>
                <a:schemeClr val="accent2">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1" name="Connecteur droit 530"/>
            <p:cNvCxnSpPr/>
            <p:nvPr userDrawn="1"/>
          </p:nvCxnSpPr>
          <p:spPr bwMode="gray">
            <a:xfrm flipV="1">
              <a:off x="7152278" y="3464742"/>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2" name="Connecteur droit 531"/>
            <p:cNvCxnSpPr/>
            <p:nvPr userDrawn="1"/>
          </p:nvCxnSpPr>
          <p:spPr bwMode="gray">
            <a:xfrm flipH="1" flipV="1">
              <a:off x="7517959" y="3464742"/>
              <a:ext cx="357583"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3" name="Connecteur droit 532"/>
            <p:cNvCxnSpPr/>
            <p:nvPr userDrawn="1"/>
          </p:nvCxnSpPr>
          <p:spPr bwMode="gray">
            <a:xfrm flipV="1">
              <a:off x="8241223" y="4088153"/>
              <a:ext cx="356243" cy="212161"/>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4" name="Connecteur droit 533"/>
            <p:cNvCxnSpPr/>
            <p:nvPr userDrawn="1"/>
          </p:nvCxnSpPr>
          <p:spPr bwMode="gray">
            <a:xfrm flipH="1">
              <a:off x="8597466" y="3672545"/>
              <a:ext cx="5389" cy="415608"/>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35" name="Connecteur droit 534"/>
            <p:cNvCxnSpPr/>
            <p:nvPr userDrawn="1"/>
          </p:nvCxnSpPr>
          <p:spPr bwMode="gray">
            <a:xfrm flipH="1" flipV="1">
              <a:off x="6429015" y="3672546"/>
              <a:ext cx="361632" cy="207803"/>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6" name="Connecteur droit 535"/>
            <p:cNvCxnSpPr/>
            <p:nvPr userDrawn="1"/>
          </p:nvCxnSpPr>
          <p:spPr bwMode="gray">
            <a:xfrm>
              <a:off x="6794694" y="3464742"/>
              <a:ext cx="357585" cy="207804"/>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7" name="Connecteur droit 536"/>
            <p:cNvCxnSpPr/>
            <p:nvPr userDrawn="1"/>
          </p:nvCxnSpPr>
          <p:spPr bwMode="gray">
            <a:xfrm flipH="1" flipV="1">
              <a:off x="6794695" y="3880348"/>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8" name="Connecteur droit 537"/>
            <p:cNvCxnSpPr/>
            <p:nvPr userDrawn="1"/>
          </p:nvCxnSpPr>
          <p:spPr bwMode="gray">
            <a:xfrm flipH="1" flipV="1">
              <a:off x="7152280" y="4088153"/>
              <a:ext cx="365679" cy="212161"/>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9" name="Connecteur droit 538"/>
            <p:cNvCxnSpPr/>
            <p:nvPr userDrawn="1"/>
          </p:nvCxnSpPr>
          <p:spPr bwMode="gray">
            <a:xfrm flipH="1">
              <a:off x="7517959" y="4092510"/>
              <a:ext cx="361632" cy="207804"/>
            </a:xfrm>
            <a:prstGeom prst="line">
              <a:avLst/>
            </a:prstGeom>
            <a:ln w="15875" cap="rnd">
              <a:solidFill>
                <a:schemeClr val="accent6">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0" name="Connecteur droit 539"/>
            <p:cNvCxnSpPr/>
            <p:nvPr userDrawn="1"/>
          </p:nvCxnSpPr>
          <p:spPr bwMode="gray">
            <a:xfrm flipH="1" flipV="1">
              <a:off x="7875542" y="2010118"/>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1" name="Connecteur droit 540"/>
            <p:cNvCxnSpPr/>
            <p:nvPr userDrawn="1"/>
          </p:nvCxnSpPr>
          <p:spPr bwMode="gray">
            <a:xfrm flipH="1" flipV="1">
              <a:off x="7513910" y="1386707"/>
              <a:ext cx="4049" cy="415607"/>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2" name="Connecteur droit 541"/>
            <p:cNvCxnSpPr/>
            <p:nvPr userDrawn="1"/>
          </p:nvCxnSpPr>
          <p:spPr bwMode="gray">
            <a:xfrm flipH="1" flipV="1">
              <a:off x="7517959" y="1802314"/>
              <a:ext cx="357583"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3" name="Connecteur droit 542"/>
            <p:cNvCxnSpPr/>
            <p:nvPr userDrawn="1"/>
          </p:nvCxnSpPr>
          <p:spPr bwMode="gray">
            <a:xfrm flipH="1" flipV="1">
              <a:off x="7513910"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4" name="Connecteur droit 543"/>
            <p:cNvCxnSpPr/>
            <p:nvPr userDrawn="1"/>
          </p:nvCxnSpPr>
          <p:spPr bwMode="gray">
            <a:xfrm>
              <a:off x="7875542" y="1178904"/>
              <a:ext cx="365681"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5" name="Connecteur droit 544"/>
            <p:cNvCxnSpPr/>
            <p:nvPr userDrawn="1"/>
          </p:nvCxnSpPr>
          <p:spPr bwMode="gray">
            <a:xfrm flipV="1">
              <a:off x="7875542" y="971100"/>
              <a:ext cx="361632" cy="207804"/>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6" name="Connecteur droit 545"/>
            <p:cNvCxnSpPr/>
            <p:nvPr userDrawn="1"/>
          </p:nvCxnSpPr>
          <p:spPr bwMode="gray">
            <a:xfrm flipH="1">
              <a:off x="7513910" y="1178904"/>
              <a:ext cx="361632" cy="207803"/>
            </a:xfrm>
            <a:prstGeom prst="line">
              <a:avLst/>
            </a:prstGeom>
            <a:ln w="15875" cap="rnd">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47" name="Connecteur droit 546"/>
            <p:cNvCxnSpPr/>
            <p:nvPr userDrawn="1"/>
          </p:nvCxnSpPr>
          <p:spPr bwMode="gray">
            <a:xfrm>
              <a:off x="7152278" y="3672546"/>
              <a:ext cx="365681" cy="207803"/>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8" name="Connecteur droit 547"/>
            <p:cNvCxnSpPr/>
            <p:nvPr userDrawn="1"/>
          </p:nvCxnSpPr>
          <p:spPr bwMode="gray">
            <a:xfrm>
              <a:off x="7517959" y="3880348"/>
              <a:ext cx="361632" cy="212162"/>
            </a:xfrm>
            <a:prstGeom prst="line">
              <a:avLst/>
            </a:prstGeom>
            <a:ln w="15875" cap="rnd">
              <a:solidFill>
                <a:schemeClr val="accent6">
                  <a:lumMod val="40000"/>
                  <a:lumOff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49" name="Connecteur droit 548"/>
            <p:cNvCxnSpPr/>
            <p:nvPr userDrawn="1"/>
          </p:nvCxnSpPr>
          <p:spPr bwMode="gray">
            <a:xfrm>
              <a:off x="7875551" y="3672546"/>
              <a:ext cx="4040" cy="41996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0" name="Connecteur droit 549"/>
            <p:cNvCxnSpPr/>
            <p:nvPr userDrawn="1"/>
          </p:nvCxnSpPr>
          <p:spPr bwMode="gray">
            <a:xfrm>
              <a:off x="7879591" y="4092510"/>
              <a:ext cx="361632" cy="207804"/>
            </a:xfrm>
            <a:prstGeom prst="line">
              <a:avLst/>
            </a:prstGeom>
            <a:ln w="15875" cap="rnd">
              <a:solidFill>
                <a:schemeClr val="accent6"/>
              </a:solidFill>
              <a:miter lim="800000"/>
            </a:ln>
          </p:spPr>
          <p:style>
            <a:lnRef idx="1">
              <a:schemeClr val="accent1"/>
            </a:lnRef>
            <a:fillRef idx="0">
              <a:schemeClr val="accent1"/>
            </a:fillRef>
            <a:effectRef idx="0">
              <a:schemeClr val="accent1"/>
            </a:effectRef>
            <a:fontRef idx="minor">
              <a:schemeClr val="tx1"/>
            </a:fontRef>
          </p:style>
        </p:cxnSp>
        <p:cxnSp>
          <p:nvCxnSpPr>
            <p:cNvPr id="551" name="Connecteur droit 550"/>
            <p:cNvCxnSpPr/>
            <p:nvPr userDrawn="1"/>
          </p:nvCxnSpPr>
          <p:spPr bwMode="gray">
            <a:xfrm flipV="1">
              <a:off x="7152279" y="3256939"/>
              <a:ext cx="0" cy="415607"/>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552" name="Connecteur droit 551"/>
            <p:cNvCxnSpPr/>
            <p:nvPr userDrawn="1"/>
          </p:nvCxnSpPr>
          <p:spPr bwMode="gray">
            <a:xfrm flipH="1" flipV="1">
              <a:off x="7152279" y="3672546"/>
              <a:ext cx="4048" cy="419964"/>
            </a:xfrm>
            <a:prstGeom prst="line">
              <a:avLst/>
            </a:prstGeom>
            <a:ln w="15875" cap="rnd">
              <a:solidFill>
                <a:schemeClr val="bg2"/>
              </a:solidFill>
              <a:miter lim="800000"/>
            </a:ln>
          </p:spPr>
          <p:style>
            <a:lnRef idx="1">
              <a:schemeClr val="accent1"/>
            </a:lnRef>
            <a:fillRef idx="0">
              <a:schemeClr val="accent1"/>
            </a:fillRef>
            <a:effectRef idx="0">
              <a:schemeClr val="accent1"/>
            </a:effectRef>
            <a:fontRef idx="minor">
              <a:schemeClr val="tx1"/>
            </a:fontRef>
          </p:style>
        </p:cxnSp>
        <p:grpSp>
          <p:nvGrpSpPr>
            <p:cNvPr id="553" name="Groupe 552"/>
            <p:cNvGrpSpPr/>
            <p:nvPr userDrawn="1"/>
          </p:nvGrpSpPr>
          <p:grpSpPr bwMode="gray">
            <a:xfrm>
              <a:off x="5344863" y="352734"/>
              <a:ext cx="3486231" cy="3963296"/>
              <a:chOff x="10660946" y="2252678"/>
              <a:chExt cx="3486231" cy="3963296"/>
            </a:xfrm>
          </p:grpSpPr>
          <p:sp>
            <p:nvSpPr>
              <p:cNvPr id="554" name="Forme libre : forme 67">
                <a:extLst>
                  <a:ext uri="{FF2B5EF4-FFF2-40B4-BE49-F238E27FC236}">
                    <a16:creationId xmlns:a16="http://schemas.microsoft.com/office/drawing/2014/main" id="{E3308FDE-D4DD-49AA-AA00-D4CC3B8FCD4A}"/>
                  </a:ext>
                </a:extLst>
              </p:cNvPr>
              <p:cNvSpPr>
                <a:spLocks noChangeAspect="1"/>
              </p:cNvSpPr>
              <p:nvPr userDrawn="1"/>
            </p:nvSpPr>
            <p:spPr bwMode="gray">
              <a:xfrm>
                <a:off x="10660946" y="2444099"/>
                <a:ext cx="1459052" cy="1692500"/>
              </a:xfrm>
              <a:custGeom>
                <a:avLst/>
                <a:gdLst/>
                <a:ahLst/>
                <a:cxnLst/>
                <a:rect l="l" t="t" r="r" b="b"/>
                <a:pathLst>
                  <a:path w="1459052" h="1692500">
                    <a:moveTo>
                      <a:pt x="736822" y="0"/>
                    </a:moveTo>
                    <a:lnTo>
                      <a:pt x="1459052" y="423125"/>
                    </a:lnTo>
                    <a:lnTo>
                      <a:pt x="1459052" y="1269375"/>
                    </a:lnTo>
                    <a:lnTo>
                      <a:pt x="736822" y="1692500"/>
                    </a:lnTo>
                    <a:lnTo>
                      <a:pt x="361849" y="1477169"/>
                    </a:lnTo>
                    <a:lnTo>
                      <a:pt x="417661" y="1444471"/>
                    </a:lnTo>
                    <a:lnTo>
                      <a:pt x="736261" y="1627429"/>
                    </a:lnTo>
                    <a:lnTo>
                      <a:pt x="1402957" y="1236839"/>
                    </a:lnTo>
                    <a:lnTo>
                      <a:pt x="1402957" y="455661"/>
                    </a:lnTo>
                    <a:lnTo>
                      <a:pt x="736261" y="65071"/>
                    </a:lnTo>
                    <a:lnTo>
                      <a:pt x="56095" y="455661"/>
                    </a:lnTo>
                    <a:lnTo>
                      <a:pt x="56095" y="876488"/>
                    </a:lnTo>
                    <a:lnTo>
                      <a:pt x="0" y="844191"/>
                    </a:lnTo>
                    <a:lnTo>
                      <a:pt x="0" y="423125"/>
                    </a:lnTo>
                    <a:close/>
                  </a:path>
                </a:pathLst>
              </a:custGeom>
              <a:solidFill>
                <a:schemeClr val="accent1"/>
              </a:solidFill>
              <a:ln w="57150"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fr-CA" sz="1800"/>
              </a:p>
            </p:txBody>
          </p:sp>
          <p:sp>
            <p:nvSpPr>
              <p:cNvPr id="555" name="Rectangle 902"/>
              <p:cNvSpPr/>
              <p:nvPr userDrawn="1"/>
            </p:nvSpPr>
            <p:spPr bwMode="gray">
              <a:xfrm>
                <a:off x="12824163" y="2252678"/>
                <a:ext cx="1323014" cy="1466874"/>
              </a:xfrm>
              <a:custGeom>
                <a:avLst/>
                <a:gdLst/>
                <a:ahLst/>
                <a:cxnLst/>
                <a:rect l="l" t="t" r="r" b="b"/>
                <a:pathLst>
                  <a:path w="1323014" h="1466874">
                    <a:moveTo>
                      <a:pt x="1010312" y="0"/>
                    </a:moveTo>
                    <a:lnTo>
                      <a:pt x="1121942" y="0"/>
                    </a:lnTo>
                    <a:lnTo>
                      <a:pt x="1323014" y="117800"/>
                    </a:lnTo>
                    <a:lnTo>
                      <a:pt x="1323014" y="183200"/>
                    </a:lnTo>
                    <a:close/>
                    <a:moveTo>
                      <a:pt x="343921" y="0"/>
                    </a:moveTo>
                    <a:lnTo>
                      <a:pt x="456674" y="0"/>
                    </a:lnTo>
                    <a:lnTo>
                      <a:pt x="56095" y="230035"/>
                    </a:lnTo>
                    <a:lnTo>
                      <a:pt x="56095" y="1011213"/>
                    </a:lnTo>
                    <a:lnTo>
                      <a:pt x="736261" y="1401803"/>
                    </a:lnTo>
                    <a:lnTo>
                      <a:pt x="1323014" y="1058048"/>
                    </a:lnTo>
                    <a:lnTo>
                      <a:pt x="1323014" y="1123448"/>
                    </a:lnTo>
                    <a:lnTo>
                      <a:pt x="736822" y="1466874"/>
                    </a:lnTo>
                    <a:lnTo>
                      <a:pt x="0" y="1043749"/>
                    </a:lnTo>
                    <a:lnTo>
                      <a:pt x="0" y="1974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556" name="Freeform 56">
                <a:extLst>
                  <a:ext uri="{FF2B5EF4-FFF2-40B4-BE49-F238E27FC236}">
                    <a16:creationId xmlns:a16="http://schemas.microsoft.com/office/drawing/2014/main" id="{693BFA79-EB7D-497C-8CCA-D98BDF320903}"/>
                  </a:ext>
                </a:extLst>
              </p:cNvPr>
              <p:cNvSpPr>
                <a:spLocks/>
              </p:cNvSpPr>
              <p:nvPr userDrawn="1"/>
            </p:nvSpPr>
            <p:spPr bwMode="gray">
              <a:xfrm>
                <a:off x="12110289" y="4941888"/>
                <a:ext cx="1459052" cy="1274086"/>
              </a:xfrm>
              <a:custGeom>
                <a:avLst/>
                <a:gdLst/>
                <a:ahLst/>
                <a:cxnLst/>
                <a:rect l="l" t="t" r="r" b="b"/>
                <a:pathLst>
                  <a:path w="1459052" h="1274086">
                    <a:moveTo>
                      <a:pt x="736822" y="0"/>
                    </a:moveTo>
                    <a:lnTo>
                      <a:pt x="1459052" y="423125"/>
                    </a:lnTo>
                    <a:lnTo>
                      <a:pt x="1459052" y="1269375"/>
                    </a:lnTo>
                    <a:lnTo>
                      <a:pt x="1451012" y="1274086"/>
                    </a:lnTo>
                    <a:lnTo>
                      <a:pt x="1395535" y="1241188"/>
                    </a:lnTo>
                    <a:lnTo>
                      <a:pt x="1402957" y="1236840"/>
                    </a:lnTo>
                    <a:lnTo>
                      <a:pt x="1402957" y="455661"/>
                    </a:lnTo>
                    <a:lnTo>
                      <a:pt x="736261" y="65071"/>
                    </a:lnTo>
                    <a:lnTo>
                      <a:pt x="56095" y="455661"/>
                    </a:lnTo>
                    <a:lnTo>
                      <a:pt x="56095" y="813858"/>
                    </a:lnTo>
                    <a:lnTo>
                      <a:pt x="0" y="846155"/>
                    </a:lnTo>
                    <a:lnTo>
                      <a:pt x="0" y="423125"/>
                    </a:lnTo>
                    <a:close/>
                  </a:path>
                </a:pathLst>
              </a:custGeom>
              <a:solidFill>
                <a:schemeClr val="accent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fr-CA" sz="1800"/>
              </a:p>
            </p:txBody>
          </p:sp>
        </p:grpSp>
      </p:grpSp>
      <p:sp>
        <p:nvSpPr>
          <p:cNvPr id="19" name="Freeform 6"/>
          <p:cNvSpPr>
            <a:spLocks/>
          </p:cNvSpPr>
          <p:nvPr userDrawn="1"/>
        </p:nvSpPr>
        <p:spPr bwMode="gray">
          <a:xfrm>
            <a:off x="4524998" y="3823110"/>
            <a:ext cx="3899351" cy="2603202"/>
          </a:xfrm>
          <a:custGeom>
            <a:avLst/>
            <a:gdLst>
              <a:gd name="T0" fmla="*/ 1265 w 1729"/>
              <a:gd name="T1" fmla="*/ 274 h 3003"/>
              <a:gd name="T2" fmla="*/ 1265 w 1729"/>
              <a:gd name="T3" fmla="*/ 1730 h 3003"/>
              <a:gd name="T4" fmla="*/ 0 w 1729"/>
              <a:gd name="T5" fmla="*/ 2462 h 3003"/>
              <a:gd name="T6" fmla="*/ 0 w 1729"/>
              <a:gd name="T7" fmla="*/ 3003 h 3003"/>
              <a:gd name="T8" fmla="*/ 1729 w 1729"/>
              <a:gd name="T9" fmla="*/ 2005 h 3003"/>
              <a:gd name="T10" fmla="*/ 1729 w 1729"/>
              <a:gd name="T11" fmla="*/ 1464 h 3003"/>
              <a:gd name="T12" fmla="*/ 1729 w 1729"/>
              <a:gd name="T13" fmla="*/ 0 h 3003"/>
              <a:gd name="T14" fmla="*/ 1265 w 1729"/>
              <a:gd name="T15" fmla="*/ 274 h 3003"/>
              <a:gd name="connsiteX0" fmla="*/ 10000 w 10000"/>
              <a:gd name="connsiteY0" fmla="*/ 0 h 10000"/>
              <a:gd name="connsiteX1" fmla="*/ 7316 w 10000"/>
              <a:gd name="connsiteY1" fmla="*/ 5761 h 10000"/>
              <a:gd name="connsiteX2" fmla="*/ 0 w 10000"/>
              <a:gd name="connsiteY2" fmla="*/ 8198 h 10000"/>
              <a:gd name="connsiteX3" fmla="*/ 0 w 10000"/>
              <a:gd name="connsiteY3" fmla="*/ 10000 h 10000"/>
              <a:gd name="connsiteX4" fmla="*/ 10000 w 10000"/>
              <a:gd name="connsiteY4" fmla="*/ 6677 h 10000"/>
              <a:gd name="connsiteX5" fmla="*/ 10000 w 10000"/>
              <a:gd name="connsiteY5" fmla="*/ 4875 h 10000"/>
              <a:gd name="connsiteX6" fmla="*/ 10000 w 10000"/>
              <a:gd name="connsiteY6" fmla="*/ 0 h 10000"/>
              <a:gd name="connsiteX0" fmla="*/ 10000 w 10000"/>
              <a:gd name="connsiteY0" fmla="*/ 0 h 5125"/>
              <a:gd name="connsiteX1" fmla="*/ 7316 w 10000"/>
              <a:gd name="connsiteY1" fmla="*/ 886 h 5125"/>
              <a:gd name="connsiteX2" fmla="*/ 0 w 10000"/>
              <a:gd name="connsiteY2" fmla="*/ 3323 h 5125"/>
              <a:gd name="connsiteX3" fmla="*/ 0 w 10000"/>
              <a:gd name="connsiteY3" fmla="*/ 5125 h 5125"/>
              <a:gd name="connsiteX4" fmla="*/ 10000 w 10000"/>
              <a:gd name="connsiteY4" fmla="*/ 1802 h 5125"/>
              <a:gd name="connsiteX5" fmla="*/ 10000 w 10000"/>
              <a:gd name="connsiteY5" fmla="*/ 0 h 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5">
                <a:moveTo>
                  <a:pt x="10000" y="0"/>
                </a:moveTo>
                <a:lnTo>
                  <a:pt x="7316" y="886"/>
                </a:lnTo>
                <a:lnTo>
                  <a:pt x="0" y="3323"/>
                </a:lnTo>
                <a:lnTo>
                  <a:pt x="0" y="5125"/>
                </a:lnTo>
                <a:lnTo>
                  <a:pt x="10000" y="1802"/>
                </a:lnTo>
                <a:lnTo>
                  <a:pt x="10000" y="0"/>
                </a:lnTo>
                <a:close/>
              </a:path>
            </a:pathLst>
          </a:custGeom>
          <a:solidFill>
            <a:srgbClr val="009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CA" sz="1800"/>
          </a:p>
        </p:txBody>
      </p:sp>
      <p:sp>
        <p:nvSpPr>
          <p:cNvPr id="13" name="Rectangle 12"/>
          <p:cNvSpPr/>
          <p:nvPr userDrawn="1"/>
        </p:nvSpPr>
        <p:spPr bwMode="gray">
          <a:xfrm>
            <a:off x="1223011" y="1341439"/>
            <a:ext cx="9791701" cy="3783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3" name="Espace réservé de la date 2"/>
          <p:cNvSpPr>
            <a:spLocks noGrp="1"/>
          </p:cNvSpPr>
          <p:nvPr>
            <p:ph type="dt" sz="half" idx="10"/>
          </p:nvPr>
        </p:nvSpPr>
        <p:spPr bwMode="gray"/>
        <p:txBody>
          <a:bodyPr/>
          <a:lstStyle/>
          <a:p>
            <a:fld id="{DB452819-D733-4631-9F1A-EF8486DDB2A6}"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bwMode="gray"/>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bwMode="gray"/>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6" name="Rectangle 2"/>
          <p:cNvSpPr>
            <a:spLocks noGrp="1" noChangeArrowheads="1"/>
          </p:cNvSpPr>
          <p:nvPr>
            <p:ph type="ctrTitle" hasCustomPrompt="1"/>
          </p:nvPr>
        </p:nvSpPr>
        <p:spPr bwMode="gray">
          <a:xfrm>
            <a:off x="1390651" y="2060575"/>
            <a:ext cx="8449733" cy="1295400"/>
          </a:xfrm>
        </p:spPr>
        <p:txBody>
          <a:bodyPr anchor="b"/>
          <a:lstStyle>
            <a:lvl1pPr algn="l">
              <a:defRPr sz="3200" b="1">
                <a:solidFill>
                  <a:schemeClr val="accent3">
                    <a:lumMod val="75000"/>
                  </a:schemeClr>
                </a:solidFill>
              </a:defRPr>
            </a:lvl1pPr>
          </a:lstStyle>
          <a:p>
            <a:pPr lvl="0"/>
            <a:r>
              <a:rPr lang="fr-FR" noProof="0">
                <a:sym typeface="Gotham-Medium" pitchFamily="88" charset="0"/>
              </a:rPr>
              <a:t>Titre de section</a:t>
            </a:r>
            <a:endParaRPr lang="fr-CA" noProof="0">
              <a:sym typeface="Gotham-Medium" pitchFamily="88" charset="0"/>
            </a:endParaRPr>
          </a:p>
        </p:txBody>
      </p:sp>
      <p:sp>
        <p:nvSpPr>
          <p:cNvPr id="17" name="Rectangle 3"/>
          <p:cNvSpPr>
            <a:spLocks noGrp="1" noChangeArrowheads="1"/>
          </p:cNvSpPr>
          <p:nvPr>
            <p:ph type="subTitle" idx="1" hasCustomPrompt="1"/>
          </p:nvPr>
        </p:nvSpPr>
        <p:spPr bwMode="gray">
          <a:xfrm>
            <a:off x="1390651" y="3500439"/>
            <a:ext cx="8449733" cy="575989"/>
          </a:xfrm>
        </p:spPr>
        <p:txBody>
          <a:bodyPr lIns="0"/>
          <a:lstStyle>
            <a:lvl1pPr marL="0" indent="0">
              <a:buFontTx/>
              <a:buNone/>
              <a:defRPr sz="2100" baseline="0">
                <a:solidFill>
                  <a:schemeClr val="accent2">
                    <a:lumMod val="75000"/>
                  </a:schemeClr>
                </a:solidFill>
              </a:defRPr>
            </a:lvl1pPr>
          </a:lstStyle>
          <a:p>
            <a:pPr lvl="0"/>
            <a:r>
              <a:rPr lang="fr-FR" noProof="0">
                <a:sym typeface="Gotham-Medium" pitchFamily="88" charset="0"/>
              </a:rPr>
              <a:t>Sous-titre de section</a:t>
            </a:r>
            <a:endParaRPr lang="fr-CA" noProof="0">
              <a:sym typeface="Gotham-Medium" pitchFamily="88" charset="0"/>
            </a:endParaRPr>
          </a:p>
        </p:txBody>
      </p:sp>
      <p:sp>
        <p:nvSpPr>
          <p:cNvPr id="20" name="Freeform 5"/>
          <p:cNvSpPr>
            <a:spLocks/>
          </p:cNvSpPr>
          <p:nvPr userDrawn="1"/>
        </p:nvSpPr>
        <p:spPr bwMode="gray">
          <a:xfrm>
            <a:off x="623391" y="-342862"/>
            <a:ext cx="3901607" cy="2604576"/>
          </a:xfrm>
          <a:custGeom>
            <a:avLst/>
            <a:gdLst>
              <a:gd name="T0" fmla="*/ 0 w 1730"/>
              <a:gd name="T1" fmla="*/ 999 h 3004"/>
              <a:gd name="T2" fmla="*/ 0 w 1730"/>
              <a:gd name="T3" fmla="*/ 1540 h 3004"/>
              <a:gd name="T4" fmla="*/ 0 w 1730"/>
              <a:gd name="T5" fmla="*/ 3004 h 3004"/>
              <a:gd name="T6" fmla="*/ 465 w 1730"/>
              <a:gd name="T7" fmla="*/ 2729 h 3004"/>
              <a:gd name="T8" fmla="*/ 465 w 1730"/>
              <a:gd name="T9" fmla="*/ 1273 h 3004"/>
              <a:gd name="T10" fmla="*/ 1730 w 1730"/>
              <a:gd name="T11" fmla="*/ 542 h 3004"/>
              <a:gd name="T12" fmla="*/ 1730 w 1730"/>
              <a:gd name="T13" fmla="*/ 0 h 3004"/>
              <a:gd name="T14" fmla="*/ 0 w 1730"/>
              <a:gd name="T15" fmla="*/ 999 h 3004"/>
              <a:gd name="connsiteX0" fmla="*/ 0 w 10000"/>
              <a:gd name="connsiteY0" fmla="*/ 3326 h 10000"/>
              <a:gd name="connsiteX1" fmla="*/ 0 w 10000"/>
              <a:gd name="connsiteY1" fmla="*/ 5126 h 10000"/>
              <a:gd name="connsiteX2" fmla="*/ 0 w 10000"/>
              <a:gd name="connsiteY2" fmla="*/ 10000 h 10000"/>
              <a:gd name="connsiteX3" fmla="*/ 2688 w 10000"/>
              <a:gd name="connsiteY3" fmla="*/ 4238 h 10000"/>
              <a:gd name="connsiteX4" fmla="*/ 10000 w 10000"/>
              <a:gd name="connsiteY4" fmla="*/ 1804 h 10000"/>
              <a:gd name="connsiteX5" fmla="*/ 10000 w 10000"/>
              <a:gd name="connsiteY5" fmla="*/ 0 h 10000"/>
              <a:gd name="connsiteX6" fmla="*/ 0 w 10000"/>
              <a:gd name="connsiteY6" fmla="*/ 3326 h 10000"/>
              <a:gd name="connsiteX0" fmla="*/ 0 w 10000"/>
              <a:gd name="connsiteY0" fmla="*/ 3326 h 5126"/>
              <a:gd name="connsiteX1" fmla="*/ 0 w 10000"/>
              <a:gd name="connsiteY1" fmla="*/ 5126 h 5126"/>
              <a:gd name="connsiteX2" fmla="*/ 2688 w 10000"/>
              <a:gd name="connsiteY2" fmla="*/ 4238 h 5126"/>
              <a:gd name="connsiteX3" fmla="*/ 10000 w 10000"/>
              <a:gd name="connsiteY3" fmla="*/ 1804 h 5126"/>
              <a:gd name="connsiteX4" fmla="*/ 10000 w 10000"/>
              <a:gd name="connsiteY4" fmla="*/ 0 h 5126"/>
              <a:gd name="connsiteX5" fmla="*/ 0 w 10000"/>
              <a:gd name="connsiteY5" fmla="*/ 33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5126">
                <a:moveTo>
                  <a:pt x="0" y="3326"/>
                </a:moveTo>
                <a:lnTo>
                  <a:pt x="0" y="5126"/>
                </a:lnTo>
                <a:lnTo>
                  <a:pt x="2688" y="4238"/>
                </a:lnTo>
                <a:lnTo>
                  <a:pt x="10000" y="1804"/>
                </a:lnTo>
                <a:lnTo>
                  <a:pt x="10000" y="0"/>
                </a:lnTo>
                <a:lnTo>
                  <a:pt x="0" y="3326"/>
                </a:lnTo>
                <a:close/>
              </a:path>
            </a:pathLst>
          </a:custGeom>
          <a:solidFill>
            <a:srgbClr val="009757"/>
          </a:solidFill>
          <a:ln>
            <a:noFill/>
          </a:ln>
        </p:spPr>
        <p:txBody>
          <a:bodyPr vert="horz" wrap="square" lIns="91440" tIns="45720" rIns="91440" bIns="45720" numCol="1" anchor="t" anchorCtr="0" compatLnSpc="1">
            <a:prstTxWarp prst="textNoShape">
              <a:avLst/>
            </a:prstTxWarp>
          </a:bodyPr>
          <a:lstStyle/>
          <a:p>
            <a:endParaRPr lang="fr-CA" sz="1800"/>
          </a:p>
        </p:txBody>
      </p:sp>
      <p:sp>
        <p:nvSpPr>
          <p:cNvPr id="9" name="Espace réservé du texte 8"/>
          <p:cNvSpPr>
            <a:spLocks noGrp="1"/>
          </p:cNvSpPr>
          <p:nvPr>
            <p:ph type="body" sz="quarter" idx="14" hasCustomPrompt="1"/>
          </p:nvPr>
        </p:nvSpPr>
        <p:spPr bwMode="gray">
          <a:xfrm>
            <a:off x="8620789" y="4941888"/>
            <a:ext cx="2371063" cy="1439440"/>
          </a:xfrm>
        </p:spPr>
        <p:txBody>
          <a:bodyPr anchor="b" anchorCtr="0">
            <a:noAutofit/>
          </a:bodyPr>
          <a:lstStyle>
            <a:lvl1pPr marL="0" indent="0" algn="r">
              <a:buNone/>
              <a:defRPr sz="9600">
                <a:solidFill>
                  <a:schemeClr val="accent1"/>
                </a:solidFill>
              </a:defRPr>
            </a:lvl1pPr>
            <a:lvl2pPr algn="r">
              <a:defRPr/>
            </a:lvl2pPr>
            <a:lvl3pPr algn="r">
              <a:defRPr/>
            </a:lvl3pPr>
            <a:lvl4pPr algn="r">
              <a:defRPr/>
            </a:lvl4pPr>
            <a:lvl5pPr algn="r">
              <a:defRPr/>
            </a:lvl5pPr>
          </a:lstStyle>
          <a:p>
            <a:pPr lvl="0"/>
            <a:r>
              <a:rPr lang="fr-CA"/>
              <a:t>##</a:t>
            </a:r>
          </a:p>
        </p:txBody>
      </p:sp>
    </p:spTree>
    <p:extLst>
      <p:ext uri="{BB962C8B-B14F-4D97-AF65-F5344CB8AC3E}">
        <p14:creationId xmlns:p14="http://schemas.microsoft.com/office/powerpoint/2010/main" val="264259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AD203A3-678E-422A-A71F-E6163863BF0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9" name="Espace réservé du contenu 11"/>
          <p:cNvSpPr>
            <a:spLocks noGrp="1"/>
          </p:cNvSpPr>
          <p:nvPr>
            <p:ph sz="quarter" idx="17"/>
          </p:nvPr>
        </p:nvSpPr>
        <p:spPr>
          <a:xfrm>
            <a:off x="431802" y="1341438"/>
            <a:ext cx="5568949"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u contenu 6"/>
          <p:cNvSpPr>
            <a:spLocks noGrp="1"/>
          </p:cNvSpPr>
          <p:nvPr>
            <p:ph sz="quarter" idx="18"/>
          </p:nvPr>
        </p:nvSpPr>
        <p:spPr>
          <a:xfrm>
            <a:off x="6191251" y="1341438"/>
            <a:ext cx="5568949" cy="489585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56080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rois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53649D95-1C06-4973-94BF-EA5048ECF04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799" y="1341438"/>
            <a:ext cx="3647019"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1" name="Espace réservé du contenu 12"/>
          <p:cNvSpPr>
            <a:spLocks noGrp="1"/>
          </p:cNvSpPr>
          <p:nvPr>
            <p:ph sz="quarter" idx="20"/>
          </p:nvPr>
        </p:nvSpPr>
        <p:spPr>
          <a:xfrm>
            <a:off x="4271434" y="1341438"/>
            <a:ext cx="3649133"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2" name="Espace réservé du contenu 12"/>
          <p:cNvSpPr>
            <a:spLocks noGrp="1"/>
          </p:cNvSpPr>
          <p:nvPr>
            <p:ph sz="quarter" idx="21"/>
          </p:nvPr>
        </p:nvSpPr>
        <p:spPr>
          <a:xfrm>
            <a:off x="8113184" y="1341438"/>
            <a:ext cx="3647016" cy="4895850"/>
          </a:xfrm>
          <a:prstGeom prst="rect">
            <a:avLst/>
          </a:prstGeo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Titre 5"/>
          <p:cNvSpPr>
            <a:spLocks noGrp="1"/>
          </p:cNvSpPr>
          <p:nvPr>
            <p:ph type="title"/>
          </p:nvPr>
        </p:nvSpPr>
        <p:spPr>
          <a:xfrm>
            <a:off x="431800" y="476252"/>
            <a:ext cx="11328400" cy="720501"/>
          </a:xfrm>
        </p:spPr>
        <p:txBody>
          <a:bodyPr/>
          <a:lstStyle/>
          <a:p>
            <a:r>
              <a:rPr lang="fr-FR"/>
              <a:t>Modifiez le style du titre</a:t>
            </a:r>
            <a:endParaRPr lang="fr-CA"/>
          </a:p>
        </p:txBody>
      </p:sp>
    </p:spTree>
    <p:extLst>
      <p:ext uri="{BB962C8B-B14F-4D97-AF65-F5344CB8AC3E}">
        <p14:creationId xmlns:p14="http://schemas.microsoft.com/office/powerpoint/2010/main" val="2408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Quatre contenu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CB36AFE-5B62-4D77-A1AB-AC34FA073446}"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lvl1pPr>
              <a:defRPr b="0"/>
            </a:lvl1p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contenu 14"/>
          <p:cNvSpPr>
            <a:spLocks noGrp="1"/>
          </p:cNvSpPr>
          <p:nvPr>
            <p:ph sz="quarter" idx="21"/>
          </p:nvPr>
        </p:nvSpPr>
        <p:spPr>
          <a:xfrm>
            <a:off x="431801"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4"/>
          <p:cNvSpPr>
            <a:spLocks noGrp="1"/>
          </p:cNvSpPr>
          <p:nvPr>
            <p:ph sz="quarter" idx="22"/>
          </p:nvPr>
        </p:nvSpPr>
        <p:spPr>
          <a:xfrm>
            <a:off x="3312585"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4"/>
          <p:cNvSpPr>
            <a:spLocks noGrp="1"/>
          </p:cNvSpPr>
          <p:nvPr>
            <p:ph sz="quarter" idx="23"/>
          </p:nvPr>
        </p:nvSpPr>
        <p:spPr>
          <a:xfrm>
            <a:off x="6191251" y="1341438"/>
            <a:ext cx="2688167" cy="489585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4"/>
          <p:cNvSpPr>
            <a:spLocks noGrp="1"/>
          </p:cNvSpPr>
          <p:nvPr>
            <p:ph sz="quarter" idx="24"/>
          </p:nvPr>
        </p:nvSpPr>
        <p:spPr>
          <a:xfrm>
            <a:off x="9072034" y="1341438"/>
            <a:ext cx="2688167"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8653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51617"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71433"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91251"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1318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1770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5"/>
          </p:nvPr>
        </p:nvSpPr>
        <p:spPr/>
        <p:txBody>
          <a:bodyPr/>
          <a:lstStyle/>
          <a:p>
            <a:pPr defTabSz="913897"/>
            <a:fld id="{1E9FF4BB-7AFF-4872-8CE9-55F58411C5B4}" type="datetime1">
              <a:rPr lang="fr-CA" smtClean="0">
                <a:solidFill>
                  <a:srgbClr val="000000">
                    <a:tint val="75000"/>
                  </a:srgbClr>
                </a:solidFill>
              </a:rPr>
              <a:pPr defTabSz="913897"/>
              <a:t>2021-02-05</a:t>
            </a:fld>
            <a:endParaRPr lang="fr-CA">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897"/>
            <a:endParaRPr lang="fr-CA">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Tree>
    <p:extLst>
      <p:ext uri="{BB962C8B-B14F-4D97-AF65-F5344CB8AC3E}">
        <p14:creationId xmlns:p14="http://schemas.microsoft.com/office/powerpoint/2010/main" val="12833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inq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800"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48"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96" y="1341288"/>
            <a:ext cx="2112000" cy="489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244"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395" y="1341288"/>
            <a:ext cx="2112000" cy="489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8" name="Titre 7"/>
          <p:cNvSpPr>
            <a:spLocks noGrp="1"/>
          </p:cNvSpPr>
          <p:nvPr>
            <p:ph type="title"/>
          </p:nvPr>
        </p:nvSpPr>
        <p:spPr/>
        <p:txBody>
          <a:bodyPr/>
          <a:lstStyle/>
          <a:p>
            <a:r>
              <a:rPr lang="fr-FR"/>
              <a:t>Modifiez le style du titre</a:t>
            </a:r>
            <a:endParaRPr lang="fr-CA"/>
          </a:p>
        </p:txBody>
      </p:sp>
      <p:sp>
        <p:nvSpPr>
          <p:cNvPr id="9" name="Espace réservé de la date 8"/>
          <p:cNvSpPr>
            <a:spLocks noGrp="1"/>
          </p:cNvSpPr>
          <p:nvPr>
            <p:ph type="dt" sz="half" idx="24"/>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14" name="Espace réservé du pied de page 13"/>
          <p:cNvSpPr>
            <a:spLocks noGrp="1"/>
          </p:cNvSpPr>
          <p:nvPr>
            <p:ph type="ftr" sz="quarter" idx="25"/>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6"/>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385099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ix contenus">
    <p:spTree>
      <p:nvGrpSpPr>
        <p:cNvPr id="1" name=""/>
        <p:cNvGrpSpPr/>
        <p:nvPr/>
      </p:nvGrpSpPr>
      <p:grpSpPr>
        <a:xfrm>
          <a:off x="0" y="0"/>
          <a:ext cx="0" cy="0"/>
          <a:chOff x="0" y="0"/>
          <a:chExt cx="0" cy="0"/>
        </a:xfrm>
      </p:grpSpPr>
      <p:sp>
        <p:nvSpPr>
          <p:cNvPr id="10" name="Espace réservé du contenu 12"/>
          <p:cNvSpPr>
            <a:spLocks noGrp="1"/>
          </p:cNvSpPr>
          <p:nvPr>
            <p:ph sz="quarter" idx="19"/>
          </p:nvPr>
        </p:nvSpPr>
        <p:spPr>
          <a:xfrm>
            <a:off x="431799"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51617"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71433" y="1341438"/>
            <a:ext cx="1728000" cy="489585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91251"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1318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17704" y="1341438"/>
            <a:ext cx="1728000" cy="489585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8" name="Espace réservé de la date 7"/>
          <p:cNvSpPr>
            <a:spLocks noGrp="1"/>
          </p:cNvSpPr>
          <p:nvPr>
            <p:ph type="dt" sz="half" idx="25"/>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9" name="Espace réservé du pied de page 8"/>
          <p:cNvSpPr>
            <a:spLocks noGrp="1"/>
          </p:cNvSpPr>
          <p:nvPr>
            <p:ph type="ftr" sz="quarter" idx="26"/>
          </p:nvPr>
        </p:nvSpPr>
        <p:spPr/>
        <p:txBody>
          <a:bodyPr/>
          <a:lstStyle/>
          <a:p>
            <a:pPr defTabSz="913920"/>
            <a:endParaRPr lang="fr-CA">
              <a:solidFill>
                <a:srgbClr val="000000">
                  <a:tint val="75000"/>
                </a:srgbClr>
              </a:solidFill>
            </a:endParaRPr>
          </a:p>
        </p:txBody>
      </p:sp>
      <p:sp>
        <p:nvSpPr>
          <p:cNvPr id="15" name="Espace réservé du numéro de diapositive 14"/>
          <p:cNvSpPr>
            <a:spLocks noGrp="1"/>
          </p:cNvSpPr>
          <p:nvPr>
            <p:ph type="sldNum" sz="quarter" idx="27"/>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11440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341439"/>
            <a:ext cx="5568952"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1" y="1341439"/>
            <a:ext cx="5568948"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060575"/>
            <a:ext cx="5568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1"/>
          <p:cNvSpPr>
            <a:spLocks noGrp="1"/>
          </p:cNvSpPr>
          <p:nvPr>
            <p:ph sz="quarter" idx="18"/>
          </p:nvPr>
        </p:nvSpPr>
        <p:spPr>
          <a:xfrm>
            <a:off x="6191251" y="2060575"/>
            <a:ext cx="5568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19"/>
          </p:nvPr>
        </p:nvSpPr>
        <p:spPr/>
        <p:txBody>
          <a:body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920"/>
            <a:endParaRPr lang="fr-CA">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29643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rois contenus + titres">
    <p:spTree>
      <p:nvGrpSpPr>
        <p:cNvPr id="1" name=""/>
        <p:cNvGrpSpPr/>
        <p:nvPr/>
      </p:nvGrpSpPr>
      <p:grpSpPr>
        <a:xfrm>
          <a:off x="0" y="0"/>
          <a:ext cx="0" cy="0"/>
          <a:chOff x="0" y="0"/>
          <a:chExt cx="0" cy="0"/>
        </a:xfrm>
      </p:grpSpPr>
      <p:sp>
        <p:nvSpPr>
          <p:cNvPr id="2" name="Titre 1"/>
          <p:cNvSpPr>
            <a:spLocks noGrp="1"/>
          </p:cNvSpPr>
          <p:nvPr>
            <p:ph type="title"/>
          </p:nvPr>
        </p:nvSpPr>
        <p:spPr>
          <a:xfrm>
            <a:off x="431800" y="476251"/>
            <a:ext cx="11328400" cy="720724"/>
          </a:xfrm>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EF3C9E1C-E3B0-4ADD-AE47-B05B7A5B811A}"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texte 8"/>
          <p:cNvSpPr>
            <a:spLocks noGrp="1"/>
          </p:cNvSpPr>
          <p:nvPr>
            <p:ph type="body" sz="quarter" idx="16" hasCustomPrompt="1"/>
          </p:nvPr>
        </p:nvSpPr>
        <p:spPr>
          <a:xfrm>
            <a:off x="431800"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1" name="Espace réservé du texte 8"/>
          <p:cNvSpPr>
            <a:spLocks noGrp="1"/>
          </p:cNvSpPr>
          <p:nvPr>
            <p:ph type="body" sz="quarter" idx="17" hasCustomPrompt="1"/>
          </p:nvPr>
        </p:nvSpPr>
        <p:spPr>
          <a:xfrm>
            <a:off x="4271437"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8112204" y="1340113"/>
            <a:ext cx="364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contenu 12"/>
          <p:cNvSpPr>
            <a:spLocks noGrp="1"/>
          </p:cNvSpPr>
          <p:nvPr>
            <p:ph sz="quarter" idx="19"/>
          </p:nvPr>
        </p:nvSpPr>
        <p:spPr>
          <a:xfrm>
            <a:off x="431796" y="2050683"/>
            <a:ext cx="364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12"/>
          <p:cNvSpPr>
            <a:spLocks noGrp="1"/>
          </p:cNvSpPr>
          <p:nvPr>
            <p:ph sz="quarter" idx="20"/>
          </p:nvPr>
        </p:nvSpPr>
        <p:spPr>
          <a:xfrm>
            <a:off x="4271433"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contenu 12"/>
          <p:cNvSpPr>
            <a:spLocks noGrp="1"/>
          </p:cNvSpPr>
          <p:nvPr>
            <p:ph sz="quarter" idx="21"/>
          </p:nvPr>
        </p:nvSpPr>
        <p:spPr>
          <a:xfrm>
            <a:off x="8112200" y="2050683"/>
            <a:ext cx="364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14173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Quatre contenus + tit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7109C69-3815-4576-8336-A352B5F3E6C3}"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1" name="Espace réservé du texte 8"/>
          <p:cNvSpPr>
            <a:spLocks noGrp="1"/>
          </p:cNvSpPr>
          <p:nvPr>
            <p:ph type="body" sz="quarter" idx="17" hasCustomPrompt="1"/>
          </p:nvPr>
        </p:nvSpPr>
        <p:spPr>
          <a:xfrm>
            <a:off x="431967" y="1341438"/>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2" name="Espace réservé du texte 8"/>
          <p:cNvSpPr>
            <a:spLocks noGrp="1"/>
          </p:cNvSpPr>
          <p:nvPr>
            <p:ph type="body" sz="quarter" idx="18" hasCustomPrompt="1"/>
          </p:nvPr>
        </p:nvSpPr>
        <p:spPr>
          <a:xfrm>
            <a:off x="3294360"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3" name="Espace réservé du texte 8"/>
          <p:cNvSpPr>
            <a:spLocks noGrp="1"/>
          </p:cNvSpPr>
          <p:nvPr>
            <p:ph type="body" sz="quarter" idx="19" hasCustomPrompt="1"/>
          </p:nvPr>
        </p:nvSpPr>
        <p:spPr>
          <a:xfrm>
            <a:off x="6191584"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4" name="Espace réservé du texte 8"/>
          <p:cNvSpPr>
            <a:spLocks noGrp="1"/>
          </p:cNvSpPr>
          <p:nvPr>
            <p:ph type="body" sz="quarter" idx="20" hasCustomPrompt="1"/>
          </p:nvPr>
        </p:nvSpPr>
        <p:spPr>
          <a:xfrm>
            <a:off x="9078859" y="1342187"/>
            <a:ext cx="2688000" cy="576000"/>
          </a:xfrm>
          <a:prstGeom prst="rect">
            <a:avLst/>
          </a:prstGeom>
          <a:solidFill>
            <a:schemeClr val="accent1"/>
          </a:solidFill>
        </p:spPr>
        <p:txBody>
          <a:bodyPr lIns="35981" tIns="35981" rIns="35981" bIns="35981"/>
          <a:lstStyle>
            <a:lvl1pPr marL="0" indent="0">
              <a:lnSpc>
                <a:spcPct val="80000"/>
              </a:lnSpc>
              <a:spcBef>
                <a:spcPts val="0"/>
              </a:spcBef>
              <a:buNone/>
              <a:defRPr baseline="0">
                <a:solidFill>
                  <a:schemeClr val="bg1"/>
                </a:solidFill>
              </a:defRPr>
            </a:lvl1pPr>
          </a:lstStyle>
          <a:p>
            <a:pPr lvl="0"/>
            <a:r>
              <a:rPr lang="fr-FR"/>
              <a:t>Cliquez pour modifier le titre</a:t>
            </a:r>
            <a:endParaRPr lang="fr-CA"/>
          </a:p>
        </p:txBody>
      </p:sp>
      <p:sp>
        <p:nvSpPr>
          <p:cNvPr id="15" name="Espace réservé du contenu 14"/>
          <p:cNvSpPr>
            <a:spLocks noGrp="1"/>
          </p:cNvSpPr>
          <p:nvPr>
            <p:ph sz="quarter" idx="21"/>
          </p:nvPr>
        </p:nvSpPr>
        <p:spPr>
          <a:xfrm>
            <a:off x="431967"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6" name="Espace réservé du contenu 14"/>
          <p:cNvSpPr>
            <a:spLocks noGrp="1"/>
          </p:cNvSpPr>
          <p:nvPr>
            <p:ph sz="quarter" idx="22"/>
          </p:nvPr>
        </p:nvSpPr>
        <p:spPr>
          <a:xfrm>
            <a:off x="3312584"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7" name="Espace réservé du contenu 14"/>
          <p:cNvSpPr>
            <a:spLocks noGrp="1"/>
          </p:cNvSpPr>
          <p:nvPr>
            <p:ph sz="quarter" idx="23"/>
          </p:nvPr>
        </p:nvSpPr>
        <p:spPr>
          <a:xfrm>
            <a:off x="6191417" y="2060575"/>
            <a:ext cx="268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8" name="Espace réservé du contenu 14"/>
          <p:cNvSpPr>
            <a:spLocks noGrp="1"/>
          </p:cNvSpPr>
          <p:nvPr>
            <p:ph sz="quarter" idx="24"/>
          </p:nvPr>
        </p:nvSpPr>
        <p:spPr>
          <a:xfrm>
            <a:off x="9072200" y="2060575"/>
            <a:ext cx="268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Tree>
    <p:extLst>
      <p:ext uri="{BB962C8B-B14F-4D97-AF65-F5344CB8AC3E}">
        <p14:creationId xmlns:p14="http://schemas.microsoft.com/office/powerpoint/2010/main" val="348308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inq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7F1142D-4702-4723-8E02-AB5515B92A6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318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7359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5040000" y="2061288"/>
            <a:ext cx="2112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73441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9648200" y="2061288"/>
            <a:ext cx="2112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Rectangle 5"/>
          <p:cNvSpPr/>
          <p:nvPr userDrawn="1"/>
        </p:nvSpPr>
        <p:spPr>
          <a:xfrm>
            <a:off x="10214870" y="-389288"/>
            <a:ext cx="240935" cy="280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14" name="Espace réservé du texte 8"/>
          <p:cNvSpPr>
            <a:spLocks noGrp="1"/>
          </p:cNvSpPr>
          <p:nvPr>
            <p:ph type="body" sz="quarter" idx="17" hasCustomPrompt="1"/>
          </p:nvPr>
        </p:nvSpPr>
        <p:spPr>
          <a:xfrm>
            <a:off x="4318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5" name="Espace réservé du texte 8"/>
          <p:cNvSpPr>
            <a:spLocks noGrp="1"/>
          </p:cNvSpPr>
          <p:nvPr>
            <p:ph type="body" sz="quarter" idx="18" hasCustomPrompt="1"/>
          </p:nvPr>
        </p:nvSpPr>
        <p:spPr>
          <a:xfrm>
            <a:off x="27359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25" hasCustomPrompt="1"/>
          </p:nvPr>
        </p:nvSpPr>
        <p:spPr>
          <a:xfrm>
            <a:off x="50400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6" hasCustomPrompt="1"/>
          </p:nvPr>
        </p:nvSpPr>
        <p:spPr>
          <a:xfrm>
            <a:off x="73441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7" hasCustomPrompt="1"/>
          </p:nvPr>
        </p:nvSpPr>
        <p:spPr>
          <a:xfrm>
            <a:off x="9648200" y="1341437"/>
            <a:ext cx="2112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8" name="Titre 7"/>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63722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ix contenus + titr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69DDE2EF-A37D-49EE-B6E6-05E546125B3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0" name="Espace réservé du contenu 12"/>
          <p:cNvSpPr>
            <a:spLocks noGrp="1"/>
          </p:cNvSpPr>
          <p:nvPr>
            <p:ph sz="quarter" idx="19"/>
          </p:nvPr>
        </p:nvSpPr>
        <p:spPr>
          <a:xfrm>
            <a:off x="429843" y="2060575"/>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1" name="Espace réservé du contenu 12"/>
          <p:cNvSpPr>
            <a:spLocks noGrp="1"/>
          </p:cNvSpPr>
          <p:nvPr>
            <p:ph sz="quarter" idx="20"/>
          </p:nvPr>
        </p:nvSpPr>
        <p:spPr>
          <a:xfrm>
            <a:off x="2349792" y="2060574"/>
            <a:ext cx="1728000" cy="4176000"/>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2" name="Espace réservé du contenu 12"/>
          <p:cNvSpPr>
            <a:spLocks noGrp="1"/>
          </p:cNvSpPr>
          <p:nvPr>
            <p:ph sz="quarter" idx="21"/>
          </p:nvPr>
        </p:nvSpPr>
        <p:spPr>
          <a:xfrm>
            <a:off x="4269741" y="2060574"/>
            <a:ext cx="1728000" cy="4176000"/>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7" name="Espace réservé du contenu 6"/>
          <p:cNvSpPr>
            <a:spLocks noGrp="1"/>
          </p:cNvSpPr>
          <p:nvPr>
            <p:ph sz="quarter" idx="22"/>
          </p:nvPr>
        </p:nvSpPr>
        <p:spPr>
          <a:xfrm>
            <a:off x="6189691" y="2060574"/>
            <a:ext cx="1728000" cy="4176000"/>
          </a:xfr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6"/>
          <p:cNvSpPr>
            <a:spLocks noGrp="1"/>
          </p:cNvSpPr>
          <p:nvPr>
            <p:ph sz="quarter" idx="23"/>
          </p:nvPr>
        </p:nvSpPr>
        <p:spPr>
          <a:xfrm>
            <a:off x="8109640"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4" name="Espace réservé du contenu 6"/>
          <p:cNvSpPr>
            <a:spLocks noGrp="1"/>
          </p:cNvSpPr>
          <p:nvPr>
            <p:ph sz="quarter" idx="24"/>
          </p:nvPr>
        </p:nvSpPr>
        <p:spPr>
          <a:xfrm>
            <a:off x="10029587" y="2060574"/>
            <a:ext cx="1728000" cy="4176000"/>
          </a:xfr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5" name="Espace réservé du texte 8"/>
          <p:cNvSpPr>
            <a:spLocks noGrp="1"/>
          </p:cNvSpPr>
          <p:nvPr>
            <p:ph type="body" sz="quarter" idx="17" hasCustomPrompt="1"/>
          </p:nvPr>
        </p:nvSpPr>
        <p:spPr>
          <a:xfrm>
            <a:off x="434413"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6" name="Espace réservé du texte 8"/>
          <p:cNvSpPr>
            <a:spLocks noGrp="1"/>
          </p:cNvSpPr>
          <p:nvPr>
            <p:ph type="body" sz="quarter" idx="18" hasCustomPrompt="1"/>
          </p:nvPr>
        </p:nvSpPr>
        <p:spPr>
          <a:xfrm>
            <a:off x="2317515" y="1323381"/>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7" name="Espace réservé du texte 8"/>
          <p:cNvSpPr>
            <a:spLocks noGrp="1"/>
          </p:cNvSpPr>
          <p:nvPr>
            <p:ph type="body" sz="quarter" idx="25" hasCustomPrompt="1"/>
          </p:nvPr>
        </p:nvSpPr>
        <p:spPr>
          <a:xfrm>
            <a:off x="4250175"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8" name="Espace réservé du texte 8"/>
          <p:cNvSpPr>
            <a:spLocks noGrp="1"/>
          </p:cNvSpPr>
          <p:nvPr>
            <p:ph type="body" sz="quarter" idx="26" hasCustomPrompt="1"/>
          </p:nvPr>
        </p:nvSpPr>
        <p:spPr>
          <a:xfrm>
            <a:off x="6193864" y="1325375"/>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19" name="Espace réservé du texte 8"/>
          <p:cNvSpPr>
            <a:spLocks noGrp="1"/>
          </p:cNvSpPr>
          <p:nvPr>
            <p:ph type="body" sz="quarter" idx="27" hasCustomPrompt="1"/>
          </p:nvPr>
        </p:nvSpPr>
        <p:spPr>
          <a:xfrm>
            <a:off x="8114997"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20" name="Espace réservé du texte 8"/>
          <p:cNvSpPr>
            <a:spLocks noGrp="1"/>
          </p:cNvSpPr>
          <p:nvPr>
            <p:ph type="body" sz="quarter" idx="28" hasCustomPrompt="1"/>
          </p:nvPr>
        </p:nvSpPr>
        <p:spPr>
          <a:xfrm>
            <a:off x="10032200" y="1340113"/>
            <a:ext cx="1728000" cy="576000"/>
          </a:xfrm>
          <a:prstGeom prst="rect">
            <a:avLst/>
          </a:prstGeom>
          <a:solidFill>
            <a:schemeClr val="accent1"/>
          </a:solidFill>
        </p:spPr>
        <p:txBody>
          <a:bodyPr lIns="35981" tIns="35981" rIns="35981" bIns="35981"/>
          <a:lstStyle>
            <a:lvl1pPr marL="0" indent="0">
              <a:lnSpc>
                <a:spcPct val="80000"/>
              </a:lnSpc>
              <a:buNone/>
              <a:defRPr baseline="0">
                <a:solidFill>
                  <a:schemeClr val="bg1"/>
                </a:solidFill>
              </a:defRPr>
            </a:lvl1pPr>
          </a:lstStyle>
          <a:p>
            <a:pPr lvl="0"/>
            <a:r>
              <a:rPr lang="fr-FR"/>
              <a:t>Cliquez pour modifier le titre</a:t>
            </a:r>
            <a:endParaRPr lang="fr-CA"/>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97231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 colonne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4271434" y="476251"/>
            <a:ext cx="7488767"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00173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lonnes + message clé">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11187E-8582-4198-9DE2-C372A89E4402}"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17" name="Espace réservé du texte 8"/>
          <p:cNvSpPr>
            <a:spLocks noGrp="1"/>
          </p:cNvSpPr>
          <p:nvPr>
            <p:ph type="body" sz="quarter" idx="17" hasCustomPrompt="1"/>
          </p:nvPr>
        </p:nvSpPr>
        <p:spPr>
          <a:xfrm>
            <a:off x="431801" y="3357563"/>
            <a:ext cx="3647016" cy="1439862"/>
          </a:xfrm>
          <a:prstGeom prst="rect">
            <a:avLst/>
          </a:prstGeom>
          <a:pattFill prst="ltUpDiag">
            <a:fgClr>
              <a:schemeClr val="bg1">
                <a:lumMod val="85000"/>
              </a:schemeClr>
            </a:fgClr>
            <a:bgClr>
              <a:schemeClr val="bg1"/>
            </a:bgClr>
          </a:pattFill>
        </p:spPr>
        <p:txBody>
          <a:bodyPr lIns="35981" tIns="143924" rIns="35981" bIns="143924" anchor="ctr" anchorCtr="1">
            <a:normAutofit/>
          </a:bodyPr>
          <a:lstStyle>
            <a:lvl1pPr marL="0" indent="0">
              <a:lnSpc>
                <a:spcPct val="80000"/>
              </a:lnSpc>
              <a:buNone/>
              <a:defRPr sz="1800" baseline="0">
                <a:solidFill>
                  <a:schemeClr val="accent1"/>
                </a:solidFill>
              </a:defRPr>
            </a:lvl1pPr>
          </a:lstStyle>
          <a:p>
            <a:pPr lvl="0"/>
            <a:r>
              <a:rPr lang="fr-FR"/>
              <a:t>Cliquez pour modifier le message clé</a:t>
            </a:r>
            <a:endParaRPr lang="fr-CA"/>
          </a:p>
        </p:txBody>
      </p:sp>
      <p:sp>
        <p:nvSpPr>
          <p:cNvPr id="6" name="Titre 5"/>
          <p:cNvSpPr>
            <a:spLocks noGrp="1"/>
          </p:cNvSpPr>
          <p:nvPr>
            <p:ph type="title"/>
          </p:nvPr>
        </p:nvSpPr>
        <p:spPr>
          <a:xfrm>
            <a:off x="431801" y="476251"/>
            <a:ext cx="3647017" cy="2160587"/>
          </a:xfrm>
        </p:spPr>
        <p:txBody>
          <a:bodyPr/>
          <a:lstStyle/>
          <a:p>
            <a:r>
              <a:rPr lang="fr-FR"/>
              <a:t>Modifiez le style du titre</a:t>
            </a:r>
            <a:endParaRPr lang="fr-CA"/>
          </a:p>
        </p:txBody>
      </p:sp>
      <p:sp>
        <p:nvSpPr>
          <p:cNvPr id="8" name="Espace réservé du contenu 7"/>
          <p:cNvSpPr>
            <a:spLocks noGrp="1"/>
          </p:cNvSpPr>
          <p:nvPr>
            <p:ph sz="quarter" idx="18"/>
          </p:nvPr>
        </p:nvSpPr>
        <p:spPr>
          <a:xfrm>
            <a:off x="8113184"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Espace réservé du contenu 9"/>
          <p:cNvSpPr>
            <a:spLocks noGrp="1"/>
          </p:cNvSpPr>
          <p:nvPr>
            <p:ph sz="quarter" idx="19"/>
          </p:nvPr>
        </p:nvSpPr>
        <p:spPr>
          <a:xfrm>
            <a:off x="4271433" y="476251"/>
            <a:ext cx="3648000" cy="57610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64396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EDC920A9-4A6D-485C-B2D0-F96D7DFB43A1}" type="datetime1">
              <a:rPr lang="fr-CA" smtClean="0">
                <a:solidFill>
                  <a:srgbClr val="000000">
                    <a:tint val="75000"/>
                  </a:srgbClr>
                </a:solidFill>
              </a:rPr>
              <a:pPr/>
              <a:t>2021-02-05</a:t>
            </a:fld>
            <a:endParaRPr lang="fr-CA">
              <a:solidFill>
                <a:srgbClr val="000000">
                  <a:tint val="75000"/>
                </a:srgbClr>
              </a:solidFill>
            </a:endParaRPr>
          </a:p>
        </p:txBody>
      </p:sp>
      <p:sp>
        <p:nvSpPr>
          <p:cNvPr id="4" name="Espace réservé du pied de page 3"/>
          <p:cNvSpPr>
            <a:spLocks noGrp="1"/>
          </p:cNvSpPr>
          <p:nvPr>
            <p:ph type="ftr" sz="quarter" idx="11"/>
          </p:nvPr>
        </p:nvSpPr>
        <p:spPr/>
        <p:txBody>
          <a:bodyPr/>
          <a:lstStyle/>
          <a:p>
            <a:endParaRPr>
              <a:solidFill>
                <a:srgbClr val="000000">
                  <a:tint val="75000"/>
                </a:srgbClr>
              </a:solidFill>
            </a:endParaRPr>
          </a:p>
        </p:txBody>
      </p:sp>
      <p:sp>
        <p:nvSpPr>
          <p:cNvPr id="5" name="Espace réservé du numéro de diapositive 4"/>
          <p:cNvSpPr>
            <a:spLocks noGrp="1"/>
          </p:cNvSpPr>
          <p:nvPr>
            <p:ph type="sldNum" sz="quarter" idx="12"/>
          </p:nvPr>
        </p:nvSpPr>
        <p:spPr/>
        <p:txBody>
          <a:bodyPr/>
          <a:lstStyle/>
          <a:p>
            <a:fld id="{00EC7536-4046-4F46-856D-63BE82C36B30}" type="slidenum">
              <a:rPr lang="fr-CA" smtClean="0">
                <a:solidFill>
                  <a:srgbClr val="000000">
                    <a:tint val="75000"/>
                  </a:srgbClr>
                </a:solidFill>
              </a:rPr>
              <a:pPr/>
              <a:t>‹N°›</a:t>
            </a:fld>
            <a:endParaRPr lang="fr-CA">
              <a:solidFill>
                <a:srgbClr val="000000">
                  <a:tint val="75000"/>
                </a:srgbClr>
              </a:solidFill>
            </a:endParaRPr>
          </a:p>
        </p:txBody>
      </p:sp>
      <p:sp>
        <p:nvSpPr>
          <p:cNvPr id="6" name="Titre 5"/>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364904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 titres">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a:xfrm>
            <a:off x="431799" y="1341441"/>
            <a:ext cx="5568952"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0" name="Espace réservé du texte 8"/>
          <p:cNvSpPr>
            <a:spLocks noGrp="1"/>
          </p:cNvSpPr>
          <p:nvPr>
            <p:ph type="body" sz="quarter" idx="16" hasCustomPrompt="1"/>
          </p:nvPr>
        </p:nvSpPr>
        <p:spPr>
          <a:xfrm>
            <a:off x="6191251" y="1341441"/>
            <a:ext cx="5568948" cy="574675"/>
          </a:xfrm>
          <a:prstGeom prst="rect">
            <a:avLst/>
          </a:prstGeom>
          <a:solidFill>
            <a:schemeClr val="accent1"/>
          </a:solidFill>
        </p:spPr>
        <p:txBody>
          <a:bodyPr lIns="35981" tIns="35981" rIns="35981" bIns="35981"/>
          <a:lstStyle>
            <a:lvl1pPr marL="0" indent="0">
              <a:buNone/>
              <a:defRPr baseline="0">
                <a:solidFill>
                  <a:schemeClr val="bg1"/>
                </a:solidFill>
              </a:defRPr>
            </a:lvl1pPr>
          </a:lstStyle>
          <a:p>
            <a:pPr lvl="0"/>
            <a:r>
              <a:rPr lang="fr-FR"/>
              <a:t>Cliquez pour modifier le titre</a:t>
            </a:r>
            <a:endParaRPr lang="fr-CA"/>
          </a:p>
        </p:txBody>
      </p:sp>
      <p:sp>
        <p:nvSpPr>
          <p:cNvPr id="12" name="Espace réservé du contenu 11"/>
          <p:cNvSpPr>
            <a:spLocks noGrp="1"/>
          </p:cNvSpPr>
          <p:nvPr>
            <p:ph sz="quarter" idx="17"/>
          </p:nvPr>
        </p:nvSpPr>
        <p:spPr>
          <a:xfrm>
            <a:off x="431799" y="2060577"/>
            <a:ext cx="5568000" cy="4176713"/>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CA" dirty="0"/>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13" name="Espace réservé du contenu 11"/>
          <p:cNvSpPr>
            <a:spLocks noGrp="1"/>
          </p:cNvSpPr>
          <p:nvPr>
            <p:ph sz="quarter" idx="18"/>
          </p:nvPr>
        </p:nvSpPr>
        <p:spPr>
          <a:xfrm>
            <a:off x="6191251" y="2060577"/>
            <a:ext cx="5568000" cy="4176713"/>
          </a:xfrm>
          <a:prstGeom prst="rect">
            <a:avLst/>
          </a:prstGeom>
        </p:spPr>
        <p:txBody>
          <a:bodyPr vert="horz" lIns="0" tIns="0" rIns="0" bIns="0" rtlCol="0">
            <a:normAutofit/>
          </a:bodyPr>
          <a:lstStyle>
            <a:lvl1pPr>
              <a:defRPr lang="fr-FR" smtClean="0"/>
            </a:lvl1pPr>
            <a:lvl2pPr>
              <a:defRPr lang="fr-FR" smtClean="0"/>
            </a:lvl2pPr>
            <a:lvl3pPr>
              <a:defRPr lang="fr-FR" smtClean="0"/>
            </a:lvl3pPr>
            <a:lvl4pPr>
              <a:defRPr lang="fr-FR" smtClean="0"/>
            </a:lvl4pPr>
            <a:lvl5pPr>
              <a:defRPr lang="fr-CA"/>
            </a:lvl5pPr>
          </a:lstStyle>
          <a:p>
            <a:pPr lvl="0">
              <a:lnSpc>
                <a:spcPct val="90000"/>
              </a:lnSpc>
              <a:spcBef>
                <a:spcPts val="600"/>
              </a:spcBef>
            </a:pPr>
            <a:r>
              <a:rPr lang="fr-FR"/>
              <a:t>Modifier les styles du texte du masque</a:t>
            </a:r>
          </a:p>
          <a:p>
            <a:pPr lvl="1">
              <a:lnSpc>
                <a:spcPct val="90000"/>
              </a:lnSpc>
              <a:spcBef>
                <a:spcPts val="600"/>
              </a:spcBef>
            </a:pPr>
            <a:r>
              <a:rPr lang="fr-FR"/>
              <a:t>Deuxième niveau</a:t>
            </a:r>
          </a:p>
          <a:p>
            <a:pPr lvl="2">
              <a:lnSpc>
                <a:spcPct val="90000"/>
              </a:lnSpc>
              <a:spcBef>
                <a:spcPts val="600"/>
              </a:spcBef>
            </a:pPr>
            <a:r>
              <a:rPr lang="fr-FR"/>
              <a:t>Troisième niveau</a:t>
            </a:r>
          </a:p>
          <a:p>
            <a:pPr lvl="3">
              <a:lnSpc>
                <a:spcPct val="90000"/>
              </a:lnSpc>
              <a:spcBef>
                <a:spcPts val="600"/>
              </a:spcBef>
            </a:pPr>
            <a:r>
              <a:rPr lang="fr-FR"/>
              <a:t>Quatrième niveau</a:t>
            </a:r>
          </a:p>
          <a:p>
            <a:pPr lvl="4">
              <a:lnSpc>
                <a:spcPct val="90000"/>
              </a:lnSpc>
              <a:spcBef>
                <a:spcPts val="600"/>
              </a:spcBef>
            </a:pPr>
            <a:r>
              <a:rPr lang="fr-FR"/>
              <a:t>Cinquième niveau</a:t>
            </a:r>
            <a:endParaRPr lang="fr-CA"/>
          </a:p>
        </p:txBody>
      </p:sp>
      <p:sp>
        <p:nvSpPr>
          <p:cNvPr id="6" name="Titre 5"/>
          <p:cNvSpPr>
            <a:spLocks noGrp="1"/>
          </p:cNvSpPr>
          <p:nvPr>
            <p:ph type="title"/>
          </p:nvPr>
        </p:nvSpPr>
        <p:spPr/>
        <p:txBody>
          <a:bodyPr/>
          <a:lstStyle/>
          <a:p>
            <a:r>
              <a:rPr lang="fr-FR"/>
              <a:t>Modifiez le style du titre</a:t>
            </a:r>
            <a:endParaRPr lang="fr-CA"/>
          </a:p>
        </p:txBody>
      </p:sp>
      <p:sp>
        <p:nvSpPr>
          <p:cNvPr id="7" name="Espace réservé de la date 6"/>
          <p:cNvSpPr>
            <a:spLocks noGrp="1"/>
          </p:cNvSpPr>
          <p:nvPr>
            <p:ph type="dt" sz="half" idx="19"/>
          </p:nvPr>
        </p:nvSpPr>
        <p:spPr/>
        <p:txBody>
          <a:bodyPr/>
          <a:lstStyle/>
          <a:p>
            <a:pPr defTabSz="913897"/>
            <a:fld id="{1E9FF4BB-7AFF-4872-8CE9-55F58411C5B4}" type="datetime1">
              <a:rPr lang="fr-CA" smtClean="0">
                <a:solidFill>
                  <a:srgbClr val="000000">
                    <a:tint val="75000"/>
                  </a:srgbClr>
                </a:solidFill>
              </a:rPr>
              <a:pPr defTabSz="913897"/>
              <a:t>2021-02-05</a:t>
            </a:fld>
            <a:endParaRPr lang="fr-CA">
              <a:solidFill>
                <a:srgbClr val="000000">
                  <a:tint val="75000"/>
                </a:srgbClr>
              </a:solidFill>
            </a:endParaRPr>
          </a:p>
        </p:txBody>
      </p:sp>
      <p:sp>
        <p:nvSpPr>
          <p:cNvPr id="8" name="Espace réservé du pied de page 7"/>
          <p:cNvSpPr>
            <a:spLocks noGrp="1"/>
          </p:cNvSpPr>
          <p:nvPr>
            <p:ph type="ftr" sz="quarter" idx="20"/>
          </p:nvPr>
        </p:nvSpPr>
        <p:spPr/>
        <p:txBody>
          <a:bodyPr/>
          <a:lstStyle/>
          <a:p>
            <a:pPr defTabSz="913897"/>
            <a:endParaRPr lang="fr-CA">
              <a:solidFill>
                <a:srgbClr val="000000">
                  <a:tint val="75000"/>
                </a:srgbClr>
              </a:solidFill>
            </a:endParaRPr>
          </a:p>
        </p:txBody>
      </p:sp>
      <p:sp>
        <p:nvSpPr>
          <p:cNvPr id="11" name="Espace réservé du numéro de diapositive 10"/>
          <p:cNvSpPr>
            <a:spLocks noGrp="1"/>
          </p:cNvSpPr>
          <p:nvPr>
            <p:ph type="sldNum" sz="quarter" idx="21"/>
          </p:nvPr>
        </p:nvSpPr>
        <p:spPr/>
        <p:txBody>
          <a:body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Tree>
    <p:extLst>
      <p:ext uri="{BB962C8B-B14F-4D97-AF65-F5344CB8AC3E}">
        <p14:creationId xmlns:p14="http://schemas.microsoft.com/office/powerpoint/2010/main" val="42155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u numéro de diapositive 14">
            <a:extLst>
              <a:ext uri="{FF2B5EF4-FFF2-40B4-BE49-F238E27FC236}">
                <a16:creationId xmlns:a16="http://schemas.microsoft.com/office/drawing/2014/main" id="{AE73ACB0-11D7-46BA-A2B7-BFB696DFC415}"/>
              </a:ext>
            </a:extLst>
          </p:cNvPr>
          <p:cNvSpPr>
            <a:spLocks noGrp="1"/>
          </p:cNvSpPr>
          <p:nvPr>
            <p:ph type="sldNum" sz="quarter" idx="27"/>
          </p:nvPr>
        </p:nvSpPr>
        <p:spPr>
          <a:xfrm>
            <a:off x="10991851" y="6381347"/>
            <a:ext cx="767655" cy="476250"/>
          </a:xfrm>
        </p:spPr>
        <p:txBody>
          <a:body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Tree>
    <p:extLst>
      <p:ext uri="{BB962C8B-B14F-4D97-AF65-F5344CB8AC3E}">
        <p14:creationId xmlns:p14="http://schemas.microsoft.com/office/powerpoint/2010/main" val="378083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heme" Target="../theme/theme5.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76255"/>
            <a:ext cx="113284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381750"/>
            <a:ext cx="1727200" cy="476250"/>
          </a:xfrm>
          <a:prstGeom prst="rect">
            <a:avLst/>
          </a:prstGeom>
        </p:spPr>
        <p:txBody>
          <a:bodyPr vert="horz" lIns="0" tIns="0" rIns="0" bIns="0" rtlCol="0" anchor="ctr"/>
          <a:lstStyle>
            <a:lvl1pPr algn="l">
              <a:defRPr sz="1100">
                <a:solidFill>
                  <a:schemeClr val="tx1">
                    <a:tint val="75000"/>
                  </a:schemeClr>
                </a:solidFill>
              </a:defRPr>
            </a:lvl1pPr>
          </a:lstStyle>
          <a:p>
            <a:pPr defTabSz="913897"/>
            <a:fld id="{1E9FF4BB-7AFF-4872-8CE9-55F58411C5B4}" type="datetime1">
              <a:rPr lang="fr-CA" smtClean="0">
                <a:solidFill>
                  <a:srgbClr val="000000">
                    <a:tint val="75000"/>
                  </a:srgbClr>
                </a:solidFill>
              </a:rPr>
              <a:pPr defTabSz="913897"/>
              <a:t>2021-02-05</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31034" y="6381750"/>
            <a:ext cx="6529055"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897"/>
            <a:endParaRPr lang="fr-CA">
              <a:solidFill>
                <a:srgbClr val="000000">
                  <a:tint val="75000"/>
                </a:srgbClr>
              </a:solidFill>
            </a:endParaRPr>
          </a:p>
        </p:txBody>
      </p:sp>
      <p:sp>
        <p:nvSpPr>
          <p:cNvPr id="6" name="Espace réservé du numéro de diapositive 5"/>
          <p:cNvSpPr>
            <a:spLocks noGrp="1"/>
          </p:cNvSpPr>
          <p:nvPr>
            <p:ph type="sldNum" sz="quarter" idx="4"/>
          </p:nvPr>
        </p:nvSpPr>
        <p:spPr>
          <a:xfrm>
            <a:off x="10991853" y="6381347"/>
            <a:ext cx="767655"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897"/>
            <a:fld id="{00EC7536-4046-4F46-856D-63BE82C36B30}" type="slidenum">
              <a:rPr lang="fr-CA" smtClean="0">
                <a:solidFill>
                  <a:srgbClr val="000000">
                    <a:tint val="75000"/>
                  </a:srgbClr>
                </a:solidFill>
              </a:rPr>
              <a:pPr defTabSz="913897"/>
              <a:t>‹N°›</a:t>
            </a:fld>
            <a:endParaRPr lang="fr-CA">
              <a:solidFill>
                <a:srgbClr val="000000">
                  <a:tint val="75000"/>
                </a:srgbClr>
              </a:solidFill>
            </a:endParaRPr>
          </a:p>
        </p:txBody>
      </p:sp>
      <p:sp>
        <p:nvSpPr>
          <p:cNvPr id="8" name="Espace réservé du texte 7"/>
          <p:cNvSpPr>
            <a:spLocks noGrp="1"/>
          </p:cNvSpPr>
          <p:nvPr>
            <p:ph type="body" idx="1"/>
          </p:nvPr>
        </p:nvSpPr>
        <p:spPr>
          <a:xfrm>
            <a:off x="431800" y="1341438"/>
            <a:ext cx="11328813"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336715" y="1916832"/>
            <a:ext cx="293405"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325968" y="2636906"/>
            <a:ext cx="282659"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331340" y="3356990"/>
            <a:ext cx="288031"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318313" y="4077076"/>
            <a:ext cx="275005"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331340" y="4797168"/>
            <a:ext cx="288032"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329060" y="5517249"/>
            <a:ext cx="285752"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329060" y="6237323"/>
            <a:ext cx="285752"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329060" y="6868572"/>
            <a:ext cx="285752"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318313" y="-9625"/>
            <a:ext cx="275005"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329061" y="476672"/>
            <a:ext cx="285752"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329061" y="1196742"/>
            <a:ext cx="285752"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12235310" y="-9625"/>
            <a:ext cx="293407"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239351" y="-241700"/>
            <a:ext cx="11713301"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239351" y="6885387"/>
            <a:ext cx="11713301"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1" name="Rectangle 160"/>
          <p:cNvSpPr/>
          <p:nvPr/>
        </p:nvSpPr>
        <p:spPr>
          <a:xfrm>
            <a:off x="431034" y="-1"/>
            <a:ext cx="1728529" cy="188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lgn="ctr"/>
            <a:endParaRPr lang="fr-CA" sz="1800"/>
          </a:p>
        </p:txBody>
      </p:sp>
    </p:spTree>
    <p:extLst>
      <p:ext uri="{BB962C8B-B14F-4D97-AF65-F5344CB8AC3E}">
        <p14:creationId xmlns:p14="http://schemas.microsoft.com/office/powerpoint/2010/main" val="2254625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770" r:id="rId18"/>
    <p:sldLayoutId id="2147483771" r:id="rId19"/>
    <p:sldLayoutId id="2147483776" r:id="rId20"/>
    <p:sldLayoutId id="2147483779"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897"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17" indent="-176117" algn="l" defTabSz="913897"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1" indent="-179290" algn="l" defTabSz="913897"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64" indent="-182462" algn="l" defTabSz="913897"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77" indent="-173034" algn="l" defTabSz="913897"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49" indent="-176209" algn="l" defTabSz="913897"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16"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164"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13"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060" indent="-228474" algn="l" defTabSz="91389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897" rtl="0" eaLnBrk="1" latinLnBrk="0" hangingPunct="1">
        <a:defRPr sz="1800" kern="1200">
          <a:solidFill>
            <a:schemeClr val="tx1"/>
          </a:solidFill>
          <a:latin typeface="+mn-lt"/>
          <a:ea typeface="+mn-ea"/>
          <a:cs typeface="+mn-cs"/>
        </a:defRPr>
      </a:lvl1pPr>
      <a:lvl2pPr marL="456949" algn="l" defTabSz="913897" rtl="0" eaLnBrk="1" latinLnBrk="0" hangingPunct="1">
        <a:defRPr sz="1800" kern="1200">
          <a:solidFill>
            <a:schemeClr val="tx1"/>
          </a:solidFill>
          <a:latin typeface="+mn-lt"/>
          <a:ea typeface="+mn-ea"/>
          <a:cs typeface="+mn-cs"/>
        </a:defRPr>
      </a:lvl2pPr>
      <a:lvl3pPr marL="913897" algn="l" defTabSz="913897" rtl="0" eaLnBrk="1" latinLnBrk="0" hangingPunct="1">
        <a:defRPr sz="1800" kern="1200">
          <a:solidFill>
            <a:schemeClr val="tx1"/>
          </a:solidFill>
          <a:latin typeface="+mn-lt"/>
          <a:ea typeface="+mn-ea"/>
          <a:cs typeface="+mn-cs"/>
        </a:defRPr>
      </a:lvl3pPr>
      <a:lvl4pPr marL="1370844" algn="l" defTabSz="913897" rtl="0" eaLnBrk="1" latinLnBrk="0" hangingPunct="1">
        <a:defRPr sz="1800" kern="1200">
          <a:solidFill>
            <a:schemeClr val="tx1"/>
          </a:solidFill>
          <a:latin typeface="+mn-lt"/>
          <a:ea typeface="+mn-ea"/>
          <a:cs typeface="+mn-cs"/>
        </a:defRPr>
      </a:lvl4pPr>
      <a:lvl5pPr marL="1827793" algn="l" defTabSz="913897" rtl="0" eaLnBrk="1" latinLnBrk="0" hangingPunct="1">
        <a:defRPr sz="1800" kern="1200">
          <a:solidFill>
            <a:schemeClr val="tx1"/>
          </a:solidFill>
          <a:latin typeface="+mn-lt"/>
          <a:ea typeface="+mn-ea"/>
          <a:cs typeface="+mn-cs"/>
        </a:defRPr>
      </a:lvl5pPr>
      <a:lvl6pPr marL="2284742" algn="l" defTabSz="913897" rtl="0" eaLnBrk="1" latinLnBrk="0" hangingPunct="1">
        <a:defRPr sz="1800" kern="1200">
          <a:solidFill>
            <a:schemeClr val="tx1"/>
          </a:solidFill>
          <a:latin typeface="+mn-lt"/>
          <a:ea typeface="+mn-ea"/>
          <a:cs typeface="+mn-cs"/>
        </a:defRPr>
      </a:lvl6pPr>
      <a:lvl7pPr marL="2741690" algn="l" defTabSz="913897" rtl="0" eaLnBrk="1" latinLnBrk="0" hangingPunct="1">
        <a:defRPr sz="1800" kern="1200">
          <a:solidFill>
            <a:schemeClr val="tx1"/>
          </a:solidFill>
          <a:latin typeface="+mn-lt"/>
          <a:ea typeface="+mn-ea"/>
          <a:cs typeface="+mn-cs"/>
        </a:defRPr>
      </a:lvl7pPr>
      <a:lvl8pPr marL="3198639" algn="l" defTabSz="913897" rtl="0" eaLnBrk="1" latinLnBrk="0" hangingPunct="1">
        <a:defRPr sz="1800" kern="1200">
          <a:solidFill>
            <a:schemeClr val="tx1"/>
          </a:solidFill>
          <a:latin typeface="+mn-lt"/>
          <a:ea typeface="+mn-ea"/>
          <a:cs typeface="+mn-cs"/>
        </a:defRPr>
      </a:lvl8pPr>
      <a:lvl9pPr marL="3655587" algn="l" defTabSz="91389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780">
          <p15:clr>
            <a:srgbClr val="F26B43"/>
          </p15:clr>
        </p15:guide>
        <p15:guide id="4" pos="3296">
          <p15:clr>
            <a:srgbClr val="F26B43"/>
          </p15:clr>
        </p15:guide>
        <p15:guide id="5" pos="3175">
          <p15:clr>
            <a:srgbClr val="F26B43"/>
          </p15:clr>
        </p15:guide>
        <p15:guide id="6" pos="2691">
          <p15:clr>
            <a:srgbClr val="F26B43"/>
          </p15:clr>
        </p15:guide>
        <p15:guide id="7" pos="2569">
          <p15:clr>
            <a:srgbClr val="F26B43"/>
          </p15:clr>
        </p15:guide>
        <p15:guide id="8" pos="2087">
          <p15:clr>
            <a:srgbClr val="F26B43"/>
          </p15:clr>
        </p15:guide>
        <p15:guide id="9" pos="1965">
          <p15:clr>
            <a:srgbClr val="F26B43"/>
          </p15:clr>
        </p15:guide>
        <p15:guide id="10" pos="1481">
          <p15:clr>
            <a:srgbClr val="F26B43"/>
          </p15:clr>
        </p15:guide>
        <p15:guide id="11" pos="1360">
          <p15:clr>
            <a:srgbClr val="F26B43"/>
          </p15:clr>
        </p15:guide>
        <p15:guide id="12" pos="876">
          <p15:clr>
            <a:srgbClr val="F26B43"/>
          </p15:clr>
        </p15:guide>
        <p15:guide id="13" pos="272">
          <p15:clr>
            <a:srgbClr val="F26B43"/>
          </p15:clr>
        </p15:guide>
        <p15:guide id="14" pos="151">
          <p15:clr>
            <a:srgbClr val="F26B43"/>
          </p15:clr>
        </p15:guide>
        <p15:guide id="15" pos="3900">
          <p15:clr>
            <a:srgbClr val="F26B43"/>
          </p15:clr>
        </p15:guide>
        <p15:guide id="16" pos="4384">
          <p15:clr>
            <a:srgbClr val="F26B43"/>
          </p15:clr>
        </p15:guide>
        <p15:guide id="17" pos="4505">
          <p15:clr>
            <a:srgbClr val="F26B43"/>
          </p15:clr>
        </p15:guide>
        <p15:guide id="18" pos="4989">
          <p15:clr>
            <a:srgbClr val="F26B43"/>
          </p15:clr>
        </p15:guide>
        <p15:guide id="19" pos="5111">
          <p15:clr>
            <a:srgbClr val="F26B43"/>
          </p15:clr>
        </p15:guide>
        <p15:guide id="20" pos="5593">
          <p15:clr>
            <a:srgbClr val="F26B43"/>
          </p15:clr>
        </p15:guide>
        <p15:guide id="21" pos="5715">
          <p15:clr>
            <a:srgbClr val="F26B43"/>
          </p15:clr>
        </p15:guide>
        <p15:guide id="22" pos="6199">
          <p15:clr>
            <a:srgbClr val="F26B43"/>
          </p15:clr>
        </p15:guide>
        <p15:guide id="23" pos="6320">
          <p15:clr>
            <a:srgbClr val="F26B43"/>
          </p15:clr>
        </p15:guide>
        <p15:guide id="24" pos="6804">
          <p15:clr>
            <a:srgbClr val="F26B43"/>
          </p15:clr>
        </p15:guide>
        <p15:guide id="25" pos="6924">
          <p15:clr>
            <a:srgbClr val="F26B43"/>
          </p15:clr>
        </p15:guide>
        <p15:guide id="26" pos="7408">
          <p15:clr>
            <a:srgbClr val="F26B43"/>
          </p15:clr>
        </p15:guide>
        <p15:guide id="27" pos="7529">
          <p15:clr>
            <a:srgbClr val="F26B43"/>
          </p15:clr>
        </p15:guide>
        <p15:guide id="28" orient="horz" pos="2115">
          <p15:clr>
            <a:srgbClr val="F26B43"/>
          </p15:clr>
        </p15:guide>
        <p15:guide id="29" orient="horz" pos="1752">
          <p15:clr>
            <a:srgbClr val="F26B43"/>
          </p15:clr>
        </p15:guide>
        <p15:guide id="30" orient="horz" pos="1661">
          <p15:clr>
            <a:srgbClr val="F26B43"/>
          </p15:clr>
        </p15:guide>
        <p15:guide id="31" orient="horz" pos="1298">
          <p15:clr>
            <a:srgbClr val="F26B43"/>
          </p15:clr>
        </p15:guide>
        <p15:guide id="32" pos="7680">
          <p15:clr>
            <a:srgbClr val="F26B43"/>
          </p15:clr>
        </p15:guide>
        <p15:guide id="33">
          <p15:clr>
            <a:srgbClr val="F26B43"/>
          </p15:clr>
        </p15:guide>
        <p15:guide id="34" orient="horz" pos="2205">
          <p15:clr>
            <a:srgbClr val="F26B43"/>
          </p15:clr>
        </p15:guide>
        <p15:guide id="35" orient="horz" pos="2568">
          <p15:clr>
            <a:srgbClr val="F26B43"/>
          </p15:clr>
        </p15:guide>
        <p15:guide id="36" orient="horz" pos="2659">
          <p15:clr>
            <a:srgbClr val="F26B43"/>
          </p15:clr>
        </p15:guide>
        <p15:guide id="37" orient="horz" pos="3022">
          <p15:clr>
            <a:srgbClr val="F26B43"/>
          </p15:clr>
        </p15:guide>
        <p15:guide id="38" orient="horz" pos="3113">
          <p15:clr>
            <a:srgbClr val="F26B43"/>
          </p15:clr>
        </p15:guide>
        <p15:guide id="39" orient="horz" pos="3475">
          <p15:clr>
            <a:srgbClr val="F26B43"/>
          </p15:clr>
        </p15:guide>
        <p15:guide id="40" orient="horz" pos="3566">
          <p15:clr>
            <a:srgbClr val="F26B43"/>
          </p15:clr>
        </p15:guide>
        <p15:guide id="41" orient="horz" pos="3929">
          <p15:clr>
            <a:srgbClr val="F26B43"/>
          </p15:clr>
        </p15:guide>
        <p15:guide id="42" orient="horz" pos="4020">
          <p15:clr>
            <a:srgbClr val="F26B43"/>
          </p15:clr>
        </p15:guide>
        <p15:guide id="43" orient="horz" pos="1207">
          <p15:clr>
            <a:srgbClr val="F26B43"/>
          </p15:clr>
        </p15:guide>
        <p15:guide id="44" orient="horz" pos="845">
          <p15:clr>
            <a:srgbClr val="F26B43"/>
          </p15:clr>
        </p15:guide>
        <p15:guide id="45" orient="horz" pos="754">
          <p15:clr>
            <a:srgbClr val="F26B43"/>
          </p15:clr>
        </p15:guide>
        <p15:guide id="46" orient="horz" pos="391">
          <p15:clr>
            <a:srgbClr val="F26B43"/>
          </p15:clr>
        </p15:guide>
        <p15:guide id="47" orient="horz" pos="300">
          <p15:clr>
            <a:srgbClr val="F26B43"/>
          </p15:clr>
        </p15:guide>
        <p15:guide id="48" orient="horz" pos="119">
          <p15:clr>
            <a:srgbClr val="F26B43"/>
          </p15:clr>
        </p15:guide>
        <p15:guide id="49" orient="horz">
          <p15:clr>
            <a:srgbClr val="F26B43"/>
          </p15:clr>
        </p15:guide>
        <p15:guide id="50" orient="horz" pos="4320">
          <p15:clr>
            <a:srgbClr val="F26B43"/>
          </p15:clr>
        </p15:guide>
        <p15:guide id="51" pos="7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76253"/>
            <a:ext cx="113284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381750"/>
            <a:ext cx="1727200" cy="476250"/>
          </a:xfrm>
          <a:prstGeom prst="rect">
            <a:avLst/>
          </a:prstGeom>
        </p:spPr>
        <p:txBody>
          <a:bodyPr vert="horz" lIns="0" tIns="0" rIns="0" bIns="0" rtlCol="0" anchor="ctr"/>
          <a:lstStyle>
            <a:lvl1pPr algn="l">
              <a:defRPr sz="1100">
                <a:solidFill>
                  <a:schemeClr val="tx1">
                    <a:tint val="75000"/>
                  </a:schemeClr>
                </a:solidFill>
              </a:defRPr>
            </a:lvl1p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31032" y="6381750"/>
            <a:ext cx="6529055"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920"/>
            <a:endParaRPr lang="fr-CA">
              <a:solidFill>
                <a:srgbClr val="000000">
                  <a:tint val="75000"/>
                </a:srgbClr>
              </a:solidFill>
            </a:endParaRPr>
          </a:p>
        </p:txBody>
      </p:sp>
      <p:sp>
        <p:nvSpPr>
          <p:cNvPr id="6" name="Espace réservé du numéro de diapositive 5"/>
          <p:cNvSpPr>
            <a:spLocks noGrp="1"/>
          </p:cNvSpPr>
          <p:nvPr>
            <p:ph type="sldNum" sz="quarter" idx="4"/>
          </p:nvPr>
        </p:nvSpPr>
        <p:spPr>
          <a:xfrm>
            <a:off x="10991851" y="6381347"/>
            <a:ext cx="767655"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
        <p:nvSpPr>
          <p:cNvPr id="8" name="Espace réservé du texte 7"/>
          <p:cNvSpPr>
            <a:spLocks noGrp="1"/>
          </p:cNvSpPr>
          <p:nvPr>
            <p:ph type="body" idx="1"/>
          </p:nvPr>
        </p:nvSpPr>
        <p:spPr>
          <a:xfrm>
            <a:off x="431800" y="1341438"/>
            <a:ext cx="11328813"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336715" y="1916831"/>
            <a:ext cx="293405"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325968" y="2636906"/>
            <a:ext cx="282659"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331340" y="3356990"/>
            <a:ext cx="288031"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318313" y="4077076"/>
            <a:ext cx="275005"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331340" y="4797168"/>
            <a:ext cx="288032"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329060" y="5517247"/>
            <a:ext cx="285752"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329060" y="6237321"/>
            <a:ext cx="285752"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329060" y="6868572"/>
            <a:ext cx="285752"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318313" y="-9625"/>
            <a:ext cx="275005"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329061" y="476672"/>
            <a:ext cx="285752"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329061" y="1196740"/>
            <a:ext cx="285752"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12235309" y="-9625"/>
            <a:ext cx="293407"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239350" y="-241700"/>
            <a:ext cx="11713301"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239350" y="6885385"/>
            <a:ext cx="11713301"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1" name="Rectangle 160"/>
          <p:cNvSpPr/>
          <p:nvPr/>
        </p:nvSpPr>
        <p:spPr>
          <a:xfrm>
            <a:off x="431033" y="-1"/>
            <a:ext cx="1728529" cy="188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fr-CA" sz="1800"/>
          </a:p>
        </p:txBody>
      </p:sp>
    </p:spTree>
    <p:extLst>
      <p:ext uri="{BB962C8B-B14F-4D97-AF65-F5344CB8AC3E}">
        <p14:creationId xmlns:p14="http://schemas.microsoft.com/office/powerpoint/2010/main" val="278422642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920"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21" indent="-176121" algn="l" defTabSz="913920"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8" indent="-179294" algn="l" defTabSz="913920"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73" indent="-182467" algn="l" defTabSz="913920"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88" indent="-173038" algn="l" defTabSz="913920"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63" indent="-176213" algn="l" defTabSz="913920"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7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23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9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157"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920" rtl="0" eaLnBrk="1" latinLnBrk="0" hangingPunct="1">
        <a:defRPr sz="1800" kern="1200">
          <a:solidFill>
            <a:schemeClr val="tx1"/>
          </a:solidFill>
          <a:latin typeface="+mn-lt"/>
          <a:ea typeface="+mn-ea"/>
          <a:cs typeface="+mn-cs"/>
        </a:defRPr>
      </a:lvl1pPr>
      <a:lvl2pPr marL="456960" algn="l" defTabSz="913920" rtl="0" eaLnBrk="1" latinLnBrk="0" hangingPunct="1">
        <a:defRPr sz="1800" kern="1200">
          <a:solidFill>
            <a:schemeClr val="tx1"/>
          </a:solidFill>
          <a:latin typeface="+mn-lt"/>
          <a:ea typeface="+mn-ea"/>
          <a:cs typeface="+mn-cs"/>
        </a:defRPr>
      </a:lvl2pPr>
      <a:lvl3pPr marL="913920" algn="l" defTabSz="913920" rtl="0" eaLnBrk="1" latinLnBrk="0" hangingPunct="1">
        <a:defRPr sz="1800" kern="1200">
          <a:solidFill>
            <a:schemeClr val="tx1"/>
          </a:solidFill>
          <a:latin typeface="+mn-lt"/>
          <a:ea typeface="+mn-ea"/>
          <a:cs typeface="+mn-cs"/>
        </a:defRPr>
      </a:lvl3pPr>
      <a:lvl4pPr marL="1370879" algn="l" defTabSz="913920" rtl="0" eaLnBrk="1" latinLnBrk="0" hangingPunct="1">
        <a:defRPr sz="1800" kern="1200">
          <a:solidFill>
            <a:schemeClr val="tx1"/>
          </a:solidFill>
          <a:latin typeface="+mn-lt"/>
          <a:ea typeface="+mn-ea"/>
          <a:cs typeface="+mn-cs"/>
        </a:defRPr>
      </a:lvl4pPr>
      <a:lvl5pPr marL="1827838" algn="l" defTabSz="913920" rtl="0" eaLnBrk="1" latinLnBrk="0" hangingPunct="1">
        <a:defRPr sz="1800" kern="1200">
          <a:solidFill>
            <a:schemeClr val="tx1"/>
          </a:solidFill>
          <a:latin typeface="+mn-lt"/>
          <a:ea typeface="+mn-ea"/>
          <a:cs typeface="+mn-cs"/>
        </a:defRPr>
      </a:lvl5pPr>
      <a:lvl6pPr marL="2284798" algn="l" defTabSz="913920" rtl="0" eaLnBrk="1" latinLnBrk="0" hangingPunct="1">
        <a:defRPr sz="1800" kern="1200">
          <a:solidFill>
            <a:schemeClr val="tx1"/>
          </a:solidFill>
          <a:latin typeface="+mn-lt"/>
          <a:ea typeface="+mn-ea"/>
          <a:cs typeface="+mn-cs"/>
        </a:defRPr>
      </a:lvl6pPr>
      <a:lvl7pPr marL="2741758" algn="l" defTabSz="913920" rtl="0" eaLnBrk="1" latinLnBrk="0" hangingPunct="1">
        <a:defRPr sz="1800" kern="1200">
          <a:solidFill>
            <a:schemeClr val="tx1"/>
          </a:solidFill>
          <a:latin typeface="+mn-lt"/>
          <a:ea typeface="+mn-ea"/>
          <a:cs typeface="+mn-cs"/>
        </a:defRPr>
      </a:lvl7pPr>
      <a:lvl8pPr marL="3198718" algn="l" defTabSz="913920" rtl="0" eaLnBrk="1" latinLnBrk="0" hangingPunct="1">
        <a:defRPr sz="1800" kern="1200">
          <a:solidFill>
            <a:schemeClr val="tx1"/>
          </a:solidFill>
          <a:latin typeface="+mn-lt"/>
          <a:ea typeface="+mn-ea"/>
          <a:cs typeface="+mn-cs"/>
        </a:defRPr>
      </a:lvl8pPr>
      <a:lvl9pPr marL="3655678" algn="l" defTabSz="91392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780">
          <p15:clr>
            <a:srgbClr val="F26B43"/>
          </p15:clr>
        </p15:guide>
        <p15:guide id="4" pos="3296">
          <p15:clr>
            <a:srgbClr val="F26B43"/>
          </p15:clr>
        </p15:guide>
        <p15:guide id="5" pos="3175">
          <p15:clr>
            <a:srgbClr val="F26B43"/>
          </p15:clr>
        </p15:guide>
        <p15:guide id="6" pos="2691">
          <p15:clr>
            <a:srgbClr val="F26B43"/>
          </p15:clr>
        </p15:guide>
        <p15:guide id="7" pos="2569">
          <p15:clr>
            <a:srgbClr val="F26B43"/>
          </p15:clr>
        </p15:guide>
        <p15:guide id="8" pos="2087">
          <p15:clr>
            <a:srgbClr val="F26B43"/>
          </p15:clr>
        </p15:guide>
        <p15:guide id="9" pos="1965">
          <p15:clr>
            <a:srgbClr val="F26B43"/>
          </p15:clr>
        </p15:guide>
        <p15:guide id="10" pos="1481">
          <p15:clr>
            <a:srgbClr val="F26B43"/>
          </p15:clr>
        </p15:guide>
        <p15:guide id="11" pos="1360">
          <p15:clr>
            <a:srgbClr val="F26B43"/>
          </p15:clr>
        </p15:guide>
        <p15:guide id="12" pos="876">
          <p15:clr>
            <a:srgbClr val="F26B43"/>
          </p15:clr>
        </p15:guide>
        <p15:guide id="13" pos="272">
          <p15:clr>
            <a:srgbClr val="F26B43"/>
          </p15:clr>
        </p15:guide>
        <p15:guide id="14" pos="151">
          <p15:clr>
            <a:srgbClr val="F26B43"/>
          </p15:clr>
        </p15:guide>
        <p15:guide id="15" pos="3900">
          <p15:clr>
            <a:srgbClr val="F26B43"/>
          </p15:clr>
        </p15:guide>
        <p15:guide id="16" pos="4384">
          <p15:clr>
            <a:srgbClr val="F26B43"/>
          </p15:clr>
        </p15:guide>
        <p15:guide id="17" pos="4505">
          <p15:clr>
            <a:srgbClr val="F26B43"/>
          </p15:clr>
        </p15:guide>
        <p15:guide id="18" pos="4989">
          <p15:clr>
            <a:srgbClr val="F26B43"/>
          </p15:clr>
        </p15:guide>
        <p15:guide id="19" pos="5111">
          <p15:clr>
            <a:srgbClr val="F26B43"/>
          </p15:clr>
        </p15:guide>
        <p15:guide id="20" pos="5593">
          <p15:clr>
            <a:srgbClr val="F26B43"/>
          </p15:clr>
        </p15:guide>
        <p15:guide id="21" pos="5715">
          <p15:clr>
            <a:srgbClr val="F26B43"/>
          </p15:clr>
        </p15:guide>
        <p15:guide id="22" pos="6199">
          <p15:clr>
            <a:srgbClr val="F26B43"/>
          </p15:clr>
        </p15:guide>
        <p15:guide id="23" pos="6320">
          <p15:clr>
            <a:srgbClr val="F26B43"/>
          </p15:clr>
        </p15:guide>
        <p15:guide id="24" pos="6804">
          <p15:clr>
            <a:srgbClr val="F26B43"/>
          </p15:clr>
        </p15:guide>
        <p15:guide id="25" pos="6924">
          <p15:clr>
            <a:srgbClr val="F26B43"/>
          </p15:clr>
        </p15:guide>
        <p15:guide id="26" pos="7408">
          <p15:clr>
            <a:srgbClr val="F26B43"/>
          </p15:clr>
        </p15:guide>
        <p15:guide id="27" pos="7529">
          <p15:clr>
            <a:srgbClr val="F26B43"/>
          </p15:clr>
        </p15:guide>
        <p15:guide id="28" orient="horz" pos="2115">
          <p15:clr>
            <a:srgbClr val="F26B43"/>
          </p15:clr>
        </p15:guide>
        <p15:guide id="29" orient="horz" pos="1752">
          <p15:clr>
            <a:srgbClr val="F26B43"/>
          </p15:clr>
        </p15:guide>
        <p15:guide id="30" orient="horz" pos="1661">
          <p15:clr>
            <a:srgbClr val="F26B43"/>
          </p15:clr>
        </p15:guide>
        <p15:guide id="31" orient="horz" pos="1298">
          <p15:clr>
            <a:srgbClr val="F26B43"/>
          </p15:clr>
        </p15:guide>
        <p15:guide id="32" pos="7680">
          <p15:clr>
            <a:srgbClr val="F26B43"/>
          </p15:clr>
        </p15:guide>
        <p15:guide id="33">
          <p15:clr>
            <a:srgbClr val="F26B43"/>
          </p15:clr>
        </p15:guide>
        <p15:guide id="34" orient="horz" pos="2205">
          <p15:clr>
            <a:srgbClr val="F26B43"/>
          </p15:clr>
        </p15:guide>
        <p15:guide id="35" orient="horz" pos="2568">
          <p15:clr>
            <a:srgbClr val="F26B43"/>
          </p15:clr>
        </p15:guide>
        <p15:guide id="36" orient="horz" pos="2659">
          <p15:clr>
            <a:srgbClr val="F26B43"/>
          </p15:clr>
        </p15:guide>
        <p15:guide id="37" orient="horz" pos="3022">
          <p15:clr>
            <a:srgbClr val="F26B43"/>
          </p15:clr>
        </p15:guide>
        <p15:guide id="38" orient="horz" pos="3113">
          <p15:clr>
            <a:srgbClr val="F26B43"/>
          </p15:clr>
        </p15:guide>
        <p15:guide id="39" orient="horz" pos="3475">
          <p15:clr>
            <a:srgbClr val="F26B43"/>
          </p15:clr>
        </p15:guide>
        <p15:guide id="40" orient="horz" pos="3566">
          <p15:clr>
            <a:srgbClr val="F26B43"/>
          </p15:clr>
        </p15:guide>
        <p15:guide id="41" orient="horz" pos="3929">
          <p15:clr>
            <a:srgbClr val="F26B43"/>
          </p15:clr>
        </p15:guide>
        <p15:guide id="42" orient="horz" pos="4020">
          <p15:clr>
            <a:srgbClr val="F26B43"/>
          </p15:clr>
        </p15:guide>
        <p15:guide id="43" orient="horz" pos="1207">
          <p15:clr>
            <a:srgbClr val="F26B43"/>
          </p15:clr>
        </p15:guide>
        <p15:guide id="44" orient="horz" pos="845">
          <p15:clr>
            <a:srgbClr val="F26B43"/>
          </p15:clr>
        </p15:guide>
        <p15:guide id="45" orient="horz" pos="754">
          <p15:clr>
            <a:srgbClr val="F26B43"/>
          </p15:clr>
        </p15:guide>
        <p15:guide id="46" orient="horz" pos="391">
          <p15:clr>
            <a:srgbClr val="F26B43"/>
          </p15:clr>
        </p15:guide>
        <p15:guide id="47" orient="horz" pos="300">
          <p15:clr>
            <a:srgbClr val="F26B43"/>
          </p15:clr>
        </p15:guide>
        <p15:guide id="48" orient="horz" pos="119">
          <p15:clr>
            <a:srgbClr val="F26B43"/>
          </p15:clr>
        </p15:guide>
        <p15:guide id="49" orient="horz">
          <p15:clr>
            <a:srgbClr val="F26B43"/>
          </p15:clr>
        </p15:guide>
        <p15:guide id="50" orient="horz" pos="4320">
          <p15:clr>
            <a:srgbClr val="F26B43"/>
          </p15:clr>
        </p15:guide>
        <p15:guide id="51" pos="7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52966"/>
            <a:ext cx="11328400" cy="958851"/>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405419"/>
            <a:ext cx="1727221" cy="452580"/>
          </a:xfrm>
          <a:prstGeom prst="rect">
            <a:avLst/>
          </a:prstGeom>
        </p:spPr>
        <p:txBody>
          <a:bodyPr vert="horz" lIns="91392" tIns="45696" rIns="91392" bIns="45696" rtlCol="0" anchor="ctr"/>
          <a:lstStyle>
            <a:lvl1pPr algn="l">
              <a:defRPr sz="1467">
                <a:solidFill>
                  <a:schemeClr val="tx1">
                    <a:tint val="75000"/>
                  </a:schemeClr>
                </a:solidFill>
              </a:defRPr>
            </a:lvl1pPr>
          </a:lstStyle>
          <a:p>
            <a:pPr defTabSz="1218530"/>
            <a:fld id="{1E9FF4BB-7AFF-4872-8CE9-55F58411C5B4}" type="datetime1">
              <a:rPr lang="fr-CA" smtClean="0">
                <a:solidFill>
                  <a:srgbClr val="000000">
                    <a:tint val="75000"/>
                  </a:srgbClr>
                </a:solidFill>
              </a:rPr>
              <a:pPr defTabSz="1218530"/>
              <a:t>2021-02-05</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43950" y="6405420"/>
            <a:ext cx="6516140" cy="452581"/>
          </a:xfrm>
          <a:prstGeom prst="rect">
            <a:avLst/>
          </a:prstGeom>
        </p:spPr>
        <p:txBody>
          <a:bodyPr vert="horz" lIns="0" tIns="0" rIns="0" bIns="0" rtlCol="0" anchor="ctr"/>
          <a:lstStyle>
            <a:lvl1pPr>
              <a:defRPr lang="fr-CA" sz="1467" dirty="0">
                <a:solidFill>
                  <a:srgbClr val="000000">
                    <a:tint val="75000"/>
                  </a:srgbClr>
                </a:solidFill>
              </a:defRPr>
            </a:lvl1pPr>
          </a:lstStyle>
          <a:p>
            <a:pPr defTabSz="1218530"/>
            <a:endParaRPr lang="fr-CA"/>
          </a:p>
        </p:txBody>
      </p:sp>
      <p:sp>
        <p:nvSpPr>
          <p:cNvPr id="6" name="Espace réservé du numéro de diapositive 5"/>
          <p:cNvSpPr>
            <a:spLocks noGrp="1"/>
          </p:cNvSpPr>
          <p:nvPr>
            <p:ph type="sldNum" sz="quarter" idx="4"/>
          </p:nvPr>
        </p:nvSpPr>
        <p:spPr>
          <a:xfrm>
            <a:off x="10992550" y="6405034"/>
            <a:ext cx="768351" cy="451180"/>
          </a:xfrm>
          <a:prstGeom prst="rect">
            <a:avLst/>
          </a:prstGeom>
        </p:spPr>
        <p:txBody>
          <a:bodyPr vert="horz" lIns="0" tIns="0" rIns="0" bIns="0" rtlCol="0" anchor="ctr"/>
          <a:lstStyle>
            <a:lvl1pPr algn="r">
              <a:defRPr lang="fr-CA" sz="1467" b="0" smtClean="0">
                <a:solidFill>
                  <a:srgbClr val="000000">
                    <a:tint val="75000"/>
                  </a:srgbClr>
                </a:solidFill>
              </a:defRPr>
            </a:lvl1pPr>
          </a:lstStyle>
          <a:p>
            <a:pPr defTabSz="1218530"/>
            <a:fld id="{00EC7536-4046-4F46-856D-63BE82C36B30}" type="slidenum">
              <a:rPr lang="fr-CA" smtClean="0"/>
              <a:pPr defTabSz="1218530"/>
              <a:t>‹N°›</a:t>
            </a:fld>
            <a:endParaRPr lang="fr-CA"/>
          </a:p>
        </p:txBody>
      </p:sp>
      <p:sp>
        <p:nvSpPr>
          <p:cNvPr id="8" name="Espace réservé du texte 7"/>
          <p:cNvSpPr>
            <a:spLocks noGrp="1"/>
          </p:cNvSpPr>
          <p:nvPr>
            <p:ph type="body" idx="1"/>
          </p:nvPr>
        </p:nvSpPr>
        <p:spPr>
          <a:xfrm>
            <a:off x="431801" y="1604793"/>
            <a:ext cx="11328399" cy="4607624"/>
          </a:xfrm>
          <a:prstGeom prst="rect">
            <a:avLst/>
          </a:prstGeom>
        </p:spPr>
        <p:txBody>
          <a:bodyPr vert="horz" lIns="0" tIns="0" rIns="0" bIns="0" rtlCol="0">
            <a:normAutofit/>
          </a:bodyPr>
          <a:lstStyle/>
          <a:p>
            <a:pPr lvl="0">
              <a:buClr>
                <a:schemeClr val="accent1"/>
              </a:buClr>
              <a:buFont typeface="Wingdings" panose="05000000000000000000" pitchFamily="2" charset="2"/>
              <a:buChar char="§"/>
            </a:pPr>
            <a:r>
              <a:rPr lang="fr-FR"/>
              <a:t>Modifiez les styles du texte du masque</a:t>
            </a:r>
          </a:p>
          <a:p>
            <a:pPr lvl="1">
              <a:buClr>
                <a:schemeClr val="accent6"/>
              </a:buClr>
              <a:buFont typeface="Wingdings" panose="05000000000000000000" pitchFamily="2" charset="2"/>
              <a:buChar char="§"/>
            </a:pPr>
            <a:r>
              <a:rPr lang="fr-FR"/>
              <a:t>Deuxième niveau</a:t>
            </a:r>
          </a:p>
          <a:p>
            <a:pPr lvl="2">
              <a:buClr>
                <a:schemeClr val="accent5"/>
              </a:buClr>
              <a:buFont typeface="Wingdings" panose="05000000000000000000" pitchFamily="2" charset="2"/>
              <a:buChar char="§"/>
            </a:pPr>
            <a:r>
              <a:rPr lang="fr-FR"/>
              <a:t>Troisième niveau</a:t>
            </a:r>
          </a:p>
          <a:p>
            <a:pPr marL="594769" lvl="3" indent="-230712">
              <a:buClr>
                <a:schemeClr val="accent1"/>
              </a:buClr>
              <a:buFont typeface="Wingdings" panose="05000000000000000000" pitchFamily="2" charset="2"/>
              <a:buChar char="§"/>
            </a:pPr>
            <a:r>
              <a:rPr lang="fr-FR"/>
              <a:t>Quatrième niveau</a:t>
            </a:r>
          </a:p>
          <a:p>
            <a:pPr marL="717533" lvl="4" indent="-234945">
              <a:buClr>
                <a:schemeClr val="accent6"/>
              </a:buClr>
              <a:buFont typeface="Wingdings" panose="05000000000000000000" pitchFamily="2" charset="2"/>
              <a:buChar char="§"/>
            </a:pPr>
            <a:r>
              <a:rPr lang="fr-FR"/>
              <a:t>Cinquième niveau</a:t>
            </a:r>
            <a:endParaRPr lang="fr-CA"/>
          </a:p>
        </p:txBody>
      </p:sp>
      <p:grpSp>
        <p:nvGrpSpPr>
          <p:cNvPr id="206" name="Groupe 205"/>
          <p:cNvGrpSpPr/>
          <p:nvPr/>
        </p:nvGrpSpPr>
        <p:grpSpPr>
          <a:xfrm>
            <a:off x="12240684" y="1"/>
            <a:ext cx="288032" cy="6868572"/>
            <a:chOff x="-277753" y="1"/>
            <a:chExt cx="216024" cy="6868571"/>
          </a:xfrm>
        </p:grpSpPr>
        <p:grpSp>
          <p:nvGrpSpPr>
            <p:cNvPr id="208" name="Groupe 207"/>
            <p:cNvGrpSpPr/>
            <p:nvPr userDrawn="1"/>
          </p:nvGrpSpPr>
          <p:grpSpPr>
            <a:xfrm>
              <a:off x="-273724" y="2372854"/>
              <a:ext cx="211994" cy="192680"/>
              <a:chOff x="-256567" y="905385"/>
              <a:chExt cx="211994" cy="197629"/>
            </a:xfrm>
          </p:grpSpPr>
          <p:cxnSp>
            <p:nvCxnSpPr>
              <p:cNvPr id="246" name="Connecteur droit 245"/>
              <p:cNvCxnSpPr/>
              <p:nvPr userDrawn="1"/>
            </p:nvCxnSpPr>
            <p:spPr>
              <a:xfrm flipH="1">
                <a:off x="-256567" y="905385"/>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102344"/>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32983"/>
              <a:ext cx="207964" cy="192032"/>
              <a:chOff x="-256567" y="1888500"/>
              <a:chExt cx="207964" cy="196963"/>
            </a:xfrm>
          </p:grpSpPr>
          <p:cxnSp>
            <p:nvCxnSpPr>
              <p:cNvPr id="244" name="Connecteur droit 243"/>
              <p:cNvCxnSpPr/>
              <p:nvPr userDrawn="1"/>
            </p:nvCxnSpPr>
            <p:spPr>
              <a:xfrm flipH="1">
                <a:off x="-256567" y="188850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85463"/>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43" name="Connecteur droit 242"/>
            <p:cNvCxnSpPr/>
            <p:nvPr userDrawn="1"/>
          </p:nvCxnSpPr>
          <p:spPr>
            <a:xfrm flipH="1">
              <a:off x="-267983" y="42907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1" name="Groupe 210"/>
            <p:cNvGrpSpPr/>
            <p:nvPr userDrawn="1"/>
          </p:nvGrpSpPr>
          <p:grpSpPr>
            <a:xfrm>
              <a:off x="-277753" y="4293123"/>
              <a:ext cx="216024" cy="192024"/>
              <a:chOff x="-256567" y="2835741"/>
              <a:chExt cx="216024" cy="196956"/>
            </a:xfrm>
          </p:grpSpPr>
          <p:cxnSp>
            <p:nvCxnSpPr>
              <p:cNvPr id="240" name="Connecteur droit 239"/>
              <p:cNvCxnSpPr/>
              <p:nvPr userDrawn="1"/>
            </p:nvCxnSpPr>
            <p:spPr>
              <a:xfrm flipH="1" flipV="1">
                <a:off x="-256567" y="2835741"/>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032697"/>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253258"/>
              <a:ext cx="214314" cy="192027"/>
              <a:chOff x="-256566" y="3802689"/>
              <a:chExt cx="214314" cy="196958"/>
            </a:xfrm>
          </p:grpSpPr>
          <p:cxnSp>
            <p:nvCxnSpPr>
              <p:cNvPr id="238" name="Connecteur droit 237"/>
              <p:cNvCxnSpPr/>
              <p:nvPr userDrawn="1"/>
            </p:nvCxnSpPr>
            <p:spPr>
              <a:xfrm flipH="1">
                <a:off x="-256566" y="380268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399964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13397"/>
              <a:ext cx="214314" cy="192022"/>
              <a:chOff x="-256566" y="4048893"/>
              <a:chExt cx="214314" cy="196952"/>
            </a:xfrm>
          </p:grpSpPr>
          <p:cxnSp>
            <p:nvCxnSpPr>
              <p:cNvPr id="236" name="Connecteur droit 235"/>
              <p:cNvCxnSpPr/>
              <p:nvPr userDrawn="1"/>
            </p:nvCxnSpPr>
            <p:spPr>
              <a:xfrm flipH="1">
                <a:off x="-256566" y="4048893"/>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4584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1"/>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52596"/>
              <a:ext cx="214314" cy="192020"/>
              <a:chOff x="-256566" y="4052002"/>
              <a:chExt cx="214314" cy="196951"/>
            </a:xfrm>
          </p:grpSpPr>
          <p:cxnSp>
            <p:nvCxnSpPr>
              <p:cNvPr id="234" name="Connecteur droit 233"/>
              <p:cNvCxnSpPr/>
              <p:nvPr userDrawn="1"/>
            </p:nvCxnSpPr>
            <p:spPr>
              <a:xfrm flipH="1">
                <a:off x="-256566" y="405200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4895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412719"/>
              <a:ext cx="214314" cy="192022"/>
              <a:chOff x="-328574" y="4240167"/>
              <a:chExt cx="214314" cy="196954"/>
            </a:xfrm>
          </p:grpSpPr>
          <p:cxnSp>
            <p:nvCxnSpPr>
              <p:cNvPr id="218" name="Connecteur droit 217"/>
              <p:cNvCxnSpPr/>
              <p:nvPr userDrawn="1"/>
            </p:nvCxnSpPr>
            <p:spPr>
              <a:xfrm flipH="1">
                <a:off x="-328574" y="4240167"/>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437121"/>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10" name="Groupe 109"/>
          <p:cNvGrpSpPr/>
          <p:nvPr/>
        </p:nvGrpSpPr>
        <p:grpSpPr>
          <a:xfrm>
            <a:off x="239206" y="-241795"/>
            <a:ext cx="11713447" cy="214316"/>
            <a:chOff x="179403" y="6942270"/>
            <a:chExt cx="8785085" cy="214316"/>
          </a:xfrm>
        </p:grpSpPr>
        <p:grpSp>
          <p:nvGrpSpPr>
            <p:cNvPr id="111" name="Groupe 110"/>
            <p:cNvGrpSpPr/>
            <p:nvPr userDrawn="1"/>
          </p:nvGrpSpPr>
          <p:grpSpPr>
            <a:xfrm rot="16200000">
              <a:off x="144250" y="6977425"/>
              <a:ext cx="214314" cy="144007"/>
              <a:chOff x="-256566" y="4077248"/>
              <a:chExt cx="214314" cy="143757"/>
            </a:xfrm>
          </p:grpSpPr>
          <p:cxnSp>
            <p:nvCxnSpPr>
              <p:cNvPr id="160" name="Connecteur droit 159"/>
              <p:cNvCxnSpPr/>
              <p:nvPr userDrawn="1"/>
            </p:nvCxnSpPr>
            <p:spPr>
              <a:xfrm flipH="1">
                <a:off x="-256566" y="407724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1" name="Connecteur droit 160"/>
              <p:cNvCxnSpPr/>
              <p:nvPr userDrawn="1"/>
            </p:nvCxnSpPr>
            <p:spPr>
              <a:xfrm flipH="1">
                <a:off x="-248507" y="422100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864344" y="6977417"/>
              <a:ext cx="214314" cy="144023"/>
              <a:chOff x="-256567" y="4077257"/>
              <a:chExt cx="214314" cy="143773"/>
            </a:xfrm>
          </p:grpSpPr>
          <p:cxnSp>
            <p:nvCxnSpPr>
              <p:cNvPr id="158" name="Connecteur droit 157"/>
              <p:cNvCxnSpPr/>
              <p:nvPr userDrawn="1"/>
            </p:nvCxnSpPr>
            <p:spPr>
              <a:xfrm flipH="1">
                <a:off x="-256567" y="4077257"/>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9" name="Connecteur droit 158"/>
              <p:cNvCxnSpPr/>
              <p:nvPr userDrawn="1"/>
            </p:nvCxnSpPr>
            <p:spPr>
              <a:xfrm flipH="1">
                <a:off x="-248507" y="422103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2304607" y="6977413"/>
              <a:ext cx="214314" cy="144028"/>
              <a:chOff x="-256566" y="4077359"/>
              <a:chExt cx="214314" cy="143778"/>
            </a:xfrm>
          </p:grpSpPr>
          <p:cxnSp>
            <p:nvCxnSpPr>
              <p:cNvPr id="145" name="Connecteur droit 14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7" name="Connecteur droit 156"/>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024686" y="6977413"/>
              <a:ext cx="214314" cy="144028"/>
              <a:chOff x="-256566" y="4077359"/>
              <a:chExt cx="214314" cy="143778"/>
            </a:xfrm>
          </p:grpSpPr>
          <p:cxnSp>
            <p:nvCxnSpPr>
              <p:cNvPr id="142" name="Connecteur droit 14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3744765" y="6977413"/>
              <a:ext cx="214314" cy="144028"/>
              <a:chOff x="-256566" y="4077359"/>
              <a:chExt cx="214314" cy="143778"/>
            </a:xfrm>
          </p:grpSpPr>
          <p:cxnSp>
            <p:nvCxnSpPr>
              <p:cNvPr id="140" name="Connecteur droit 139"/>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4464844" y="6977414"/>
              <a:ext cx="214314" cy="144028"/>
              <a:chOff x="-256566" y="4077359"/>
              <a:chExt cx="214314" cy="143778"/>
            </a:xfrm>
          </p:grpSpPr>
          <p:cxnSp>
            <p:nvCxnSpPr>
              <p:cNvPr id="138" name="Connecteur droit 137"/>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184923" y="6977414"/>
              <a:ext cx="214314" cy="144028"/>
              <a:chOff x="-256566" y="4077359"/>
              <a:chExt cx="214314" cy="143778"/>
            </a:xfrm>
          </p:grpSpPr>
          <p:cxnSp>
            <p:nvCxnSpPr>
              <p:cNvPr id="136" name="Connecteur droit 13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5905002" y="6977414"/>
              <a:ext cx="214314" cy="144028"/>
              <a:chOff x="-256566" y="4077359"/>
              <a:chExt cx="214314" cy="143778"/>
            </a:xfrm>
          </p:grpSpPr>
          <p:cxnSp>
            <p:nvCxnSpPr>
              <p:cNvPr id="134" name="Connecteur droit 13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6625081" y="6977414"/>
              <a:ext cx="214314" cy="144028"/>
              <a:chOff x="-256566" y="4077359"/>
              <a:chExt cx="214314" cy="143778"/>
            </a:xfrm>
          </p:grpSpPr>
          <p:cxnSp>
            <p:nvCxnSpPr>
              <p:cNvPr id="132" name="Connecteur droit 13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7345160" y="6977414"/>
              <a:ext cx="214314" cy="144028"/>
              <a:chOff x="-256566" y="4077359"/>
              <a:chExt cx="214314" cy="143778"/>
            </a:xfrm>
          </p:grpSpPr>
          <p:cxnSp>
            <p:nvCxnSpPr>
              <p:cNvPr id="130" name="Connecteur droit 129"/>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Connecteur droit 130"/>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785317" y="6977413"/>
              <a:ext cx="214314" cy="144028"/>
              <a:chOff x="-256566" y="4077359"/>
              <a:chExt cx="214314" cy="143778"/>
            </a:xfrm>
          </p:grpSpPr>
          <p:cxnSp>
            <p:nvCxnSpPr>
              <p:cNvPr id="128" name="Connecteur droit 127"/>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8065239" y="6977414"/>
              <a:ext cx="214314" cy="144028"/>
              <a:chOff x="-256566" y="4077359"/>
              <a:chExt cx="214314" cy="143778"/>
            </a:xfrm>
          </p:grpSpPr>
          <p:cxnSp>
            <p:nvCxnSpPr>
              <p:cNvPr id="126" name="Connecteur droit 12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3" name="Groupe 122"/>
            <p:cNvGrpSpPr/>
            <p:nvPr userDrawn="1"/>
          </p:nvGrpSpPr>
          <p:grpSpPr>
            <a:xfrm rot="16200000">
              <a:off x="1584528" y="6977413"/>
              <a:ext cx="214314" cy="144028"/>
              <a:chOff x="-256566" y="4077359"/>
              <a:chExt cx="214314" cy="143778"/>
            </a:xfrm>
          </p:grpSpPr>
          <p:cxnSp>
            <p:nvCxnSpPr>
              <p:cNvPr id="124" name="Connecteur droit 12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62" name="Groupe 161"/>
          <p:cNvGrpSpPr/>
          <p:nvPr/>
        </p:nvGrpSpPr>
        <p:grpSpPr>
          <a:xfrm>
            <a:off x="-336893" y="-27384"/>
            <a:ext cx="288032" cy="6883597"/>
            <a:chOff x="-277753" y="-15025"/>
            <a:chExt cx="216024" cy="6883597"/>
          </a:xfrm>
        </p:grpSpPr>
        <p:grpSp>
          <p:nvGrpSpPr>
            <p:cNvPr id="163" name="Groupe 162"/>
            <p:cNvGrpSpPr/>
            <p:nvPr userDrawn="1"/>
          </p:nvGrpSpPr>
          <p:grpSpPr>
            <a:xfrm>
              <a:off x="-273724" y="2385241"/>
              <a:ext cx="211994" cy="192993"/>
              <a:chOff x="-256567" y="918090"/>
              <a:chExt cx="211994" cy="197950"/>
            </a:xfrm>
          </p:grpSpPr>
          <p:cxnSp>
            <p:nvCxnSpPr>
              <p:cNvPr id="269" name="Connecteur droit 268"/>
              <p:cNvCxnSpPr/>
              <p:nvPr userDrawn="1"/>
            </p:nvCxnSpPr>
            <p:spPr>
              <a:xfrm flipH="1">
                <a:off x="-256567" y="91809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0" name="Connecteur droit 269"/>
              <p:cNvCxnSpPr/>
              <p:nvPr userDrawn="1"/>
            </p:nvCxnSpPr>
            <p:spPr>
              <a:xfrm flipH="1" flipV="1">
                <a:off x="-256567" y="1115370"/>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4" name="Groupe 163"/>
            <p:cNvGrpSpPr/>
            <p:nvPr userDrawn="1"/>
          </p:nvGrpSpPr>
          <p:grpSpPr>
            <a:xfrm>
              <a:off x="-269694" y="3348860"/>
              <a:ext cx="207965" cy="187751"/>
              <a:chOff x="-256567" y="1904784"/>
              <a:chExt cx="207965" cy="192572"/>
            </a:xfrm>
          </p:grpSpPr>
          <p:cxnSp>
            <p:nvCxnSpPr>
              <p:cNvPr id="267" name="Connecteur droit 266"/>
              <p:cNvCxnSpPr/>
              <p:nvPr userDrawn="1"/>
            </p:nvCxnSpPr>
            <p:spPr>
              <a:xfrm flipH="1">
                <a:off x="-256567" y="1904784"/>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8" name="Connecteur droit 267"/>
              <p:cNvCxnSpPr/>
              <p:nvPr userDrawn="1"/>
            </p:nvCxnSpPr>
            <p:spPr>
              <a:xfrm flipH="1">
                <a:off x="-254855" y="20973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0" name="Groupe 249"/>
            <p:cNvGrpSpPr/>
            <p:nvPr userDrawn="1"/>
          </p:nvGrpSpPr>
          <p:grpSpPr>
            <a:xfrm>
              <a:off x="-277753" y="4305461"/>
              <a:ext cx="216024" cy="191994"/>
              <a:chOff x="-256567" y="2848408"/>
              <a:chExt cx="216024" cy="196926"/>
            </a:xfrm>
          </p:grpSpPr>
          <p:cxnSp>
            <p:nvCxnSpPr>
              <p:cNvPr id="265" name="Connecteur droit 264"/>
              <p:cNvCxnSpPr/>
              <p:nvPr userDrawn="1"/>
            </p:nvCxnSpPr>
            <p:spPr>
              <a:xfrm flipH="1" flipV="1">
                <a:off x="-256567" y="2848408"/>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6" name="Connecteur droit 265"/>
              <p:cNvCxnSpPr/>
              <p:nvPr userDrawn="1"/>
            </p:nvCxnSpPr>
            <p:spPr>
              <a:xfrm flipH="1">
                <a:off x="-256567" y="3045334"/>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1" name="Groupe 250"/>
            <p:cNvGrpSpPr/>
            <p:nvPr userDrawn="1"/>
          </p:nvGrpSpPr>
          <p:grpSpPr>
            <a:xfrm>
              <a:off x="-276043" y="5265555"/>
              <a:ext cx="214314" cy="192021"/>
              <a:chOff x="-256566" y="3815304"/>
              <a:chExt cx="214314" cy="196952"/>
            </a:xfrm>
          </p:grpSpPr>
          <p:cxnSp>
            <p:nvCxnSpPr>
              <p:cNvPr id="263" name="Connecteur droit 262"/>
              <p:cNvCxnSpPr/>
              <p:nvPr userDrawn="1"/>
            </p:nvCxnSpPr>
            <p:spPr>
              <a:xfrm flipH="1">
                <a:off x="-256566" y="3815304"/>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4" name="Connecteur droit 263"/>
              <p:cNvCxnSpPr/>
              <p:nvPr userDrawn="1"/>
            </p:nvCxnSpPr>
            <p:spPr>
              <a:xfrm flipH="1">
                <a:off x="-248506" y="40122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2" name="Groupe 251"/>
            <p:cNvGrpSpPr/>
            <p:nvPr userDrawn="1"/>
          </p:nvGrpSpPr>
          <p:grpSpPr>
            <a:xfrm>
              <a:off x="-276043" y="6225666"/>
              <a:ext cx="214314" cy="192022"/>
              <a:chOff x="-256566" y="4061477"/>
              <a:chExt cx="214314" cy="196952"/>
            </a:xfrm>
          </p:grpSpPr>
          <p:cxnSp>
            <p:nvCxnSpPr>
              <p:cNvPr id="261" name="Connecteur droit 260"/>
              <p:cNvCxnSpPr/>
              <p:nvPr userDrawn="1"/>
            </p:nvCxnSpPr>
            <p:spPr>
              <a:xfrm flipH="1">
                <a:off x="-256566" y="4061477"/>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2" name="Connecteur droit 261"/>
              <p:cNvCxnSpPr/>
              <p:nvPr userDrawn="1"/>
            </p:nvCxnSpPr>
            <p:spPr>
              <a:xfrm flipH="1">
                <a:off x="-248506" y="4258429"/>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53" name="Connecteur droit 252"/>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4" name="Connecteur droit 253"/>
            <p:cNvCxnSpPr/>
            <p:nvPr userDrawn="1"/>
          </p:nvCxnSpPr>
          <p:spPr>
            <a:xfrm flipH="1">
              <a:off x="-267983" y="-150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55" name="Groupe 254"/>
            <p:cNvGrpSpPr/>
            <p:nvPr userDrawn="1"/>
          </p:nvGrpSpPr>
          <p:grpSpPr>
            <a:xfrm>
              <a:off x="-276044" y="465027"/>
              <a:ext cx="214314" cy="192027"/>
              <a:chOff x="-256566" y="4064749"/>
              <a:chExt cx="214314" cy="196958"/>
            </a:xfrm>
          </p:grpSpPr>
          <p:cxnSp>
            <p:nvCxnSpPr>
              <p:cNvPr id="259" name="Connecteur droit 258"/>
              <p:cNvCxnSpPr/>
              <p:nvPr userDrawn="1"/>
            </p:nvCxnSpPr>
            <p:spPr>
              <a:xfrm flipH="1">
                <a:off x="-256566" y="406474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0" name="Connecteur droit 259"/>
              <p:cNvCxnSpPr/>
              <p:nvPr userDrawn="1"/>
            </p:nvCxnSpPr>
            <p:spPr>
              <a:xfrm flipH="1">
                <a:off x="-256566" y="426170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6" name="Groupe 255"/>
            <p:cNvGrpSpPr/>
            <p:nvPr userDrawn="1"/>
          </p:nvGrpSpPr>
          <p:grpSpPr>
            <a:xfrm>
              <a:off x="-276044" y="1425136"/>
              <a:ext cx="214314" cy="192016"/>
              <a:chOff x="-328574" y="4252906"/>
              <a:chExt cx="214314" cy="196948"/>
            </a:xfrm>
          </p:grpSpPr>
          <p:cxnSp>
            <p:nvCxnSpPr>
              <p:cNvPr id="257" name="Connecteur droit 256"/>
              <p:cNvCxnSpPr/>
              <p:nvPr userDrawn="1"/>
            </p:nvCxnSpPr>
            <p:spPr>
              <a:xfrm flipH="1">
                <a:off x="-328574" y="425290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8" name="Connecteur droit 257"/>
              <p:cNvCxnSpPr/>
              <p:nvPr userDrawn="1"/>
            </p:nvCxnSpPr>
            <p:spPr>
              <a:xfrm flipH="1">
                <a:off x="-328574" y="4449854"/>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71" name="Groupe 270"/>
          <p:cNvGrpSpPr/>
          <p:nvPr/>
        </p:nvGrpSpPr>
        <p:grpSpPr>
          <a:xfrm>
            <a:off x="239187" y="6885481"/>
            <a:ext cx="11713447" cy="214316"/>
            <a:chOff x="179403" y="6942270"/>
            <a:chExt cx="8785085" cy="214316"/>
          </a:xfrm>
        </p:grpSpPr>
        <p:grpSp>
          <p:nvGrpSpPr>
            <p:cNvPr id="272" name="Groupe 271"/>
            <p:cNvGrpSpPr/>
            <p:nvPr userDrawn="1"/>
          </p:nvGrpSpPr>
          <p:grpSpPr>
            <a:xfrm rot="16200000">
              <a:off x="144250" y="6977425"/>
              <a:ext cx="214314" cy="144007"/>
              <a:chOff x="-256566" y="4077248"/>
              <a:chExt cx="214314" cy="143757"/>
            </a:xfrm>
          </p:grpSpPr>
          <p:cxnSp>
            <p:nvCxnSpPr>
              <p:cNvPr id="309" name="Connecteur droit 308"/>
              <p:cNvCxnSpPr/>
              <p:nvPr userDrawn="1"/>
            </p:nvCxnSpPr>
            <p:spPr>
              <a:xfrm flipH="1">
                <a:off x="-256566" y="407724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0" name="Connecteur droit 309"/>
              <p:cNvCxnSpPr/>
              <p:nvPr userDrawn="1"/>
            </p:nvCxnSpPr>
            <p:spPr>
              <a:xfrm flipH="1">
                <a:off x="-248507" y="422100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3" name="Groupe 272"/>
            <p:cNvGrpSpPr/>
            <p:nvPr userDrawn="1"/>
          </p:nvGrpSpPr>
          <p:grpSpPr>
            <a:xfrm rot="16200000">
              <a:off x="864344" y="6977417"/>
              <a:ext cx="214314" cy="144023"/>
              <a:chOff x="-256567" y="4077257"/>
              <a:chExt cx="214314" cy="143773"/>
            </a:xfrm>
          </p:grpSpPr>
          <p:cxnSp>
            <p:nvCxnSpPr>
              <p:cNvPr id="307" name="Connecteur droit 306"/>
              <p:cNvCxnSpPr/>
              <p:nvPr userDrawn="1"/>
            </p:nvCxnSpPr>
            <p:spPr>
              <a:xfrm flipH="1">
                <a:off x="-256567" y="4077257"/>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8" name="Connecteur droit 307"/>
              <p:cNvCxnSpPr/>
              <p:nvPr userDrawn="1"/>
            </p:nvCxnSpPr>
            <p:spPr>
              <a:xfrm flipH="1">
                <a:off x="-248507" y="422103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4" name="Groupe 273"/>
            <p:cNvGrpSpPr/>
            <p:nvPr userDrawn="1"/>
          </p:nvGrpSpPr>
          <p:grpSpPr>
            <a:xfrm rot="16200000">
              <a:off x="2304607" y="6977413"/>
              <a:ext cx="214314" cy="144028"/>
              <a:chOff x="-256566" y="4077359"/>
              <a:chExt cx="214314" cy="143778"/>
            </a:xfrm>
          </p:grpSpPr>
          <p:cxnSp>
            <p:nvCxnSpPr>
              <p:cNvPr id="305" name="Connecteur droit 30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6" name="Connecteur droit 305"/>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5" name="Groupe 274"/>
            <p:cNvGrpSpPr/>
            <p:nvPr userDrawn="1"/>
          </p:nvGrpSpPr>
          <p:grpSpPr>
            <a:xfrm rot="16200000">
              <a:off x="3024671" y="6977400"/>
              <a:ext cx="214314" cy="144054"/>
              <a:chOff x="-256566" y="4077333"/>
              <a:chExt cx="214314" cy="143804"/>
            </a:xfrm>
          </p:grpSpPr>
          <p:cxnSp>
            <p:nvCxnSpPr>
              <p:cNvPr id="303" name="Connecteur droit 302"/>
              <p:cNvCxnSpPr/>
              <p:nvPr userDrawn="1"/>
            </p:nvCxnSpPr>
            <p:spPr>
              <a:xfrm flipH="1">
                <a:off x="-256566" y="4077333"/>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4" name="Connecteur droit 303"/>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6" name="Groupe 275"/>
            <p:cNvGrpSpPr/>
            <p:nvPr userDrawn="1"/>
          </p:nvGrpSpPr>
          <p:grpSpPr>
            <a:xfrm rot="16200000">
              <a:off x="3744765" y="6977413"/>
              <a:ext cx="214314" cy="144028"/>
              <a:chOff x="-256566" y="4077359"/>
              <a:chExt cx="214314" cy="143778"/>
            </a:xfrm>
          </p:grpSpPr>
          <p:cxnSp>
            <p:nvCxnSpPr>
              <p:cNvPr id="301" name="Connecteur droit 3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eur droit 301"/>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7" name="Groupe 276"/>
            <p:cNvGrpSpPr/>
            <p:nvPr userDrawn="1"/>
          </p:nvGrpSpPr>
          <p:grpSpPr>
            <a:xfrm rot="16200000">
              <a:off x="4464844" y="6977414"/>
              <a:ext cx="214314" cy="144028"/>
              <a:chOff x="-256566" y="4077359"/>
              <a:chExt cx="214314" cy="143778"/>
            </a:xfrm>
          </p:grpSpPr>
          <p:cxnSp>
            <p:nvCxnSpPr>
              <p:cNvPr id="299" name="Connecteur droit 29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0" name="Connecteur droit 299"/>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8" name="Groupe 277"/>
            <p:cNvGrpSpPr/>
            <p:nvPr userDrawn="1"/>
          </p:nvGrpSpPr>
          <p:grpSpPr>
            <a:xfrm rot="16200000">
              <a:off x="5184923" y="6977414"/>
              <a:ext cx="214314" cy="144028"/>
              <a:chOff x="-256566" y="4077359"/>
              <a:chExt cx="214314" cy="143778"/>
            </a:xfrm>
          </p:grpSpPr>
          <p:cxnSp>
            <p:nvCxnSpPr>
              <p:cNvPr id="297" name="Connecteur droit 29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8" name="Connecteur droit 297"/>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9" name="Groupe 278"/>
            <p:cNvGrpSpPr/>
            <p:nvPr userDrawn="1"/>
          </p:nvGrpSpPr>
          <p:grpSpPr>
            <a:xfrm rot="16200000">
              <a:off x="5905002" y="6977414"/>
              <a:ext cx="214314" cy="144028"/>
              <a:chOff x="-256566" y="4077359"/>
              <a:chExt cx="214314" cy="143778"/>
            </a:xfrm>
          </p:grpSpPr>
          <p:cxnSp>
            <p:nvCxnSpPr>
              <p:cNvPr id="295" name="Connecteur droit 2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6" name="Connecteur droit 295"/>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 name="Groupe 279"/>
            <p:cNvGrpSpPr/>
            <p:nvPr userDrawn="1"/>
          </p:nvGrpSpPr>
          <p:grpSpPr>
            <a:xfrm rot="16200000">
              <a:off x="6625081" y="6977414"/>
              <a:ext cx="214314" cy="144028"/>
              <a:chOff x="-256566" y="4077359"/>
              <a:chExt cx="214314" cy="143778"/>
            </a:xfrm>
          </p:grpSpPr>
          <p:cxnSp>
            <p:nvCxnSpPr>
              <p:cNvPr id="293" name="Connecteur droit 29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4" name="Connecteur droit 293"/>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1" name="Groupe 280"/>
            <p:cNvGrpSpPr/>
            <p:nvPr userDrawn="1"/>
          </p:nvGrpSpPr>
          <p:grpSpPr>
            <a:xfrm rot="16200000">
              <a:off x="7345160" y="6977414"/>
              <a:ext cx="214314" cy="144028"/>
              <a:chOff x="-256566" y="4077359"/>
              <a:chExt cx="214314" cy="143778"/>
            </a:xfrm>
          </p:grpSpPr>
          <p:cxnSp>
            <p:nvCxnSpPr>
              <p:cNvPr id="291" name="Connecteur droit 29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2" name="Connecteur droit 291"/>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2" name="Groupe 281"/>
            <p:cNvGrpSpPr/>
            <p:nvPr userDrawn="1"/>
          </p:nvGrpSpPr>
          <p:grpSpPr>
            <a:xfrm rot="16200000">
              <a:off x="8785317" y="6977413"/>
              <a:ext cx="214314" cy="144028"/>
              <a:chOff x="-256566" y="4077359"/>
              <a:chExt cx="214314" cy="143778"/>
            </a:xfrm>
          </p:grpSpPr>
          <p:cxnSp>
            <p:nvCxnSpPr>
              <p:cNvPr id="289" name="Connecteur droit 2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0" name="Connecteur droit 289"/>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3" name="Groupe 282"/>
            <p:cNvGrpSpPr/>
            <p:nvPr userDrawn="1"/>
          </p:nvGrpSpPr>
          <p:grpSpPr>
            <a:xfrm rot="16200000">
              <a:off x="8065239" y="6977414"/>
              <a:ext cx="214314" cy="144028"/>
              <a:chOff x="-256566" y="4077359"/>
              <a:chExt cx="214314" cy="143778"/>
            </a:xfrm>
          </p:grpSpPr>
          <p:cxnSp>
            <p:nvCxnSpPr>
              <p:cNvPr id="287" name="Connecteur droit 28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8" name="Connecteur droit 287"/>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4" name="Groupe 283"/>
            <p:cNvGrpSpPr/>
            <p:nvPr userDrawn="1"/>
          </p:nvGrpSpPr>
          <p:grpSpPr>
            <a:xfrm rot="16200000">
              <a:off x="1584528" y="6977413"/>
              <a:ext cx="214314" cy="144028"/>
              <a:chOff x="-256566" y="4077359"/>
              <a:chExt cx="214314" cy="143778"/>
            </a:xfrm>
          </p:grpSpPr>
          <p:cxnSp>
            <p:nvCxnSpPr>
              <p:cNvPr id="285" name="Connecteur droit 28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6" name="Connecteur droit 285"/>
              <p:cNvCxnSpPr/>
              <p:nvPr userDrawn="1"/>
            </p:nvCxnSpPr>
            <p:spPr>
              <a:xfrm flipH="1">
                <a:off x="-24850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46" name="Rectangle 145">
            <a:extLst>
              <a:ext uri="{FF2B5EF4-FFF2-40B4-BE49-F238E27FC236}">
                <a16:creationId xmlns:a16="http://schemas.microsoft.com/office/drawing/2014/main" id="{8B2E1C71-6CBC-4263-9EC5-42E0A0A97E20}"/>
              </a:ext>
            </a:extLst>
          </p:cNvPr>
          <p:cNvSpPr/>
          <p:nvPr/>
        </p:nvSpPr>
        <p:spPr>
          <a:xfrm>
            <a:off x="431197" y="-8061"/>
            <a:ext cx="1727803" cy="2684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fr-CA" sz="2400"/>
          </a:p>
        </p:txBody>
      </p:sp>
    </p:spTree>
    <p:extLst>
      <p:ext uri="{BB962C8B-B14F-4D97-AF65-F5344CB8AC3E}">
        <p14:creationId xmlns:p14="http://schemas.microsoft.com/office/powerpoint/2010/main" val="308351506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530" rtl="0" eaLnBrk="1" latinLnBrk="0" hangingPunct="1">
        <a:lnSpc>
          <a:spcPct val="80000"/>
        </a:lnSpc>
        <a:spcBef>
          <a:spcPct val="0"/>
        </a:spcBef>
        <a:buNone/>
        <a:defRPr lang="fr-CA" sz="3733" b="0" kern="1200" dirty="0">
          <a:solidFill>
            <a:schemeClr val="tx1"/>
          </a:solidFill>
          <a:latin typeface="+mj-lt"/>
          <a:ea typeface="+mj-ea"/>
          <a:cs typeface="+mj-cs"/>
        </a:defRPr>
      </a:lvl1pPr>
    </p:titleStyle>
    <p:bodyStyle>
      <a:lvl1pPr marL="234822" indent="-234822" algn="l" defTabSz="1218530" rtl="0" eaLnBrk="1" latinLnBrk="0" hangingPunct="1">
        <a:lnSpc>
          <a:spcPct val="90000"/>
        </a:lnSpc>
        <a:spcBef>
          <a:spcPts val="800"/>
        </a:spcBef>
        <a:buClr>
          <a:schemeClr val="accent1"/>
        </a:buClr>
        <a:buFont typeface="Wingdings" panose="05000000000000000000" pitchFamily="2" charset="2"/>
        <a:buChar char="§"/>
        <a:defRPr lang="fr-FR" sz="2400" kern="1200" dirty="0" smtClean="0">
          <a:solidFill>
            <a:schemeClr val="tx1"/>
          </a:solidFill>
          <a:latin typeface="+mn-lt"/>
          <a:ea typeface="+mn-ea"/>
          <a:cs typeface="+mn-cs"/>
        </a:defRPr>
      </a:lvl1pPr>
      <a:lvl2pPr marL="355591" indent="-237061" algn="l" defTabSz="1218530" rtl="0" eaLnBrk="1" latinLnBrk="0" hangingPunct="1">
        <a:lnSpc>
          <a:spcPct val="90000"/>
        </a:lnSpc>
        <a:spcBef>
          <a:spcPts val="800"/>
        </a:spcBef>
        <a:buClr>
          <a:schemeClr val="accent3"/>
        </a:buClr>
        <a:buFont typeface="Wingdings" panose="05000000000000000000" pitchFamily="2" charset="2"/>
        <a:buChar char="§"/>
        <a:defRPr lang="fr-FR" sz="2133" kern="1200" dirty="0" smtClean="0">
          <a:solidFill>
            <a:schemeClr val="tx1"/>
          </a:solidFill>
          <a:latin typeface="+mn-lt"/>
          <a:ea typeface="+mn-ea"/>
          <a:cs typeface="+mn-cs"/>
        </a:defRPr>
      </a:lvl2pPr>
      <a:lvl3pPr marL="480472" indent="-243411" algn="l" defTabSz="1218530" rtl="0" eaLnBrk="1" latinLnBrk="0" hangingPunct="1">
        <a:lnSpc>
          <a:spcPct val="90000"/>
        </a:lnSpc>
        <a:spcBef>
          <a:spcPts val="800"/>
        </a:spcBef>
        <a:buClr>
          <a:schemeClr val="accent2"/>
        </a:buClr>
        <a:buFont typeface="Wingdings" panose="05000000000000000000" pitchFamily="2" charset="2"/>
        <a:buChar char="§"/>
        <a:defRPr lang="fr-FR" sz="1867" kern="1200" dirty="0" smtClean="0">
          <a:solidFill>
            <a:schemeClr val="tx1"/>
          </a:solidFill>
          <a:latin typeface="+mn-lt"/>
          <a:ea typeface="+mn-ea"/>
          <a:cs typeface="+mn-cs"/>
        </a:defRPr>
      </a:lvl3pPr>
      <a:lvl4pPr marL="596885" indent="-232828" algn="l" defTabSz="1218530" rtl="0" eaLnBrk="1" latinLnBrk="0" hangingPunct="1">
        <a:lnSpc>
          <a:spcPct val="90000"/>
        </a:lnSpc>
        <a:spcBef>
          <a:spcPts val="800"/>
        </a:spcBef>
        <a:buClr>
          <a:schemeClr val="accent1"/>
        </a:buClr>
        <a:buFont typeface="Wingdings" panose="05000000000000000000" pitchFamily="2" charset="2"/>
        <a:buChar char="§"/>
        <a:tabLst/>
        <a:defRPr lang="fr-FR" sz="1600" kern="1200" dirty="0" smtClean="0">
          <a:solidFill>
            <a:schemeClr val="tx1"/>
          </a:solidFill>
          <a:latin typeface="+mn-lt"/>
          <a:ea typeface="+mn-ea"/>
          <a:cs typeface="+mn-cs"/>
        </a:defRPr>
      </a:lvl4pPr>
      <a:lvl5pPr marL="719649" indent="-237061" algn="l" defTabSz="1218530" rtl="0" eaLnBrk="1" latinLnBrk="0" hangingPunct="1">
        <a:lnSpc>
          <a:spcPct val="90000"/>
        </a:lnSpc>
        <a:spcBef>
          <a:spcPts val="800"/>
        </a:spcBef>
        <a:buClr>
          <a:schemeClr val="accent3"/>
        </a:buClr>
        <a:buFont typeface="Wingdings" panose="05000000000000000000" pitchFamily="2" charset="2"/>
        <a:buChar char="§"/>
        <a:defRPr lang="fr-CA" sz="1600" kern="1200" dirty="0">
          <a:solidFill>
            <a:schemeClr val="tx1"/>
          </a:solidFill>
          <a:latin typeface="+mn-lt"/>
          <a:ea typeface="+mn-ea"/>
          <a:cs typeface="+mn-cs"/>
        </a:defRPr>
      </a:lvl5pPr>
      <a:lvl6pPr marL="3350954" indent="-304632" algn="l" defTabSz="121853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0218" indent="-304632" algn="l" defTabSz="121853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69483" indent="-304632" algn="l" defTabSz="121853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78747" indent="-304632" algn="l" defTabSz="121853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8530" rtl="0" eaLnBrk="1" latinLnBrk="0" hangingPunct="1">
        <a:defRPr sz="2400" kern="1200">
          <a:solidFill>
            <a:schemeClr val="tx1"/>
          </a:solidFill>
          <a:latin typeface="+mn-lt"/>
          <a:ea typeface="+mn-ea"/>
          <a:cs typeface="+mn-cs"/>
        </a:defRPr>
      </a:lvl1pPr>
      <a:lvl2pPr marL="609265" algn="l" defTabSz="1218530" rtl="0" eaLnBrk="1" latinLnBrk="0" hangingPunct="1">
        <a:defRPr sz="2400" kern="1200">
          <a:solidFill>
            <a:schemeClr val="tx1"/>
          </a:solidFill>
          <a:latin typeface="+mn-lt"/>
          <a:ea typeface="+mn-ea"/>
          <a:cs typeface="+mn-cs"/>
        </a:defRPr>
      </a:lvl2pPr>
      <a:lvl3pPr marL="1218530" algn="l" defTabSz="1218530" rtl="0" eaLnBrk="1" latinLnBrk="0" hangingPunct="1">
        <a:defRPr sz="2400" kern="1200">
          <a:solidFill>
            <a:schemeClr val="tx1"/>
          </a:solidFill>
          <a:latin typeface="+mn-lt"/>
          <a:ea typeface="+mn-ea"/>
          <a:cs typeface="+mn-cs"/>
        </a:defRPr>
      </a:lvl3pPr>
      <a:lvl4pPr marL="1827793" algn="l" defTabSz="1218530" rtl="0" eaLnBrk="1" latinLnBrk="0" hangingPunct="1">
        <a:defRPr sz="2400" kern="1200">
          <a:solidFill>
            <a:schemeClr val="tx1"/>
          </a:solidFill>
          <a:latin typeface="+mn-lt"/>
          <a:ea typeface="+mn-ea"/>
          <a:cs typeface="+mn-cs"/>
        </a:defRPr>
      </a:lvl4pPr>
      <a:lvl5pPr marL="2437056" algn="l" defTabSz="1218530" rtl="0" eaLnBrk="1" latinLnBrk="0" hangingPunct="1">
        <a:defRPr sz="2400" kern="1200">
          <a:solidFill>
            <a:schemeClr val="tx1"/>
          </a:solidFill>
          <a:latin typeface="+mn-lt"/>
          <a:ea typeface="+mn-ea"/>
          <a:cs typeface="+mn-cs"/>
        </a:defRPr>
      </a:lvl5pPr>
      <a:lvl6pPr marL="3046321" algn="l" defTabSz="1218530" rtl="0" eaLnBrk="1" latinLnBrk="0" hangingPunct="1">
        <a:defRPr sz="2400" kern="1200">
          <a:solidFill>
            <a:schemeClr val="tx1"/>
          </a:solidFill>
          <a:latin typeface="+mn-lt"/>
          <a:ea typeface="+mn-ea"/>
          <a:cs typeface="+mn-cs"/>
        </a:defRPr>
      </a:lvl6pPr>
      <a:lvl7pPr marL="3655586" algn="l" defTabSz="1218530" rtl="0" eaLnBrk="1" latinLnBrk="0" hangingPunct="1">
        <a:defRPr sz="2400" kern="1200">
          <a:solidFill>
            <a:schemeClr val="tx1"/>
          </a:solidFill>
          <a:latin typeface="+mn-lt"/>
          <a:ea typeface="+mn-ea"/>
          <a:cs typeface="+mn-cs"/>
        </a:defRPr>
      </a:lvl7pPr>
      <a:lvl8pPr marL="4264851" algn="l" defTabSz="1218530" rtl="0" eaLnBrk="1" latinLnBrk="0" hangingPunct="1">
        <a:defRPr sz="2400" kern="1200">
          <a:solidFill>
            <a:schemeClr val="tx1"/>
          </a:solidFill>
          <a:latin typeface="+mn-lt"/>
          <a:ea typeface="+mn-ea"/>
          <a:cs typeface="+mn-cs"/>
        </a:defRPr>
      </a:lvl8pPr>
      <a:lvl9pPr marL="4874115" algn="l" defTabSz="121853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925">
          <p15:clr>
            <a:srgbClr val="F26B43"/>
          </p15:clr>
        </p15:guide>
        <p15:guide id="4" pos="3288">
          <p15:clr>
            <a:srgbClr val="F26B43"/>
          </p15:clr>
        </p15:guide>
        <p15:guide id="5" pos="3379">
          <p15:clr>
            <a:srgbClr val="F26B43"/>
          </p15:clr>
        </p15:guide>
        <p15:guide id="6" pos="3742">
          <p15:clr>
            <a:srgbClr val="F26B43"/>
          </p15:clr>
        </p15:guide>
        <p15:guide id="7" pos="3833">
          <p15:clr>
            <a:srgbClr val="F26B43"/>
          </p15:clr>
        </p15:guide>
        <p15:guide id="8" pos="4195">
          <p15:clr>
            <a:srgbClr val="F26B43"/>
          </p15:clr>
        </p15:guide>
        <p15:guide id="9" pos="4286">
          <p15:clr>
            <a:srgbClr val="F26B43"/>
          </p15:clr>
        </p15:guide>
        <p15:guide id="10" pos="4649">
          <p15:clr>
            <a:srgbClr val="F26B43"/>
          </p15:clr>
        </p15:guide>
        <p15:guide id="11" pos="4740">
          <p15:clr>
            <a:srgbClr val="F26B43"/>
          </p15:clr>
        </p15:guide>
        <p15:guide id="12" pos="5103">
          <p15:clr>
            <a:srgbClr val="F26B43"/>
          </p15:clr>
        </p15:guide>
        <p15:guide id="13" pos="5193">
          <p15:clr>
            <a:srgbClr val="F26B43"/>
          </p15:clr>
        </p15:guide>
        <p15:guide id="14" pos="5556">
          <p15:clr>
            <a:srgbClr val="F26B43"/>
          </p15:clr>
        </p15:guide>
        <p15:guide id="15" pos="5647">
          <p15:clr>
            <a:srgbClr val="F26B43"/>
          </p15:clr>
        </p15:guide>
        <p15:guide id="17" pos="2835">
          <p15:clr>
            <a:srgbClr val="F26B43"/>
          </p15:clr>
        </p15:guide>
        <p15:guide id="18" pos="2472">
          <p15:clr>
            <a:srgbClr val="F26B43"/>
          </p15:clr>
        </p15:guide>
        <p15:guide id="19" pos="2381">
          <p15:clr>
            <a:srgbClr val="F26B43"/>
          </p15:clr>
        </p15:guide>
        <p15:guide id="20" pos="2018">
          <p15:clr>
            <a:srgbClr val="F26B43"/>
          </p15:clr>
        </p15:guide>
        <p15:guide id="21" pos="1927">
          <p15:clr>
            <a:srgbClr val="F26B43"/>
          </p15:clr>
        </p15:guide>
        <p15:guide id="22" pos="1565">
          <p15:clr>
            <a:srgbClr val="F26B43"/>
          </p15:clr>
        </p15:guide>
        <p15:guide id="23" pos="1474">
          <p15:clr>
            <a:srgbClr val="F26B43"/>
          </p15:clr>
        </p15:guide>
        <p15:guide id="24" pos="1111">
          <p15:clr>
            <a:srgbClr val="F26B43"/>
          </p15:clr>
        </p15:guide>
        <p15:guide id="26" pos="657">
          <p15:clr>
            <a:srgbClr val="F26B43"/>
          </p15:clr>
        </p15:guide>
        <p15:guide id="27" pos="567">
          <p15:clr>
            <a:srgbClr val="F26B43"/>
          </p15:clr>
        </p15:guide>
        <p15:guide id="28" pos="204">
          <p15:clr>
            <a:srgbClr val="F26B43"/>
          </p15:clr>
        </p15:guide>
        <p15:guide id="29" pos="113">
          <p15:clr>
            <a:srgbClr val="F26B43"/>
          </p15:clr>
        </p15:guide>
        <p15:guide id="31" orient="horz" pos="1575">
          <p15:clr>
            <a:srgbClr val="F26B43"/>
          </p15:clr>
        </p15:guide>
        <p15:guide id="32" orient="horz" pos="1212">
          <p15:clr>
            <a:srgbClr val="F26B43"/>
          </p15:clr>
        </p15:guide>
        <p15:guide id="33" orient="horz" pos="1121">
          <p15:clr>
            <a:srgbClr val="F26B43"/>
          </p15:clr>
        </p15:guide>
        <p15:guide id="34" orient="horz" pos="758">
          <p15:clr>
            <a:srgbClr val="F26B43"/>
          </p15:clr>
        </p15:guide>
        <p15:guide id="35" orient="horz" pos="667">
          <p15:clr>
            <a:srgbClr val="F26B43"/>
          </p15:clr>
        </p15:guide>
        <p15:guide id="36" orient="horz" pos="305">
          <p15:clr>
            <a:srgbClr val="F26B43"/>
          </p15:clr>
        </p15:guide>
        <p15:guide id="37" pos="5760">
          <p15:clr>
            <a:srgbClr val="F26B43"/>
          </p15:clr>
        </p15:guide>
        <p15:guide id="38" orient="horz" pos="214">
          <p15:clr>
            <a:srgbClr val="F26B43"/>
          </p15:clr>
        </p15:guide>
        <p15:guide id="39" orient="horz" pos="123">
          <p15:clr>
            <a:srgbClr val="F26B43"/>
          </p15:clr>
        </p15:guide>
        <p15:guide id="40" orient="horz" pos="1665">
          <p15:clr>
            <a:srgbClr val="F26B43"/>
          </p15:clr>
        </p15:guide>
        <p15:guide id="41" orient="horz" pos="2028">
          <p15:clr>
            <a:srgbClr val="F26B43"/>
          </p15:clr>
        </p15:guide>
        <p15:guide id="42" orient="horz" pos="2119">
          <p15:clr>
            <a:srgbClr val="F26B43"/>
          </p15:clr>
        </p15:guide>
        <p15:guide id="43" orient="horz" pos="2482">
          <p15:clr>
            <a:srgbClr val="F26B43"/>
          </p15:clr>
        </p15:guide>
        <p15:guide id="44" orient="horz" pos="2573">
          <p15:clr>
            <a:srgbClr val="F26B43"/>
          </p15:clr>
        </p15:guide>
        <p15:guide id="45" orient="horz" pos="2935">
          <p15:clr>
            <a:srgbClr val="F26B43"/>
          </p15:clr>
        </p15:guide>
        <p15:guide id="46" orient="horz" pos="3026">
          <p15:clr>
            <a:srgbClr val="F26B43"/>
          </p15:clr>
        </p15:guide>
        <p15:guide id="47" orient="horz" pos="3240">
          <p15:clr>
            <a:srgbClr val="F26B43"/>
          </p15:clr>
        </p15:guide>
        <p15:guide id="4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76253"/>
            <a:ext cx="113284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381750"/>
            <a:ext cx="1727200" cy="476250"/>
          </a:xfrm>
          <a:prstGeom prst="rect">
            <a:avLst/>
          </a:prstGeom>
        </p:spPr>
        <p:txBody>
          <a:bodyPr vert="horz" lIns="0" tIns="0" rIns="0" bIns="0" rtlCol="0" anchor="ctr"/>
          <a:lstStyle>
            <a:lvl1pPr algn="l">
              <a:defRPr sz="1100">
                <a:solidFill>
                  <a:schemeClr val="tx1">
                    <a:tint val="75000"/>
                  </a:schemeClr>
                </a:solidFill>
              </a:defRPr>
            </a:lvl1p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31032" y="6381750"/>
            <a:ext cx="6529055"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920"/>
            <a:endParaRPr lang="fr-CA">
              <a:solidFill>
                <a:srgbClr val="000000">
                  <a:tint val="75000"/>
                </a:srgbClr>
              </a:solidFill>
            </a:endParaRPr>
          </a:p>
        </p:txBody>
      </p:sp>
      <p:sp>
        <p:nvSpPr>
          <p:cNvPr id="6" name="Espace réservé du numéro de diapositive 5"/>
          <p:cNvSpPr>
            <a:spLocks noGrp="1"/>
          </p:cNvSpPr>
          <p:nvPr>
            <p:ph type="sldNum" sz="quarter" idx="4"/>
          </p:nvPr>
        </p:nvSpPr>
        <p:spPr>
          <a:xfrm>
            <a:off x="10991851" y="6381347"/>
            <a:ext cx="767655"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
        <p:nvSpPr>
          <p:cNvPr id="8" name="Espace réservé du texte 7"/>
          <p:cNvSpPr>
            <a:spLocks noGrp="1"/>
          </p:cNvSpPr>
          <p:nvPr>
            <p:ph type="body" idx="1"/>
          </p:nvPr>
        </p:nvSpPr>
        <p:spPr>
          <a:xfrm>
            <a:off x="431800" y="1341438"/>
            <a:ext cx="11328813"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336715" y="1916831"/>
            <a:ext cx="293405"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325968" y="2636906"/>
            <a:ext cx="282659"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331340" y="3356990"/>
            <a:ext cx="288031"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318313" y="4077076"/>
            <a:ext cx="275005"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331340" y="4797168"/>
            <a:ext cx="288032"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329060" y="5517247"/>
            <a:ext cx="285752"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329060" y="6237321"/>
            <a:ext cx="285752"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329060" y="6868572"/>
            <a:ext cx="285752"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318313" y="-9625"/>
            <a:ext cx="275005"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329061" y="476672"/>
            <a:ext cx="285752"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329061" y="1196740"/>
            <a:ext cx="285752"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12235309" y="-9625"/>
            <a:ext cx="293407"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239350" y="-241700"/>
            <a:ext cx="11713301"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239350" y="6885385"/>
            <a:ext cx="11713301"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0051278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920"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21" indent="-176121" algn="l" defTabSz="913920"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8" indent="-179294" algn="l" defTabSz="913920"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73" indent="-182467" algn="l" defTabSz="913920"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88" indent="-173038" algn="l" defTabSz="913920"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63" indent="-176213" algn="l" defTabSz="913920"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7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23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9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157"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920" rtl="0" eaLnBrk="1" latinLnBrk="0" hangingPunct="1">
        <a:defRPr sz="1800" kern="1200">
          <a:solidFill>
            <a:schemeClr val="tx1"/>
          </a:solidFill>
          <a:latin typeface="+mn-lt"/>
          <a:ea typeface="+mn-ea"/>
          <a:cs typeface="+mn-cs"/>
        </a:defRPr>
      </a:lvl1pPr>
      <a:lvl2pPr marL="456960" algn="l" defTabSz="913920" rtl="0" eaLnBrk="1" latinLnBrk="0" hangingPunct="1">
        <a:defRPr sz="1800" kern="1200">
          <a:solidFill>
            <a:schemeClr val="tx1"/>
          </a:solidFill>
          <a:latin typeface="+mn-lt"/>
          <a:ea typeface="+mn-ea"/>
          <a:cs typeface="+mn-cs"/>
        </a:defRPr>
      </a:lvl2pPr>
      <a:lvl3pPr marL="913920" algn="l" defTabSz="913920" rtl="0" eaLnBrk="1" latinLnBrk="0" hangingPunct="1">
        <a:defRPr sz="1800" kern="1200">
          <a:solidFill>
            <a:schemeClr val="tx1"/>
          </a:solidFill>
          <a:latin typeface="+mn-lt"/>
          <a:ea typeface="+mn-ea"/>
          <a:cs typeface="+mn-cs"/>
        </a:defRPr>
      </a:lvl3pPr>
      <a:lvl4pPr marL="1370879" algn="l" defTabSz="913920" rtl="0" eaLnBrk="1" latinLnBrk="0" hangingPunct="1">
        <a:defRPr sz="1800" kern="1200">
          <a:solidFill>
            <a:schemeClr val="tx1"/>
          </a:solidFill>
          <a:latin typeface="+mn-lt"/>
          <a:ea typeface="+mn-ea"/>
          <a:cs typeface="+mn-cs"/>
        </a:defRPr>
      </a:lvl4pPr>
      <a:lvl5pPr marL="1827838" algn="l" defTabSz="913920" rtl="0" eaLnBrk="1" latinLnBrk="0" hangingPunct="1">
        <a:defRPr sz="1800" kern="1200">
          <a:solidFill>
            <a:schemeClr val="tx1"/>
          </a:solidFill>
          <a:latin typeface="+mn-lt"/>
          <a:ea typeface="+mn-ea"/>
          <a:cs typeface="+mn-cs"/>
        </a:defRPr>
      </a:lvl5pPr>
      <a:lvl6pPr marL="2284798" algn="l" defTabSz="913920" rtl="0" eaLnBrk="1" latinLnBrk="0" hangingPunct="1">
        <a:defRPr sz="1800" kern="1200">
          <a:solidFill>
            <a:schemeClr val="tx1"/>
          </a:solidFill>
          <a:latin typeface="+mn-lt"/>
          <a:ea typeface="+mn-ea"/>
          <a:cs typeface="+mn-cs"/>
        </a:defRPr>
      </a:lvl6pPr>
      <a:lvl7pPr marL="2741758" algn="l" defTabSz="913920" rtl="0" eaLnBrk="1" latinLnBrk="0" hangingPunct="1">
        <a:defRPr sz="1800" kern="1200">
          <a:solidFill>
            <a:schemeClr val="tx1"/>
          </a:solidFill>
          <a:latin typeface="+mn-lt"/>
          <a:ea typeface="+mn-ea"/>
          <a:cs typeface="+mn-cs"/>
        </a:defRPr>
      </a:lvl7pPr>
      <a:lvl8pPr marL="3198718" algn="l" defTabSz="913920" rtl="0" eaLnBrk="1" latinLnBrk="0" hangingPunct="1">
        <a:defRPr sz="1800" kern="1200">
          <a:solidFill>
            <a:schemeClr val="tx1"/>
          </a:solidFill>
          <a:latin typeface="+mn-lt"/>
          <a:ea typeface="+mn-ea"/>
          <a:cs typeface="+mn-cs"/>
        </a:defRPr>
      </a:lvl8pPr>
      <a:lvl9pPr marL="3655678" algn="l" defTabSz="91392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35">
          <p15:clr>
            <a:srgbClr val="F26B43"/>
          </p15:clr>
        </p15:guide>
        <p15:guide id="4" pos="2472">
          <p15:clr>
            <a:srgbClr val="F26B43"/>
          </p15:clr>
        </p15:guide>
        <p15:guide id="5" pos="2381">
          <p15:clr>
            <a:srgbClr val="F26B43"/>
          </p15:clr>
        </p15:guide>
        <p15:guide id="6" pos="2018">
          <p15:clr>
            <a:srgbClr val="F26B43"/>
          </p15:clr>
        </p15:guide>
        <p15:guide id="7" pos="1927">
          <p15:clr>
            <a:srgbClr val="F26B43"/>
          </p15:clr>
        </p15:guide>
        <p15:guide id="8" pos="1565">
          <p15:clr>
            <a:srgbClr val="F26B43"/>
          </p15:clr>
        </p15:guide>
        <p15:guide id="9" pos="1474">
          <p15:clr>
            <a:srgbClr val="F26B43"/>
          </p15:clr>
        </p15:guide>
        <p15:guide id="10" pos="1111">
          <p15:clr>
            <a:srgbClr val="F26B43"/>
          </p15:clr>
        </p15:guide>
        <p15:guide id="11" pos="1020">
          <p15:clr>
            <a:srgbClr val="F26B43"/>
          </p15:clr>
        </p15:guide>
        <p15:guide id="12" pos="657">
          <p15:clr>
            <a:srgbClr val="F26B43"/>
          </p15:clr>
        </p15:guide>
        <p15:guide id="13" pos="204">
          <p15:clr>
            <a:srgbClr val="F26B43"/>
          </p15:clr>
        </p15:guide>
        <p15:guide id="14" pos="113">
          <p15:clr>
            <a:srgbClr val="F26B43"/>
          </p15:clr>
        </p15:guide>
        <p15:guide id="15" pos="2925">
          <p15:clr>
            <a:srgbClr val="F26B43"/>
          </p15:clr>
        </p15:guide>
        <p15:guide id="16" pos="3288">
          <p15:clr>
            <a:srgbClr val="F26B43"/>
          </p15:clr>
        </p15:guide>
        <p15:guide id="17" pos="3379">
          <p15:clr>
            <a:srgbClr val="F26B43"/>
          </p15:clr>
        </p15:guide>
        <p15:guide id="18" pos="3742">
          <p15:clr>
            <a:srgbClr val="F26B43"/>
          </p15:clr>
        </p15:guide>
        <p15:guide id="19" pos="3833">
          <p15:clr>
            <a:srgbClr val="F26B43"/>
          </p15:clr>
        </p15:guide>
        <p15:guide id="20" pos="4195">
          <p15:clr>
            <a:srgbClr val="F26B43"/>
          </p15:clr>
        </p15:guide>
        <p15:guide id="21" pos="4286">
          <p15:clr>
            <a:srgbClr val="F26B43"/>
          </p15:clr>
        </p15:guide>
        <p15:guide id="22" pos="4649">
          <p15:clr>
            <a:srgbClr val="F26B43"/>
          </p15:clr>
        </p15:guide>
        <p15:guide id="23" pos="4740">
          <p15:clr>
            <a:srgbClr val="F26B43"/>
          </p15:clr>
        </p15:guide>
        <p15:guide id="24" pos="5103">
          <p15:clr>
            <a:srgbClr val="F26B43"/>
          </p15:clr>
        </p15:guide>
        <p15:guide id="25" pos="5193">
          <p15:clr>
            <a:srgbClr val="F26B43"/>
          </p15:clr>
        </p15:guide>
        <p15:guide id="26" pos="5556">
          <p15:clr>
            <a:srgbClr val="F26B43"/>
          </p15:clr>
        </p15:guide>
        <p15:guide id="27" pos="5647">
          <p15:clr>
            <a:srgbClr val="F26B43"/>
          </p15:clr>
        </p15:guide>
        <p15:guide id="28" orient="horz" pos="2115">
          <p15:clr>
            <a:srgbClr val="F26B43"/>
          </p15:clr>
        </p15:guide>
        <p15:guide id="29" orient="horz" pos="1752">
          <p15:clr>
            <a:srgbClr val="F26B43"/>
          </p15:clr>
        </p15:guide>
        <p15:guide id="30" orient="horz" pos="1661">
          <p15:clr>
            <a:srgbClr val="F26B43"/>
          </p15:clr>
        </p15:guide>
        <p15:guide id="31" orient="horz" pos="1298">
          <p15:clr>
            <a:srgbClr val="F26B43"/>
          </p15:clr>
        </p15:guide>
        <p15:guide id="32" pos="5760">
          <p15:clr>
            <a:srgbClr val="F26B43"/>
          </p15:clr>
        </p15:guide>
        <p15:guide id="33">
          <p15:clr>
            <a:srgbClr val="F26B43"/>
          </p15:clr>
        </p15:guide>
        <p15:guide id="34" orient="horz" pos="2205">
          <p15:clr>
            <a:srgbClr val="F26B43"/>
          </p15:clr>
        </p15:guide>
        <p15:guide id="35" orient="horz" pos="2568">
          <p15:clr>
            <a:srgbClr val="F26B43"/>
          </p15:clr>
        </p15:guide>
        <p15:guide id="36" orient="horz" pos="2659">
          <p15:clr>
            <a:srgbClr val="F26B43"/>
          </p15:clr>
        </p15:guide>
        <p15:guide id="37" orient="horz" pos="3022">
          <p15:clr>
            <a:srgbClr val="F26B43"/>
          </p15:clr>
        </p15:guide>
        <p15:guide id="38" orient="horz" pos="3113">
          <p15:clr>
            <a:srgbClr val="F26B43"/>
          </p15:clr>
        </p15:guide>
        <p15:guide id="39" orient="horz" pos="3475">
          <p15:clr>
            <a:srgbClr val="F26B43"/>
          </p15:clr>
        </p15:guide>
        <p15:guide id="40" orient="horz" pos="3566">
          <p15:clr>
            <a:srgbClr val="F26B43"/>
          </p15:clr>
        </p15:guide>
        <p15:guide id="41" orient="horz" pos="3929">
          <p15:clr>
            <a:srgbClr val="F26B43"/>
          </p15:clr>
        </p15:guide>
        <p15:guide id="42" orient="horz" pos="4020">
          <p15:clr>
            <a:srgbClr val="F26B43"/>
          </p15:clr>
        </p15:guide>
        <p15:guide id="43" orient="horz" pos="1207">
          <p15:clr>
            <a:srgbClr val="F26B43"/>
          </p15:clr>
        </p15:guide>
        <p15:guide id="44" orient="horz" pos="845">
          <p15:clr>
            <a:srgbClr val="F26B43"/>
          </p15:clr>
        </p15:guide>
        <p15:guide id="45" orient="horz" pos="754">
          <p15:clr>
            <a:srgbClr val="F26B43"/>
          </p15:clr>
        </p15:guide>
        <p15:guide id="46" orient="horz" pos="391">
          <p15:clr>
            <a:srgbClr val="F26B43"/>
          </p15:clr>
        </p15:guide>
        <p15:guide id="47" orient="horz" pos="300">
          <p15:clr>
            <a:srgbClr val="F26B43"/>
          </p15:clr>
        </p15:guide>
        <p15:guide id="48" orient="horz" pos="119">
          <p15:clr>
            <a:srgbClr val="F26B43"/>
          </p15:clr>
        </p15:guide>
        <p15:guide id="49" orient="horz">
          <p15:clr>
            <a:srgbClr val="F26B43"/>
          </p15:clr>
        </p15:guide>
        <p15:guide id="50" orient="horz" pos="4320">
          <p15:clr>
            <a:srgbClr val="F26B43"/>
          </p15:clr>
        </p15:guide>
        <p15:guide id="51" pos="5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31800" y="476253"/>
            <a:ext cx="11328400" cy="720487"/>
          </a:xfrm>
          <a:prstGeom prst="rect">
            <a:avLst/>
          </a:prstGeom>
        </p:spPr>
        <p:txBody>
          <a:bodyPr vert="horz" lIns="0" tIns="0" rIns="0" bIns="0" rtlCol="0" anchor="t" anchorCtr="0">
            <a:noAutofit/>
          </a:bodyPr>
          <a:lstStyle/>
          <a:p>
            <a:pPr lvl="0"/>
            <a:r>
              <a:rPr lang="fr-FR"/>
              <a:t>Modifiez le titre</a:t>
            </a:r>
            <a:endParaRPr lang="fr-CA"/>
          </a:p>
        </p:txBody>
      </p:sp>
      <p:sp>
        <p:nvSpPr>
          <p:cNvPr id="4" name="Espace réservé de la date 3"/>
          <p:cNvSpPr>
            <a:spLocks noGrp="1"/>
          </p:cNvSpPr>
          <p:nvPr>
            <p:ph type="dt" sz="half" idx="2"/>
          </p:nvPr>
        </p:nvSpPr>
        <p:spPr>
          <a:xfrm>
            <a:off x="8113184" y="6381750"/>
            <a:ext cx="1727200" cy="476250"/>
          </a:xfrm>
          <a:prstGeom prst="rect">
            <a:avLst/>
          </a:prstGeom>
        </p:spPr>
        <p:txBody>
          <a:bodyPr vert="horz" lIns="0" tIns="0" rIns="0" bIns="0" rtlCol="0" anchor="ctr"/>
          <a:lstStyle>
            <a:lvl1pPr algn="l">
              <a:defRPr sz="1100">
                <a:solidFill>
                  <a:schemeClr val="tx1">
                    <a:tint val="75000"/>
                  </a:schemeClr>
                </a:solidFill>
              </a:defRPr>
            </a:lvl1pPr>
          </a:lstStyle>
          <a:p>
            <a:pPr defTabSz="913920"/>
            <a:fld id="{1E9FF4BB-7AFF-4872-8CE9-55F58411C5B4}" type="datetime1">
              <a:rPr lang="fr-CA" smtClean="0">
                <a:solidFill>
                  <a:srgbClr val="000000">
                    <a:tint val="75000"/>
                  </a:srgbClr>
                </a:solidFill>
              </a:rPr>
              <a:pPr defTabSz="913920"/>
              <a:t>2021-02-05</a:t>
            </a:fld>
            <a:endParaRPr lang="fr-CA">
              <a:solidFill>
                <a:srgbClr val="000000">
                  <a:tint val="75000"/>
                </a:srgbClr>
              </a:solidFill>
            </a:endParaRPr>
          </a:p>
        </p:txBody>
      </p:sp>
      <p:sp>
        <p:nvSpPr>
          <p:cNvPr id="5" name="Espace réservé du pied de page 4"/>
          <p:cNvSpPr>
            <a:spLocks noGrp="1"/>
          </p:cNvSpPr>
          <p:nvPr>
            <p:ph type="ftr" sz="quarter" idx="3"/>
          </p:nvPr>
        </p:nvSpPr>
        <p:spPr>
          <a:xfrm>
            <a:off x="431032" y="6381750"/>
            <a:ext cx="6529055" cy="476250"/>
          </a:xfrm>
          <a:prstGeom prst="rect">
            <a:avLst/>
          </a:prstGeom>
        </p:spPr>
        <p:txBody>
          <a:bodyPr vert="horz" lIns="0" tIns="0" rIns="0" bIns="0" rtlCol="0" anchor="ctr"/>
          <a:lstStyle>
            <a:lvl1pPr>
              <a:defRPr lang="fr-CA" sz="1100">
                <a:solidFill>
                  <a:schemeClr val="tx1">
                    <a:tint val="75000"/>
                  </a:schemeClr>
                </a:solidFill>
              </a:defRPr>
            </a:lvl1pPr>
          </a:lstStyle>
          <a:p>
            <a:pPr defTabSz="913920"/>
            <a:endParaRPr lang="fr-CA">
              <a:solidFill>
                <a:srgbClr val="000000">
                  <a:tint val="75000"/>
                </a:srgbClr>
              </a:solidFill>
            </a:endParaRPr>
          </a:p>
        </p:txBody>
      </p:sp>
      <p:sp>
        <p:nvSpPr>
          <p:cNvPr id="6" name="Espace réservé du numéro de diapositive 5"/>
          <p:cNvSpPr>
            <a:spLocks noGrp="1"/>
          </p:cNvSpPr>
          <p:nvPr>
            <p:ph type="sldNum" sz="quarter" idx="4"/>
          </p:nvPr>
        </p:nvSpPr>
        <p:spPr>
          <a:xfrm>
            <a:off x="10991851" y="6381347"/>
            <a:ext cx="767655" cy="476250"/>
          </a:xfrm>
          <a:prstGeom prst="rect">
            <a:avLst/>
          </a:prstGeom>
        </p:spPr>
        <p:txBody>
          <a:bodyPr vert="horz" lIns="0" tIns="0" rIns="0" bIns="0" rtlCol="0" anchor="ctr"/>
          <a:lstStyle>
            <a:lvl1pPr algn="r">
              <a:defRPr sz="1100" b="1">
                <a:solidFill>
                  <a:schemeClr val="tx1">
                    <a:tint val="75000"/>
                  </a:schemeClr>
                </a:solidFill>
              </a:defRPr>
            </a:lvl1pPr>
          </a:lstStyle>
          <a:p>
            <a:pPr defTabSz="913920"/>
            <a:fld id="{00EC7536-4046-4F46-856D-63BE82C36B30}" type="slidenum">
              <a:rPr lang="fr-CA" smtClean="0">
                <a:solidFill>
                  <a:srgbClr val="000000">
                    <a:tint val="75000"/>
                  </a:srgbClr>
                </a:solidFill>
              </a:rPr>
              <a:pPr defTabSz="913920"/>
              <a:t>‹N°›</a:t>
            </a:fld>
            <a:endParaRPr lang="fr-CA">
              <a:solidFill>
                <a:srgbClr val="000000">
                  <a:tint val="75000"/>
                </a:srgbClr>
              </a:solidFill>
            </a:endParaRPr>
          </a:p>
        </p:txBody>
      </p:sp>
      <p:sp>
        <p:nvSpPr>
          <p:cNvPr id="8" name="Espace réservé du texte 7"/>
          <p:cNvSpPr>
            <a:spLocks noGrp="1"/>
          </p:cNvSpPr>
          <p:nvPr>
            <p:ph type="body" idx="1"/>
          </p:nvPr>
        </p:nvSpPr>
        <p:spPr>
          <a:xfrm>
            <a:off x="431800" y="1341438"/>
            <a:ext cx="11328813" cy="4895874"/>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146" name="Groupe 145"/>
          <p:cNvGrpSpPr/>
          <p:nvPr/>
        </p:nvGrpSpPr>
        <p:grpSpPr>
          <a:xfrm>
            <a:off x="-336715" y="1916831"/>
            <a:ext cx="293405" cy="144015"/>
            <a:chOff x="-256567" y="437647"/>
            <a:chExt cx="220054" cy="147714"/>
          </a:xfrm>
        </p:grpSpPr>
        <p:cxnSp>
          <p:nvCxnSpPr>
            <p:cNvPr id="232" name="Connecteur droit 231"/>
            <p:cNvCxnSpPr/>
            <p:nvPr userDrawn="1"/>
          </p:nvCxnSpPr>
          <p:spPr>
            <a:xfrm flipH="1">
              <a:off x="-256567" y="437647"/>
              <a:ext cx="2200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userDrawn="1"/>
          </p:nvCxnSpPr>
          <p:spPr>
            <a:xfrm flipH="1">
              <a:off x="-256567" y="585361"/>
              <a:ext cx="21028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e 146"/>
          <p:cNvGrpSpPr/>
          <p:nvPr/>
        </p:nvGrpSpPr>
        <p:grpSpPr>
          <a:xfrm>
            <a:off x="-325968" y="2636906"/>
            <a:ext cx="282659" cy="144672"/>
            <a:chOff x="-256567" y="1176220"/>
            <a:chExt cx="211994" cy="148388"/>
          </a:xfrm>
        </p:grpSpPr>
        <p:cxnSp>
          <p:nvCxnSpPr>
            <p:cNvPr id="230" name="Connecteur droit 229"/>
            <p:cNvCxnSpPr/>
            <p:nvPr userDrawn="1"/>
          </p:nvCxnSpPr>
          <p:spPr>
            <a:xfrm flipH="1">
              <a:off x="-256567" y="1176220"/>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userDrawn="1"/>
          </p:nvCxnSpPr>
          <p:spPr>
            <a:xfrm flipH="1" flipV="1">
              <a:off x="-256567" y="1323938"/>
              <a:ext cx="211994" cy="67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8" name="Groupe 147"/>
          <p:cNvGrpSpPr/>
          <p:nvPr/>
        </p:nvGrpSpPr>
        <p:grpSpPr>
          <a:xfrm>
            <a:off x="-331340" y="3356990"/>
            <a:ext cx="288031" cy="144027"/>
            <a:chOff x="-264626" y="1913132"/>
            <a:chExt cx="216023" cy="147726"/>
          </a:xfrm>
        </p:grpSpPr>
        <p:cxnSp>
          <p:nvCxnSpPr>
            <p:cNvPr id="228" name="Connecteur droit 227"/>
            <p:cNvCxnSpPr/>
            <p:nvPr userDrawn="1"/>
          </p:nvCxnSpPr>
          <p:spPr>
            <a:xfrm flipH="1">
              <a:off x="-256567" y="1913132"/>
              <a:ext cx="20796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userDrawn="1"/>
          </p:nvCxnSpPr>
          <p:spPr>
            <a:xfrm flipH="1">
              <a:off x="-264626" y="206085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9" name="Groupe 148"/>
          <p:cNvGrpSpPr/>
          <p:nvPr/>
        </p:nvGrpSpPr>
        <p:grpSpPr>
          <a:xfrm>
            <a:off x="-318313" y="4077076"/>
            <a:ext cx="275005" cy="144024"/>
            <a:chOff x="-256567" y="2633578"/>
            <a:chExt cx="206254" cy="147722"/>
          </a:xfrm>
        </p:grpSpPr>
        <p:cxnSp>
          <p:nvCxnSpPr>
            <p:cNvPr id="226" name="Connecteur droit 225"/>
            <p:cNvCxnSpPr/>
            <p:nvPr userDrawn="1"/>
          </p:nvCxnSpPr>
          <p:spPr>
            <a:xfrm flipH="1">
              <a:off x="-256567" y="2633578"/>
              <a:ext cx="206253"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userDrawn="1"/>
          </p:nvCxnSpPr>
          <p:spPr>
            <a:xfrm flipH="1">
              <a:off x="-256567" y="2781300"/>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0" name="Groupe 149"/>
          <p:cNvGrpSpPr/>
          <p:nvPr/>
        </p:nvGrpSpPr>
        <p:grpSpPr>
          <a:xfrm>
            <a:off x="-331340" y="4797168"/>
            <a:ext cx="288032" cy="143994"/>
            <a:chOff x="-256567" y="3352725"/>
            <a:chExt cx="216024" cy="147692"/>
          </a:xfrm>
        </p:grpSpPr>
        <p:cxnSp>
          <p:nvCxnSpPr>
            <p:cNvPr id="224" name="Connecteur droit 223"/>
            <p:cNvCxnSpPr/>
            <p:nvPr userDrawn="1"/>
          </p:nvCxnSpPr>
          <p:spPr>
            <a:xfrm flipH="1" flipV="1">
              <a:off x="-256567" y="3352725"/>
              <a:ext cx="210284" cy="1"/>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userDrawn="1"/>
          </p:nvCxnSpPr>
          <p:spPr>
            <a:xfrm flipH="1">
              <a:off x="-256567" y="3500417"/>
              <a:ext cx="21602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1" name="Groupe 150"/>
          <p:cNvGrpSpPr/>
          <p:nvPr/>
        </p:nvGrpSpPr>
        <p:grpSpPr>
          <a:xfrm>
            <a:off x="-329060" y="5517247"/>
            <a:ext cx="285752" cy="144009"/>
            <a:chOff x="-256566" y="4073456"/>
            <a:chExt cx="214314" cy="147707"/>
          </a:xfrm>
        </p:grpSpPr>
        <p:cxnSp>
          <p:nvCxnSpPr>
            <p:cNvPr id="222" name="Connecteur droit 221"/>
            <p:cNvCxnSpPr/>
            <p:nvPr userDrawn="1"/>
          </p:nvCxnSpPr>
          <p:spPr>
            <a:xfrm flipH="1">
              <a:off x="-256566" y="407345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2" name="Groupe 151"/>
          <p:cNvGrpSpPr/>
          <p:nvPr/>
        </p:nvGrpSpPr>
        <p:grpSpPr>
          <a:xfrm>
            <a:off x="-329060" y="6237321"/>
            <a:ext cx="285752" cy="144027"/>
            <a:chOff x="-256566" y="4073438"/>
            <a:chExt cx="214314" cy="147725"/>
          </a:xfrm>
        </p:grpSpPr>
        <p:cxnSp>
          <p:nvCxnSpPr>
            <p:cNvPr id="220" name="Connecteur droit 219"/>
            <p:cNvCxnSpPr/>
            <p:nvPr userDrawn="1"/>
          </p:nvCxnSpPr>
          <p:spPr>
            <a:xfrm flipH="1">
              <a:off x="-256566" y="4073438"/>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1" name="Connecteur droit 220"/>
            <p:cNvCxnSpPr/>
            <p:nvPr userDrawn="1"/>
          </p:nvCxnSpPr>
          <p:spPr>
            <a:xfrm flipH="1">
              <a:off x="-24850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7" name="Connecteur droit 176"/>
          <p:cNvCxnSpPr/>
          <p:nvPr/>
        </p:nvCxnSpPr>
        <p:spPr>
          <a:xfrm flipH="1">
            <a:off x="-329060" y="6868572"/>
            <a:ext cx="285752"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318313" y="-9625"/>
            <a:ext cx="275005"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9" name="Groupe 168"/>
          <p:cNvGrpSpPr/>
          <p:nvPr/>
        </p:nvGrpSpPr>
        <p:grpSpPr>
          <a:xfrm>
            <a:off x="-329061" y="476672"/>
            <a:ext cx="285752" cy="140846"/>
            <a:chOff x="-256566" y="4076700"/>
            <a:chExt cx="214314" cy="144463"/>
          </a:xfrm>
        </p:grpSpPr>
        <p:cxnSp>
          <p:nvCxnSpPr>
            <p:cNvPr id="173" name="Connecteur droit 172"/>
            <p:cNvCxnSpPr/>
            <p:nvPr userDrawn="1"/>
          </p:nvCxnSpPr>
          <p:spPr>
            <a:xfrm flipH="1">
              <a:off x="-256566" y="4076700"/>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userDrawn="1"/>
          </p:nvCxnSpPr>
          <p:spPr>
            <a:xfrm flipH="1">
              <a:off x="-256566" y="4221163"/>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0" name="Groupe 169"/>
          <p:cNvGrpSpPr/>
          <p:nvPr/>
        </p:nvGrpSpPr>
        <p:grpSpPr>
          <a:xfrm>
            <a:off x="-329061" y="1196740"/>
            <a:ext cx="285752" cy="144021"/>
            <a:chOff x="-328574" y="4018636"/>
            <a:chExt cx="214314" cy="147720"/>
          </a:xfrm>
        </p:grpSpPr>
        <p:cxnSp>
          <p:nvCxnSpPr>
            <p:cNvPr id="171" name="Connecteur droit 170"/>
            <p:cNvCxnSpPr/>
            <p:nvPr userDrawn="1"/>
          </p:nvCxnSpPr>
          <p:spPr>
            <a:xfrm flipH="1">
              <a:off x="-328574" y="4018636"/>
              <a:ext cx="21431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userDrawn="1"/>
          </p:nvCxnSpPr>
          <p:spPr>
            <a:xfrm flipH="1">
              <a:off x="-328574" y="4166356"/>
              <a:ext cx="206254"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 name="Groupe 205"/>
          <p:cNvGrpSpPr/>
          <p:nvPr/>
        </p:nvGrpSpPr>
        <p:grpSpPr>
          <a:xfrm>
            <a:off x="12235309" y="-9625"/>
            <a:ext cx="293407" cy="6878197"/>
            <a:chOff x="-281784" y="-9625"/>
            <a:chExt cx="220055" cy="6878197"/>
          </a:xfrm>
        </p:grpSpPr>
        <p:grpSp>
          <p:nvGrpSpPr>
            <p:cNvPr id="207" name="Groupe 206"/>
            <p:cNvGrpSpPr/>
            <p:nvPr userDrawn="1"/>
          </p:nvGrpSpPr>
          <p:grpSpPr>
            <a:xfrm>
              <a:off x="-281784" y="1916830"/>
              <a:ext cx="220054" cy="144015"/>
              <a:chOff x="-256567" y="437647"/>
              <a:chExt cx="220054" cy="147714"/>
            </a:xfrm>
          </p:grpSpPr>
          <p:cxnSp>
            <p:nvCxnSpPr>
              <p:cNvPr id="248" name="Connecteur droit 247"/>
              <p:cNvCxnSpPr/>
              <p:nvPr userDrawn="1"/>
            </p:nvCxnSpPr>
            <p:spPr>
              <a:xfrm flipH="1">
                <a:off x="-256567" y="437647"/>
                <a:ext cx="2200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9" name="Connecteur droit 248"/>
              <p:cNvCxnSpPr/>
              <p:nvPr userDrawn="1"/>
            </p:nvCxnSpPr>
            <p:spPr>
              <a:xfrm flipH="1">
                <a:off x="-256567" y="585361"/>
                <a:ext cx="21028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8" name="Groupe 207"/>
            <p:cNvGrpSpPr/>
            <p:nvPr userDrawn="1"/>
          </p:nvGrpSpPr>
          <p:grpSpPr>
            <a:xfrm>
              <a:off x="-273724" y="2636906"/>
              <a:ext cx="211994" cy="144672"/>
              <a:chOff x="-256567" y="1176220"/>
              <a:chExt cx="211994" cy="148388"/>
            </a:xfrm>
          </p:grpSpPr>
          <p:cxnSp>
            <p:nvCxnSpPr>
              <p:cNvPr id="246" name="Connecteur droit 245"/>
              <p:cNvCxnSpPr/>
              <p:nvPr userDrawn="1"/>
            </p:nvCxnSpPr>
            <p:spPr>
              <a:xfrm flipH="1">
                <a:off x="-256567" y="1176220"/>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7" name="Connecteur droit 246"/>
              <p:cNvCxnSpPr/>
              <p:nvPr userDrawn="1"/>
            </p:nvCxnSpPr>
            <p:spPr>
              <a:xfrm flipH="1" flipV="1">
                <a:off x="-256567" y="1323938"/>
                <a:ext cx="211994" cy="67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9" name="Groupe 208"/>
            <p:cNvGrpSpPr/>
            <p:nvPr userDrawn="1"/>
          </p:nvGrpSpPr>
          <p:grpSpPr>
            <a:xfrm>
              <a:off x="-269694" y="3356990"/>
              <a:ext cx="207964" cy="144024"/>
              <a:chOff x="-256567" y="1913133"/>
              <a:chExt cx="207964" cy="147723"/>
            </a:xfrm>
          </p:grpSpPr>
          <p:cxnSp>
            <p:nvCxnSpPr>
              <p:cNvPr id="244" name="Connecteur droit 243"/>
              <p:cNvCxnSpPr/>
              <p:nvPr userDrawn="1"/>
            </p:nvCxnSpPr>
            <p:spPr>
              <a:xfrm flipH="1">
                <a:off x="-256567" y="1913133"/>
                <a:ext cx="20796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5" name="Connecteur droit 244"/>
              <p:cNvCxnSpPr/>
              <p:nvPr userDrawn="1"/>
            </p:nvCxnSpPr>
            <p:spPr>
              <a:xfrm flipH="1">
                <a:off x="-256567" y="2060856"/>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0" name="Groupe 209"/>
            <p:cNvGrpSpPr/>
            <p:nvPr userDrawn="1"/>
          </p:nvGrpSpPr>
          <p:grpSpPr>
            <a:xfrm>
              <a:off x="-267983" y="4077076"/>
              <a:ext cx="206254" cy="144024"/>
              <a:chOff x="-256567" y="2633578"/>
              <a:chExt cx="206254" cy="147722"/>
            </a:xfrm>
          </p:grpSpPr>
          <p:cxnSp>
            <p:nvCxnSpPr>
              <p:cNvPr id="242" name="Connecteur droit 241"/>
              <p:cNvCxnSpPr/>
              <p:nvPr userDrawn="1"/>
            </p:nvCxnSpPr>
            <p:spPr>
              <a:xfrm flipH="1">
                <a:off x="-256567" y="2633578"/>
                <a:ext cx="206253"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p:nvPr userDrawn="1"/>
            </p:nvCxnSpPr>
            <p:spPr>
              <a:xfrm flipH="1">
                <a:off x="-256567" y="2781300"/>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1" name="Groupe 210"/>
            <p:cNvGrpSpPr/>
            <p:nvPr userDrawn="1"/>
          </p:nvGrpSpPr>
          <p:grpSpPr>
            <a:xfrm>
              <a:off x="-277753" y="4797158"/>
              <a:ext cx="216024" cy="144014"/>
              <a:chOff x="-256567" y="3352725"/>
              <a:chExt cx="216024" cy="147713"/>
            </a:xfrm>
          </p:grpSpPr>
          <p:cxnSp>
            <p:nvCxnSpPr>
              <p:cNvPr id="240" name="Connecteur droit 239"/>
              <p:cNvCxnSpPr/>
              <p:nvPr userDrawn="1"/>
            </p:nvCxnSpPr>
            <p:spPr>
              <a:xfrm flipH="1" flipV="1">
                <a:off x="-256567" y="3352725"/>
                <a:ext cx="210284" cy="1"/>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userDrawn="1"/>
            </p:nvCxnSpPr>
            <p:spPr>
              <a:xfrm flipH="1">
                <a:off x="-256567" y="3500438"/>
                <a:ext cx="216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2" name="Groupe 211"/>
            <p:cNvGrpSpPr/>
            <p:nvPr userDrawn="1"/>
          </p:nvGrpSpPr>
          <p:grpSpPr>
            <a:xfrm>
              <a:off x="-276043" y="5517246"/>
              <a:ext cx="214314" cy="144009"/>
              <a:chOff x="-256566" y="4073456"/>
              <a:chExt cx="214314" cy="147707"/>
            </a:xfrm>
          </p:grpSpPr>
          <p:cxnSp>
            <p:nvCxnSpPr>
              <p:cNvPr id="238" name="Connecteur droit 237"/>
              <p:cNvCxnSpPr/>
              <p:nvPr userDrawn="1"/>
            </p:nvCxnSpPr>
            <p:spPr>
              <a:xfrm flipH="1">
                <a:off x="-256566" y="407345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 name="Groupe 212"/>
            <p:cNvGrpSpPr/>
            <p:nvPr userDrawn="1"/>
          </p:nvGrpSpPr>
          <p:grpSpPr>
            <a:xfrm>
              <a:off x="-276043" y="6237320"/>
              <a:ext cx="214314" cy="144027"/>
              <a:chOff x="-256566" y="4073438"/>
              <a:chExt cx="214314" cy="147725"/>
            </a:xfrm>
          </p:grpSpPr>
          <p:cxnSp>
            <p:nvCxnSpPr>
              <p:cNvPr id="236" name="Connecteur droit 235"/>
              <p:cNvCxnSpPr/>
              <p:nvPr userDrawn="1"/>
            </p:nvCxnSpPr>
            <p:spPr>
              <a:xfrm flipH="1">
                <a:off x="-256566" y="407343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userDrawn="1"/>
            </p:nvCxnSpPr>
            <p:spPr>
              <a:xfrm flipH="1">
                <a:off x="-24850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14" name="Connecteur droit 213"/>
            <p:cNvCxnSpPr/>
            <p:nvPr userDrawn="1"/>
          </p:nvCxnSpPr>
          <p:spPr>
            <a:xfrm flipH="1">
              <a:off x="-276043" y="6868572"/>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 name="Connecteur droit 214"/>
            <p:cNvCxnSpPr/>
            <p:nvPr userDrawn="1"/>
          </p:nvCxnSpPr>
          <p:spPr>
            <a:xfrm flipH="1">
              <a:off x="-267983" y="-9625"/>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6" name="Groupe 215"/>
            <p:cNvGrpSpPr/>
            <p:nvPr userDrawn="1"/>
          </p:nvGrpSpPr>
          <p:grpSpPr>
            <a:xfrm>
              <a:off x="-276044" y="476672"/>
              <a:ext cx="214314" cy="140846"/>
              <a:chOff x="-256566" y="4076700"/>
              <a:chExt cx="214314" cy="144463"/>
            </a:xfrm>
          </p:grpSpPr>
          <p:cxnSp>
            <p:nvCxnSpPr>
              <p:cNvPr id="234" name="Connecteur droit 233"/>
              <p:cNvCxnSpPr/>
              <p:nvPr userDrawn="1"/>
            </p:nvCxnSpPr>
            <p:spPr>
              <a:xfrm flipH="1">
                <a:off x="-256566" y="4076700"/>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userDrawn="1"/>
            </p:nvCxnSpPr>
            <p:spPr>
              <a:xfrm flipH="1">
                <a:off x="-256566" y="422116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e 216"/>
            <p:cNvGrpSpPr/>
            <p:nvPr userDrawn="1"/>
          </p:nvGrpSpPr>
          <p:grpSpPr>
            <a:xfrm>
              <a:off x="-276044" y="1196739"/>
              <a:ext cx="214314" cy="144021"/>
              <a:chOff x="-328574" y="4018636"/>
              <a:chExt cx="214314" cy="147720"/>
            </a:xfrm>
          </p:grpSpPr>
          <p:cxnSp>
            <p:nvCxnSpPr>
              <p:cNvPr id="218" name="Connecteur droit 217"/>
              <p:cNvCxnSpPr/>
              <p:nvPr userDrawn="1"/>
            </p:nvCxnSpPr>
            <p:spPr>
              <a:xfrm flipH="1">
                <a:off x="-328574" y="4018636"/>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userDrawn="1"/>
            </p:nvCxnSpPr>
            <p:spPr>
              <a:xfrm flipH="1">
                <a:off x="-328574" y="416635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 name="Groupe 11"/>
          <p:cNvGrpSpPr/>
          <p:nvPr/>
        </p:nvGrpSpPr>
        <p:grpSpPr>
          <a:xfrm>
            <a:off x="239350" y="-241700"/>
            <a:ext cx="11713301" cy="214315"/>
            <a:chOff x="179512" y="6942270"/>
            <a:chExt cx="8784976" cy="214315"/>
          </a:xfrm>
        </p:grpSpPr>
        <p:grpSp>
          <p:nvGrpSpPr>
            <p:cNvPr id="317" name="Groupe 316"/>
            <p:cNvGrpSpPr/>
            <p:nvPr userDrawn="1"/>
          </p:nvGrpSpPr>
          <p:grpSpPr>
            <a:xfrm rot="16200000">
              <a:off x="144363" y="6977419"/>
              <a:ext cx="214314" cy="144015"/>
              <a:chOff x="-256565" y="4077358"/>
              <a:chExt cx="214314" cy="143765"/>
            </a:xfrm>
          </p:grpSpPr>
          <p:cxnSp>
            <p:nvCxnSpPr>
              <p:cNvPr id="321" name="Connecteur droit 320"/>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2" name="Connecteur droit 321"/>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3" name="Groupe 152"/>
            <p:cNvGrpSpPr/>
            <p:nvPr userDrawn="1"/>
          </p:nvGrpSpPr>
          <p:grpSpPr>
            <a:xfrm rot="16200000">
              <a:off x="864444" y="6977419"/>
              <a:ext cx="214314" cy="144017"/>
              <a:chOff x="-256566" y="4077359"/>
              <a:chExt cx="214314" cy="143767"/>
            </a:xfrm>
          </p:grpSpPr>
          <p:cxnSp>
            <p:nvCxnSpPr>
              <p:cNvPr id="154" name="Connecteur droit 15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6" name="Groupe 155"/>
            <p:cNvGrpSpPr/>
            <p:nvPr userDrawn="1"/>
          </p:nvGrpSpPr>
          <p:grpSpPr>
            <a:xfrm rot="16200000">
              <a:off x="2304607" y="6977414"/>
              <a:ext cx="214314" cy="144028"/>
              <a:chOff x="-256567" y="4077359"/>
              <a:chExt cx="214314" cy="143778"/>
            </a:xfrm>
          </p:grpSpPr>
          <p:cxnSp>
            <p:nvCxnSpPr>
              <p:cNvPr id="166" name="Connecteur droit 165"/>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8" name="Groupe 167"/>
            <p:cNvGrpSpPr/>
            <p:nvPr userDrawn="1"/>
          </p:nvGrpSpPr>
          <p:grpSpPr>
            <a:xfrm rot="16200000">
              <a:off x="3024686" y="6977414"/>
              <a:ext cx="214314" cy="144028"/>
              <a:chOff x="-256567" y="4077359"/>
              <a:chExt cx="214314" cy="143778"/>
            </a:xfrm>
          </p:grpSpPr>
          <p:cxnSp>
            <p:nvCxnSpPr>
              <p:cNvPr id="175" name="Connecteur droit 174"/>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a:xfrm rot="16200000">
              <a:off x="3744765" y="6977414"/>
              <a:ext cx="214314" cy="144028"/>
              <a:chOff x="-256567" y="4077359"/>
              <a:chExt cx="214314" cy="143778"/>
            </a:xfrm>
          </p:grpSpPr>
          <p:cxnSp>
            <p:nvCxnSpPr>
              <p:cNvPr id="180" name="Connecteur droit 179"/>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Groupe 181"/>
            <p:cNvGrpSpPr/>
            <p:nvPr userDrawn="1"/>
          </p:nvGrpSpPr>
          <p:grpSpPr>
            <a:xfrm rot="16200000">
              <a:off x="4464844" y="6977414"/>
              <a:ext cx="214314" cy="144028"/>
              <a:chOff x="-256566" y="4077359"/>
              <a:chExt cx="214314" cy="143778"/>
            </a:xfrm>
          </p:grpSpPr>
          <p:cxnSp>
            <p:nvCxnSpPr>
              <p:cNvPr id="183" name="Connecteur droit 18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5" name="Groupe 184"/>
            <p:cNvGrpSpPr/>
            <p:nvPr userDrawn="1"/>
          </p:nvGrpSpPr>
          <p:grpSpPr>
            <a:xfrm rot="16200000">
              <a:off x="5184923" y="6977414"/>
              <a:ext cx="214314" cy="144028"/>
              <a:chOff x="-256566" y="4077359"/>
              <a:chExt cx="214314" cy="143778"/>
            </a:xfrm>
          </p:grpSpPr>
          <p:cxnSp>
            <p:nvCxnSpPr>
              <p:cNvPr id="186" name="Connecteur droit 185"/>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8" name="Groupe 187"/>
            <p:cNvGrpSpPr/>
            <p:nvPr userDrawn="1"/>
          </p:nvGrpSpPr>
          <p:grpSpPr>
            <a:xfrm rot="16200000">
              <a:off x="5905002" y="6977414"/>
              <a:ext cx="214314" cy="144028"/>
              <a:chOff x="-256566" y="4077359"/>
              <a:chExt cx="214314" cy="143778"/>
            </a:xfrm>
          </p:grpSpPr>
          <p:cxnSp>
            <p:nvCxnSpPr>
              <p:cNvPr id="189" name="Connecteur droit 18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1" name="Groupe 190"/>
            <p:cNvGrpSpPr/>
            <p:nvPr userDrawn="1"/>
          </p:nvGrpSpPr>
          <p:grpSpPr>
            <a:xfrm rot="16200000">
              <a:off x="6625081" y="6977414"/>
              <a:ext cx="214314" cy="144028"/>
              <a:chOff x="-256566" y="4077359"/>
              <a:chExt cx="214314" cy="143778"/>
            </a:xfrm>
          </p:grpSpPr>
          <p:cxnSp>
            <p:nvCxnSpPr>
              <p:cNvPr id="192" name="Connecteur droit 191"/>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4" name="Groupe 193"/>
            <p:cNvGrpSpPr/>
            <p:nvPr userDrawn="1"/>
          </p:nvGrpSpPr>
          <p:grpSpPr>
            <a:xfrm rot="16200000">
              <a:off x="7345160" y="6977414"/>
              <a:ext cx="214314" cy="144028"/>
              <a:chOff x="-256566" y="4077359"/>
              <a:chExt cx="214314" cy="143778"/>
            </a:xfrm>
          </p:grpSpPr>
          <p:cxnSp>
            <p:nvCxnSpPr>
              <p:cNvPr id="195" name="Connecteur droit 19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 name="Groupe 196"/>
            <p:cNvGrpSpPr/>
            <p:nvPr userDrawn="1"/>
          </p:nvGrpSpPr>
          <p:grpSpPr>
            <a:xfrm rot="16200000">
              <a:off x="8785317" y="6977414"/>
              <a:ext cx="214314" cy="144028"/>
              <a:chOff x="-256567" y="4077359"/>
              <a:chExt cx="214314" cy="143778"/>
            </a:xfrm>
          </p:grpSpPr>
          <p:cxnSp>
            <p:nvCxnSpPr>
              <p:cNvPr id="198" name="Connecteur droit 197"/>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0" name="Groupe 199"/>
            <p:cNvGrpSpPr/>
            <p:nvPr userDrawn="1"/>
          </p:nvGrpSpPr>
          <p:grpSpPr>
            <a:xfrm rot="16200000">
              <a:off x="8065239" y="6977414"/>
              <a:ext cx="214314" cy="144028"/>
              <a:chOff x="-256566" y="4077359"/>
              <a:chExt cx="214314" cy="143778"/>
            </a:xfrm>
          </p:grpSpPr>
          <p:cxnSp>
            <p:nvCxnSpPr>
              <p:cNvPr id="201" name="Connecteur droit 20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3" name="Groupe 202"/>
            <p:cNvGrpSpPr/>
            <p:nvPr userDrawn="1"/>
          </p:nvGrpSpPr>
          <p:grpSpPr>
            <a:xfrm rot="16200000">
              <a:off x="1584528" y="6977413"/>
              <a:ext cx="214314" cy="144028"/>
              <a:chOff x="-256566" y="4077359"/>
              <a:chExt cx="214314" cy="143778"/>
            </a:xfrm>
          </p:grpSpPr>
          <p:cxnSp>
            <p:nvCxnSpPr>
              <p:cNvPr id="204" name="Connecteur droit 203"/>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9" name="Groupe 108"/>
          <p:cNvGrpSpPr/>
          <p:nvPr/>
        </p:nvGrpSpPr>
        <p:grpSpPr>
          <a:xfrm>
            <a:off x="239350" y="6885385"/>
            <a:ext cx="11713301" cy="214315"/>
            <a:chOff x="179512" y="6942270"/>
            <a:chExt cx="8784976" cy="214315"/>
          </a:xfrm>
        </p:grpSpPr>
        <p:grpSp>
          <p:nvGrpSpPr>
            <p:cNvPr id="110" name="Groupe 109"/>
            <p:cNvGrpSpPr/>
            <p:nvPr userDrawn="1"/>
          </p:nvGrpSpPr>
          <p:grpSpPr>
            <a:xfrm rot="16200000">
              <a:off x="144363" y="6977419"/>
              <a:ext cx="214314" cy="144015"/>
              <a:chOff x="-256565" y="4077358"/>
              <a:chExt cx="214314" cy="143765"/>
            </a:xfrm>
          </p:grpSpPr>
          <p:cxnSp>
            <p:nvCxnSpPr>
              <p:cNvPr id="159" name="Connecteur droit 158"/>
              <p:cNvCxnSpPr/>
              <p:nvPr userDrawn="1"/>
            </p:nvCxnSpPr>
            <p:spPr>
              <a:xfrm flipH="1">
                <a:off x="-256565" y="4077358"/>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userDrawn="1"/>
            </p:nvCxnSpPr>
            <p:spPr>
              <a:xfrm flipH="1">
                <a:off x="-252536" y="4221123"/>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userDrawn="1"/>
          </p:nvGrpSpPr>
          <p:grpSpPr>
            <a:xfrm rot="16200000">
              <a:off x="864444" y="6977419"/>
              <a:ext cx="214314" cy="144017"/>
              <a:chOff x="-256566" y="4077359"/>
              <a:chExt cx="214314" cy="143767"/>
            </a:xfrm>
          </p:grpSpPr>
          <p:cxnSp>
            <p:nvCxnSpPr>
              <p:cNvPr id="157" name="Connecteur droit 15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p:nvPr userDrawn="1"/>
            </p:nvCxnSpPr>
            <p:spPr>
              <a:xfrm flipH="1">
                <a:off x="-252536" y="4221126"/>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2" name="Groupe 111"/>
            <p:cNvGrpSpPr/>
            <p:nvPr userDrawn="1"/>
          </p:nvGrpSpPr>
          <p:grpSpPr>
            <a:xfrm rot="16200000">
              <a:off x="2304607" y="6977414"/>
              <a:ext cx="214314" cy="144028"/>
              <a:chOff x="-256567" y="4077359"/>
              <a:chExt cx="214314" cy="143778"/>
            </a:xfrm>
          </p:grpSpPr>
          <p:cxnSp>
            <p:nvCxnSpPr>
              <p:cNvPr id="143" name="Connecteur droit 142"/>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3" name="Groupe 112"/>
            <p:cNvGrpSpPr/>
            <p:nvPr userDrawn="1"/>
          </p:nvGrpSpPr>
          <p:grpSpPr>
            <a:xfrm rot="16200000">
              <a:off x="3024686" y="6977414"/>
              <a:ext cx="214314" cy="144028"/>
              <a:chOff x="-256567" y="4077359"/>
              <a:chExt cx="214314" cy="143778"/>
            </a:xfrm>
          </p:grpSpPr>
          <p:cxnSp>
            <p:nvCxnSpPr>
              <p:cNvPr id="141" name="Connecteur droit 140"/>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a:xfrm rot="16200000">
              <a:off x="3744765" y="6977414"/>
              <a:ext cx="214314" cy="144028"/>
              <a:chOff x="-256567" y="4077359"/>
              <a:chExt cx="214314" cy="143778"/>
            </a:xfrm>
          </p:grpSpPr>
          <p:cxnSp>
            <p:nvCxnSpPr>
              <p:cNvPr id="139" name="Connecteur droit 138"/>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5" name="Groupe 114"/>
            <p:cNvGrpSpPr/>
            <p:nvPr userDrawn="1"/>
          </p:nvGrpSpPr>
          <p:grpSpPr>
            <a:xfrm rot="16200000">
              <a:off x="4464844" y="6977414"/>
              <a:ext cx="214314" cy="144028"/>
              <a:chOff x="-256566" y="4077359"/>
              <a:chExt cx="214314" cy="143778"/>
            </a:xfrm>
          </p:grpSpPr>
          <p:cxnSp>
            <p:nvCxnSpPr>
              <p:cNvPr id="137" name="Connecteur droit 136"/>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 name="Groupe 115"/>
            <p:cNvGrpSpPr/>
            <p:nvPr userDrawn="1"/>
          </p:nvGrpSpPr>
          <p:grpSpPr>
            <a:xfrm rot="16200000">
              <a:off x="5184923" y="6977414"/>
              <a:ext cx="214314" cy="144028"/>
              <a:chOff x="-256566" y="4077359"/>
              <a:chExt cx="214314" cy="143778"/>
            </a:xfrm>
          </p:grpSpPr>
          <p:cxnSp>
            <p:nvCxnSpPr>
              <p:cNvPr id="135" name="Connecteur droit 13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7" name="Groupe 116"/>
            <p:cNvGrpSpPr/>
            <p:nvPr userDrawn="1"/>
          </p:nvGrpSpPr>
          <p:grpSpPr>
            <a:xfrm rot="16200000">
              <a:off x="5905002" y="6977414"/>
              <a:ext cx="214314" cy="144028"/>
              <a:chOff x="-256566" y="4077359"/>
              <a:chExt cx="214314" cy="143778"/>
            </a:xfrm>
          </p:grpSpPr>
          <p:cxnSp>
            <p:nvCxnSpPr>
              <p:cNvPr id="133" name="Connecteur droit 13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 name="Groupe 117"/>
            <p:cNvGrpSpPr/>
            <p:nvPr userDrawn="1"/>
          </p:nvGrpSpPr>
          <p:grpSpPr>
            <a:xfrm rot="16200000">
              <a:off x="6625081" y="6977414"/>
              <a:ext cx="214314" cy="144028"/>
              <a:chOff x="-256566" y="4077359"/>
              <a:chExt cx="214314" cy="143778"/>
            </a:xfrm>
          </p:grpSpPr>
          <p:cxnSp>
            <p:nvCxnSpPr>
              <p:cNvPr id="131" name="Connecteur droit 130"/>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e 118"/>
            <p:cNvGrpSpPr/>
            <p:nvPr userDrawn="1"/>
          </p:nvGrpSpPr>
          <p:grpSpPr>
            <a:xfrm rot="16200000">
              <a:off x="7345160" y="6977414"/>
              <a:ext cx="214314" cy="144028"/>
              <a:chOff x="-256566" y="4077359"/>
              <a:chExt cx="214314" cy="143778"/>
            </a:xfrm>
          </p:grpSpPr>
          <p:cxnSp>
            <p:nvCxnSpPr>
              <p:cNvPr id="129" name="Connecteur droit 128"/>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0" name="Groupe 119"/>
            <p:cNvGrpSpPr/>
            <p:nvPr userDrawn="1"/>
          </p:nvGrpSpPr>
          <p:grpSpPr>
            <a:xfrm rot="16200000">
              <a:off x="8785317" y="6977414"/>
              <a:ext cx="214314" cy="144028"/>
              <a:chOff x="-256567" y="4077359"/>
              <a:chExt cx="214314" cy="143778"/>
            </a:xfrm>
          </p:grpSpPr>
          <p:cxnSp>
            <p:nvCxnSpPr>
              <p:cNvPr id="127" name="Connecteur droit 126"/>
              <p:cNvCxnSpPr/>
              <p:nvPr userDrawn="1"/>
            </p:nvCxnSpPr>
            <p:spPr>
              <a:xfrm flipH="1">
                <a:off x="-256567"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1" name="Groupe 120"/>
            <p:cNvGrpSpPr/>
            <p:nvPr userDrawn="1"/>
          </p:nvGrpSpPr>
          <p:grpSpPr>
            <a:xfrm rot="16200000">
              <a:off x="8065239" y="6977414"/>
              <a:ext cx="214314" cy="144028"/>
              <a:chOff x="-256566" y="4077359"/>
              <a:chExt cx="214314" cy="143778"/>
            </a:xfrm>
          </p:grpSpPr>
          <p:cxnSp>
            <p:nvCxnSpPr>
              <p:cNvPr id="125" name="Connecteur droit 124"/>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userDrawn="1"/>
            </p:nvCxnSpPr>
            <p:spPr>
              <a:xfrm flipH="1">
                <a:off x="-252536"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2" name="Groupe 121"/>
            <p:cNvGrpSpPr/>
            <p:nvPr userDrawn="1"/>
          </p:nvGrpSpPr>
          <p:grpSpPr>
            <a:xfrm rot="16200000">
              <a:off x="1584528" y="6977413"/>
              <a:ext cx="214314" cy="144028"/>
              <a:chOff x="-256566" y="4077359"/>
              <a:chExt cx="214314" cy="143778"/>
            </a:xfrm>
          </p:grpSpPr>
          <p:cxnSp>
            <p:nvCxnSpPr>
              <p:cNvPr id="123" name="Connecteur droit 122"/>
              <p:cNvCxnSpPr/>
              <p:nvPr userDrawn="1"/>
            </p:nvCxnSpPr>
            <p:spPr>
              <a:xfrm flipH="1">
                <a:off x="-256566" y="4077359"/>
                <a:ext cx="21431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userDrawn="1"/>
            </p:nvCxnSpPr>
            <p:spPr>
              <a:xfrm flipH="1">
                <a:off x="-252537" y="4221137"/>
                <a:ext cx="20625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2562570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920" rtl="0" eaLnBrk="1" latinLnBrk="0" hangingPunct="1">
        <a:lnSpc>
          <a:spcPct val="80000"/>
        </a:lnSpc>
        <a:spcBef>
          <a:spcPct val="0"/>
        </a:spcBef>
        <a:buNone/>
        <a:defRPr lang="fr-CA" sz="2800" b="0" kern="1200" smtClean="0">
          <a:solidFill>
            <a:schemeClr val="tx1"/>
          </a:solidFill>
          <a:latin typeface="+mj-lt"/>
          <a:ea typeface="+mj-ea"/>
          <a:cs typeface="+mj-cs"/>
        </a:defRPr>
      </a:lvl1pPr>
    </p:titleStyle>
    <p:bodyStyle>
      <a:lvl1pPr marL="176121" indent="-176121" algn="l" defTabSz="913920" rtl="0" eaLnBrk="1" latinLnBrk="0" hangingPunct="1">
        <a:lnSpc>
          <a:spcPct val="90000"/>
        </a:lnSpc>
        <a:spcBef>
          <a:spcPts val="6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268148" indent="-179294" algn="l" defTabSz="913920" rtl="0" eaLnBrk="1" latinLnBrk="0" hangingPunct="1">
        <a:lnSpc>
          <a:spcPct val="90000"/>
        </a:lnSpc>
        <a:spcBef>
          <a:spcPts val="600"/>
        </a:spcBef>
        <a:buClr>
          <a:schemeClr val="accent3"/>
        </a:buClr>
        <a:buFont typeface="Wingdings" panose="05000000000000000000" pitchFamily="2" charset="2"/>
        <a:buChar char="§"/>
        <a:defRPr sz="1600" kern="1200">
          <a:solidFill>
            <a:schemeClr val="tx1"/>
          </a:solidFill>
          <a:latin typeface="+mn-lt"/>
          <a:ea typeface="+mn-ea"/>
          <a:cs typeface="+mn-cs"/>
        </a:defRPr>
      </a:lvl2pPr>
      <a:lvl3pPr marL="360173" indent="-182467" algn="l" defTabSz="913920" rtl="0" eaLnBrk="1" latinLnBrk="0" hangingPunct="1">
        <a:lnSpc>
          <a:spcPct val="90000"/>
        </a:lnSpc>
        <a:spcBef>
          <a:spcPts val="600"/>
        </a:spcBef>
        <a:buClr>
          <a:schemeClr val="accent2"/>
        </a:buClr>
        <a:buFont typeface="Wingdings" panose="05000000000000000000" pitchFamily="2" charset="2"/>
        <a:buChar char="§"/>
        <a:defRPr sz="1400" kern="1200">
          <a:solidFill>
            <a:schemeClr val="tx1"/>
          </a:solidFill>
          <a:latin typeface="+mn-lt"/>
          <a:ea typeface="+mn-ea"/>
          <a:cs typeface="+mn-cs"/>
        </a:defRPr>
      </a:lvl3pPr>
      <a:lvl4pPr marL="446088" indent="-173038" algn="l" defTabSz="913920" rtl="0" eaLnBrk="1" latinLnBrk="0" hangingPunct="1">
        <a:lnSpc>
          <a:spcPct val="90000"/>
        </a:lnSpc>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4pPr>
      <a:lvl5pPr marL="538163" indent="-176213" algn="l" defTabSz="913920" rtl="0" eaLnBrk="1" latinLnBrk="0" hangingPunct="1">
        <a:lnSpc>
          <a:spcPct val="90000"/>
        </a:lnSpc>
        <a:spcBef>
          <a:spcPts val="600"/>
        </a:spcBef>
        <a:buClr>
          <a:schemeClr val="accent3"/>
        </a:buClr>
        <a:buFont typeface="Wingdings" panose="05000000000000000000" pitchFamily="2" charset="2"/>
        <a:buChar char="§"/>
        <a:defRPr sz="1200" kern="1200">
          <a:solidFill>
            <a:schemeClr val="tx1"/>
          </a:solidFill>
          <a:latin typeface="+mn-lt"/>
          <a:ea typeface="+mn-ea"/>
          <a:cs typeface="+mn-cs"/>
        </a:defRPr>
      </a:lvl5pPr>
      <a:lvl6pPr marL="251327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23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198"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157" indent="-228480" algn="l" defTabSz="91392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920" rtl="0" eaLnBrk="1" latinLnBrk="0" hangingPunct="1">
        <a:defRPr sz="1800" kern="1200">
          <a:solidFill>
            <a:schemeClr val="tx1"/>
          </a:solidFill>
          <a:latin typeface="+mn-lt"/>
          <a:ea typeface="+mn-ea"/>
          <a:cs typeface="+mn-cs"/>
        </a:defRPr>
      </a:lvl1pPr>
      <a:lvl2pPr marL="456960" algn="l" defTabSz="913920" rtl="0" eaLnBrk="1" latinLnBrk="0" hangingPunct="1">
        <a:defRPr sz="1800" kern="1200">
          <a:solidFill>
            <a:schemeClr val="tx1"/>
          </a:solidFill>
          <a:latin typeface="+mn-lt"/>
          <a:ea typeface="+mn-ea"/>
          <a:cs typeface="+mn-cs"/>
        </a:defRPr>
      </a:lvl2pPr>
      <a:lvl3pPr marL="913920" algn="l" defTabSz="913920" rtl="0" eaLnBrk="1" latinLnBrk="0" hangingPunct="1">
        <a:defRPr sz="1800" kern="1200">
          <a:solidFill>
            <a:schemeClr val="tx1"/>
          </a:solidFill>
          <a:latin typeface="+mn-lt"/>
          <a:ea typeface="+mn-ea"/>
          <a:cs typeface="+mn-cs"/>
        </a:defRPr>
      </a:lvl3pPr>
      <a:lvl4pPr marL="1370879" algn="l" defTabSz="913920" rtl="0" eaLnBrk="1" latinLnBrk="0" hangingPunct="1">
        <a:defRPr sz="1800" kern="1200">
          <a:solidFill>
            <a:schemeClr val="tx1"/>
          </a:solidFill>
          <a:latin typeface="+mn-lt"/>
          <a:ea typeface="+mn-ea"/>
          <a:cs typeface="+mn-cs"/>
        </a:defRPr>
      </a:lvl4pPr>
      <a:lvl5pPr marL="1827838" algn="l" defTabSz="913920" rtl="0" eaLnBrk="1" latinLnBrk="0" hangingPunct="1">
        <a:defRPr sz="1800" kern="1200">
          <a:solidFill>
            <a:schemeClr val="tx1"/>
          </a:solidFill>
          <a:latin typeface="+mn-lt"/>
          <a:ea typeface="+mn-ea"/>
          <a:cs typeface="+mn-cs"/>
        </a:defRPr>
      </a:lvl5pPr>
      <a:lvl6pPr marL="2284798" algn="l" defTabSz="913920" rtl="0" eaLnBrk="1" latinLnBrk="0" hangingPunct="1">
        <a:defRPr sz="1800" kern="1200">
          <a:solidFill>
            <a:schemeClr val="tx1"/>
          </a:solidFill>
          <a:latin typeface="+mn-lt"/>
          <a:ea typeface="+mn-ea"/>
          <a:cs typeface="+mn-cs"/>
        </a:defRPr>
      </a:lvl6pPr>
      <a:lvl7pPr marL="2741758" algn="l" defTabSz="913920" rtl="0" eaLnBrk="1" latinLnBrk="0" hangingPunct="1">
        <a:defRPr sz="1800" kern="1200">
          <a:solidFill>
            <a:schemeClr val="tx1"/>
          </a:solidFill>
          <a:latin typeface="+mn-lt"/>
          <a:ea typeface="+mn-ea"/>
          <a:cs typeface="+mn-cs"/>
        </a:defRPr>
      </a:lvl7pPr>
      <a:lvl8pPr marL="3198718" algn="l" defTabSz="913920" rtl="0" eaLnBrk="1" latinLnBrk="0" hangingPunct="1">
        <a:defRPr sz="1800" kern="1200">
          <a:solidFill>
            <a:schemeClr val="tx1"/>
          </a:solidFill>
          <a:latin typeface="+mn-lt"/>
          <a:ea typeface="+mn-ea"/>
          <a:cs typeface="+mn-cs"/>
        </a:defRPr>
      </a:lvl8pPr>
      <a:lvl9pPr marL="3655678" algn="l" defTabSz="91392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35">
          <p15:clr>
            <a:srgbClr val="F26B43"/>
          </p15:clr>
        </p15:guide>
        <p15:guide id="4" pos="2472">
          <p15:clr>
            <a:srgbClr val="F26B43"/>
          </p15:clr>
        </p15:guide>
        <p15:guide id="5" pos="2381">
          <p15:clr>
            <a:srgbClr val="F26B43"/>
          </p15:clr>
        </p15:guide>
        <p15:guide id="6" pos="2018">
          <p15:clr>
            <a:srgbClr val="F26B43"/>
          </p15:clr>
        </p15:guide>
        <p15:guide id="7" pos="1927">
          <p15:clr>
            <a:srgbClr val="F26B43"/>
          </p15:clr>
        </p15:guide>
        <p15:guide id="8" pos="1565">
          <p15:clr>
            <a:srgbClr val="F26B43"/>
          </p15:clr>
        </p15:guide>
        <p15:guide id="9" pos="1474">
          <p15:clr>
            <a:srgbClr val="F26B43"/>
          </p15:clr>
        </p15:guide>
        <p15:guide id="10" pos="1111">
          <p15:clr>
            <a:srgbClr val="F26B43"/>
          </p15:clr>
        </p15:guide>
        <p15:guide id="11" pos="1020">
          <p15:clr>
            <a:srgbClr val="F26B43"/>
          </p15:clr>
        </p15:guide>
        <p15:guide id="12" pos="657">
          <p15:clr>
            <a:srgbClr val="F26B43"/>
          </p15:clr>
        </p15:guide>
        <p15:guide id="13" pos="204">
          <p15:clr>
            <a:srgbClr val="F26B43"/>
          </p15:clr>
        </p15:guide>
        <p15:guide id="14" pos="113">
          <p15:clr>
            <a:srgbClr val="F26B43"/>
          </p15:clr>
        </p15:guide>
        <p15:guide id="15" pos="2925">
          <p15:clr>
            <a:srgbClr val="F26B43"/>
          </p15:clr>
        </p15:guide>
        <p15:guide id="16" pos="3288">
          <p15:clr>
            <a:srgbClr val="F26B43"/>
          </p15:clr>
        </p15:guide>
        <p15:guide id="17" pos="3379">
          <p15:clr>
            <a:srgbClr val="F26B43"/>
          </p15:clr>
        </p15:guide>
        <p15:guide id="18" pos="3742">
          <p15:clr>
            <a:srgbClr val="F26B43"/>
          </p15:clr>
        </p15:guide>
        <p15:guide id="19" pos="3833">
          <p15:clr>
            <a:srgbClr val="F26B43"/>
          </p15:clr>
        </p15:guide>
        <p15:guide id="20" pos="4195">
          <p15:clr>
            <a:srgbClr val="F26B43"/>
          </p15:clr>
        </p15:guide>
        <p15:guide id="21" pos="4286">
          <p15:clr>
            <a:srgbClr val="F26B43"/>
          </p15:clr>
        </p15:guide>
        <p15:guide id="22" pos="4649">
          <p15:clr>
            <a:srgbClr val="F26B43"/>
          </p15:clr>
        </p15:guide>
        <p15:guide id="23" pos="4740">
          <p15:clr>
            <a:srgbClr val="F26B43"/>
          </p15:clr>
        </p15:guide>
        <p15:guide id="24" pos="5103">
          <p15:clr>
            <a:srgbClr val="F26B43"/>
          </p15:clr>
        </p15:guide>
        <p15:guide id="25" pos="5193">
          <p15:clr>
            <a:srgbClr val="F26B43"/>
          </p15:clr>
        </p15:guide>
        <p15:guide id="26" pos="5556">
          <p15:clr>
            <a:srgbClr val="F26B43"/>
          </p15:clr>
        </p15:guide>
        <p15:guide id="27" pos="5647">
          <p15:clr>
            <a:srgbClr val="F26B43"/>
          </p15:clr>
        </p15:guide>
        <p15:guide id="28" orient="horz" pos="2115">
          <p15:clr>
            <a:srgbClr val="F26B43"/>
          </p15:clr>
        </p15:guide>
        <p15:guide id="29" orient="horz" pos="1752">
          <p15:clr>
            <a:srgbClr val="F26B43"/>
          </p15:clr>
        </p15:guide>
        <p15:guide id="30" orient="horz" pos="1661">
          <p15:clr>
            <a:srgbClr val="F26B43"/>
          </p15:clr>
        </p15:guide>
        <p15:guide id="31" orient="horz" pos="1298">
          <p15:clr>
            <a:srgbClr val="F26B43"/>
          </p15:clr>
        </p15:guide>
        <p15:guide id="32" pos="5760">
          <p15:clr>
            <a:srgbClr val="F26B43"/>
          </p15:clr>
        </p15:guide>
        <p15:guide id="33">
          <p15:clr>
            <a:srgbClr val="F26B43"/>
          </p15:clr>
        </p15:guide>
        <p15:guide id="34" orient="horz" pos="2205">
          <p15:clr>
            <a:srgbClr val="F26B43"/>
          </p15:clr>
        </p15:guide>
        <p15:guide id="35" orient="horz" pos="2568">
          <p15:clr>
            <a:srgbClr val="F26B43"/>
          </p15:clr>
        </p15:guide>
        <p15:guide id="36" orient="horz" pos="2659">
          <p15:clr>
            <a:srgbClr val="F26B43"/>
          </p15:clr>
        </p15:guide>
        <p15:guide id="37" orient="horz" pos="3022">
          <p15:clr>
            <a:srgbClr val="F26B43"/>
          </p15:clr>
        </p15:guide>
        <p15:guide id="38" orient="horz" pos="3113">
          <p15:clr>
            <a:srgbClr val="F26B43"/>
          </p15:clr>
        </p15:guide>
        <p15:guide id="39" orient="horz" pos="3475">
          <p15:clr>
            <a:srgbClr val="F26B43"/>
          </p15:clr>
        </p15:guide>
        <p15:guide id="40" orient="horz" pos="3566">
          <p15:clr>
            <a:srgbClr val="F26B43"/>
          </p15:clr>
        </p15:guide>
        <p15:guide id="41" orient="horz" pos="3929">
          <p15:clr>
            <a:srgbClr val="F26B43"/>
          </p15:clr>
        </p15:guide>
        <p15:guide id="42" orient="horz" pos="4020">
          <p15:clr>
            <a:srgbClr val="F26B43"/>
          </p15:clr>
        </p15:guide>
        <p15:guide id="43" orient="horz" pos="1207">
          <p15:clr>
            <a:srgbClr val="F26B43"/>
          </p15:clr>
        </p15:guide>
        <p15:guide id="44" orient="horz" pos="845">
          <p15:clr>
            <a:srgbClr val="F26B43"/>
          </p15:clr>
        </p15:guide>
        <p15:guide id="45" orient="horz" pos="754">
          <p15:clr>
            <a:srgbClr val="F26B43"/>
          </p15:clr>
        </p15:guide>
        <p15:guide id="46" orient="horz" pos="391">
          <p15:clr>
            <a:srgbClr val="F26B43"/>
          </p15:clr>
        </p15:guide>
        <p15:guide id="47" orient="horz" pos="300">
          <p15:clr>
            <a:srgbClr val="F26B43"/>
          </p15:clr>
        </p15:guide>
        <p15:guide id="48" orient="horz" pos="119">
          <p15:clr>
            <a:srgbClr val="F26B43"/>
          </p15:clr>
        </p15:guide>
        <p15:guide id="49" orient="horz">
          <p15:clr>
            <a:srgbClr val="F26B43"/>
          </p15:clr>
        </p15:guide>
        <p15:guide id="50" orient="horz" pos="4320">
          <p15:clr>
            <a:srgbClr val="F26B43"/>
          </p15:clr>
        </p15:guide>
        <p15:guide id="51" pos="56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1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39" Type="http://schemas.openxmlformats.org/officeDocument/2006/relationships/oleObject" Target="../embeddings/oleObject1.bin"/><Relationship Id="rId21" Type="http://schemas.openxmlformats.org/officeDocument/2006/relationships/tags" Target="../tags/tag26.xml"/><Relationship Id="rId34" Type="http://schemas.openxmlformats.org/officeDocument/2006/relationships/tags" Target="../tags/tag39.xml"/><Relationship Id="rId42" Type="http://schemas.openxmlformats.org/officeDocument/2006/relationships/image" Target="../media/image9.png"/><Relationship Id="rId7" Type="http://schemas.openxmlformats.org/officeDocument/2006/relationships/tags" Target="../tags/tag1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tags" Target="../tags/tag34.xml"/><Relationship Id="rId41" Type="http://schemas.openxmlformats.org/officeDocument/2006/relationships/image" Target="../media/image8.png"/><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tags" Target="../tags/tag37.xml"/><Relationship Id="rId37" Type="http://schemas.openxmlformats.org/officeDocument/2006/relationships/slideLayout" Target="../slideLayouts/slideLayout2.xml"/><Relationship Id="rId40" Type="http://schemas.openxmlformats.org/officeDocument/2006/relationships/image" Target="../media/image7.emf"/><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tags" Target="../tags/tag41.xml"/><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tags" Target="../tags/tag36.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tags" Target="../tags/tag40.xml"/><Relationship Id="rId8" Type="http://schemas.openxmlformats.org/officeDocument/2006/relationships/tags" Target="../tags/tag13.xml"/><Relationship Id="rId3" Type="http://schemas.openxmlformats.org/officeDocument/2006/relationships/tags" Target="../tags/tag8.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tags" Target="../tags/tag38.xml"/><Relationship Id="rId3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9.xml"/><Relationship Id="rId1" Type="http://schemas.openxmlformats.org/officeDocument/2006/relationships/tags" Target="../tags/tag4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6">
            <a:extLst>
              <a:ext uri="{FF2B5EF4-FFF2-40B4-BE49-F238E27FC236}">
                <a16:creationId xmlns:a16="http://schemas.microsoft.com/office/drawing/2014/main" id="{DF1210D4-1E51-49D6-8A6F-60BBF6F19F2D}"/>
              </a:ext>
            </a:extLst>
          </p:cNvPr>
          <p:cNvSpPr txBox="1"/>
          <p:nvPr/>
        </p:nvSpPr>
        <p:spPr>
          <a:xfrm>
            <a:off x="3198391" y="6488882"/>
            <a:ext cx="2160270" cy="166071"/>
          </a:xfrm>
          <a:prstGeom prst="rect">
            <a:avLst/>
          </a:prstGeom>
          <a:solidFill>
            <a:srgbClr val="6B2A80"/>
          </a:solidFill>
        </p:spPr>
        <p:txBody>
          <a:bodyPr vert="horz" wrap="square" lIns="0" tIns="12065" rIns="0" bIns="0" rtlCol="0">
            <a:spAutoFit/>
          </a:bodyPr>
          <a:lstStyle/>
          <a:p>
            <a:pPr marL="685800">
              <a:lnSpc>
                <a:spcPct val="100000"/>
              </a:lnSpc>
              <a:spcBef>
                <a:spcPts val="95"/>
              </a:spcBef>
            </a:pPr>
            <a:r>
              <a:rPr lang="fr-CA" sz="1000" b="1" spc="105" dirty="0">
                <a:solidFill>
                  <a:srgbClr val="FFFFFF"/>
                </a:solidFill>
                <a:latin typeface="Calibri"/>
                <a:cs typeface="Calibri"/>
              </a:rPr>
              <a:t>RISQUES PAYS</a:t>
            </a:r>
            <a:endParaRPr sz="1000" dirty="0">
              <a:latin typeface="Calibri"/>
              <a:cs typeface="Calibri"/>
            </a:endParaRPr>
          </a:p>
        </p:txBody>
      </p:sp>
      <p:sp>
        <p:nvSpPr>
          <p:cNvPr id="10" name="object 38">
            <a:extLst>
              <a:ext uri="{FF2B5EF4-FFF2-40B4-BE49-F238E27FC236}">
                <a16:creationId xmlns:a16="http://schemas.microsoft.com/office/drawing/2014/main" id="{3F7D5355-CFCA-4800-973F-A9A9C2876781}"/>
              </a:ext>
            </a:extLst>
          </p:cNvPr>
          <p:cNvSpPr txBox="1"/>
          <p:nvPr/>
        </p:nvSpPr>
        <p:spPr>
          <a:xfrm>
            <a:off x="2329636" y="4736161"/>
            <a:ext cx="3005219" cy="166071"/>
          </a:xfrm>
          <a:prstGeom prst="rect">
            <a:avLst/>
          </a:prstGeom>
          <a:solidFill>
            <a:srgbClr val="E5A63B"/>
          </a:solidFill>
        </p:spPr>
        <p:txBody>
          <a:bodyPr vert="horz" wrap="square" lIns="0" tIns="12065" rIns="0" bIns="0" rtlCol="0">
            <a:spAutoFit/>
          </a:bodyPr>
          <a:lstStyle/>
          <a:p>
            <a:pPr marL="645160">
              <a:lnSpc>
                <a:spcPct val="100000"/>
              </a:lnSpc>
              <a:spcBef>
                <a:spcPts val="95"/>
              </a:spcBef>
            </a:pPr>
            <a:r>
              <a:rPr lang="fr-CA" sz="1000" b="1" spc="125" dirty="0">
                <a:solidFill>
                  <a:srgbClr val="FFFFFF"/>
                </a:solidFill>
                <a:latin typeface="Calibri"/>
                <a:cs typeface="Calibri"/>
              </a:rPr>
              <a:t>RISQUES DE CONFORMITÉ</a:t>
            </a:r>
            <a:endParaRPr sz="1000" dirty="0">
              <a:latin typeface="Calibri"/>
              <a:cs typeface="Calibri"/>
            </a:endParaRPr>
          </a:p>
        </p:txBody>
      </p:sp>
      <p:sp>
        <p:nvSpPr>
          <p:cNvPr id="12" name="object 40">
            <a:extLst>
              <a:ext uri="{FF2B5EF4-FFF2-40B4-BE49-F238E27FC236}">
                <a16:creationId xmlns:a16="http://schemas.microsoft.com/office/drawing/2014/main" id="{EE31DFCE-1C84-43E3-92C0-26923C08C126}"/>
              </a:ext>
            </a:extLst>
          </p:cNvPr>
          <p:cNvSpPr txBox="1"/>
          <p:nvPr/>
        </p:nvSpPr>
        <p:spPr>
          <a:xfrm>
            <a:off x="7609497" y="5616180"/>
            <a:ext cx="2442310" cy="166071"/>
          </a:xfrm>
          <a:prstGeom prst="rect">
            <a:avLst/>
          </a:prstGeom>
          <a:solidFill>
            <a:srgbClr val="1590D0"/>
          </a:solidFill>
        </p:spPr>
        <p:txBody>
          <a:bodyPr vert="horz" wrap="square" lIns="0" tIns="12065" rIns="0" bIns="0" rtlCol="0">
            <a:spAutoFit/>
          </a:bodyPr>
          <a:lstStyle/>
          <a:p>
            <a:pPr marL="566420">
              <a:lnSpc>
                <a:spcPct val="100000"/>
              </a:lnSpc>
              <a:spcBef>
                <a:spcPts val="95"/>
              </a:spcBef>
            </a:pPr>
            <a:r>
              <a:rPr lang="fr-CA" sz="1000" b="1" spc="100" dirty="0">
                <a:solidFill>
                  <a:srgbClr val="FFFFFF"/>
                </a:solidFill>
                <a:latin typeface="Calibri"/>
                <a:cs typeface="Calibri"/>
              </a:rPr>
              <a:t>RISQUES OPÉRATIONNELS</a:t>
            </a:r>
            <a:endParaRPr sz="1000" dirty="0">
              <a:latin typeface="Calibri"/>
              <a:cs typeface="Calibri"/>
            </a:endParaRPr>
          </a:p>
        </p:txBody>
      </p:sp>
      <p:sp>
        <p:nvSpPr>
          <p:cNvPr id="14" name="object 42">
            <a:extLst>
              <a:ext uri="{FF2B5EF4-FFF2-40B4-BE49-F238E27FC236}">
                <a16:creationId xmlns:a16="http://schemas.microsoft.com/office/drawing/2014/main" id="{74F30DA7-776B-4E4C-B1F9-D173BF765899}"/>
              </a:ext>
            </a:extLst>
          </p:cNvPr>
          <p:cNvSpPr txBox="1"/>
          <p:nvPr/>
        </p:nvSpPr>
        <p:spPr>
          <a:xfrm>
            <a:off x="7357227" y="6153636"/>
            <a:ext cx="2694580" cy="166071"/>
          </a:xfrm>
          <a:prstGeom prst="rect">
            <a:avLst/>
          </a:prstGeom>
          <a:solidFill>
            <a:srgbClr val="45469C"/>
          </a:solidFill>
        </p:spPr>
        <p:txBody>
          <a:bodyPr vert="horz" wrap="square" lIns="0" tIns="12065" rIns="0" bIns="0" rtlCol="0">
            <a:spAutoFit/>
          </a:bodyPr>
          <a:lstStyle/>
          <a:p>
            <a:pPr marL="536575">
              <a:lnSpc>
                <a:spcPct val="100000"/>
              </a:lnSpc>
              <a:spcBef>
                <a:spcPts val="95"/>
              </a:spcBef>
            </a:pPr>
            <a:r>
              <a:rPr lang="fr-CA" sz="1000" b="1" spc="100" dirty="0">
                <a:solidFill>
                  <a:srgbClr val="FFFFFF"/>
                </a:solidFill>
                <a:latin typeface="Calibri"/>
                <a:cs typeface="Calibri"/>
              </a:rPr>
              <a:t>RISQUES REPUTATIONNELS</a:t>
            </a:r>
            <a:endParaRPr sz="1000" dirty="0">
              <a:latin typeface="Calibri"/>
              <a:cs typeface="Calibri"/>
            </a:endParaRPr>
          </a:p>
        </p:txBody>
      </p:sp>
      <p:sp>
        <p:nvSpPr>
          <p:cNvPr id="16" name="object 44">
            <a:extLst>
              <a:ext uri="{FF2B5EF4-FFF2-40B4-BE49-F238E27FC236}">
                <a16:creationId xmlns:a16="http://schemas.microsoft.com/office/drawing/2014/main" id="{8A69FDFF-183E-478F-817A-21B6118AB793}"/>
              </a:ext>
            </a:extLst>
          </p:cNvPr>
          <p:cNvSpPr txBox="1"/>
          <p:nvPr/>
        </p:nvSpPr>
        <p:spPr>
          <a:xfrm>
            <a:off x="6914026" y="6488882"/>
            <a:ext cx="2160270" cy="166071"/>
          </a:xfrm>
          <a:prstGeom prst="rect">
            <a:avLst/>
          </a:prstGeom>
          <a:solidFill>
            <a:srgbClr val="42276B"/>
          </a:solidFill>
        </p:spPr>
        <p:txBody>
          <a:bodyPr vert="horz" wrap="square" lIns="0" tIns="12065" rIns="0" bIns="0" rtlCol="0">
            <a:spAutoFit/>
          </a:bodyPr>
          <a:lstStyle/>
          <a:p>
            <a:pPr algn="ctr">
              <a:lnSpc>
                <a:spcPct val="100000"/>
              </a:lnSpc>
              <a:spcBef>
                <a:spcPts val="95"/>
              </a:spcBef>
            </a:pPr>
            <a:r>
              <a:rPr lang="fr-CA" sz="1000" b="1" spc="120" dirty="0">
                <a:solidFill>
                  <a:srgbClr val="FFFFFF"/>
                </a:solidFill>
                <a:latin typeface="Calibri"/>
                <a:cs typeface="Calibri"/>
              </a:rPr>
              <a:t>RISQUES LEGAUX</a:t>
            </a:r>
            <a:endParaRPr sz="1000" dirty="0">
              <a:latin typeface="Calibri"/>
              <a:cs typeface="Calibri"/>
            </a:endParaRPr>
          </a:p>
        </p:txBody>
      </p:sp>
      <p:sp>
        <p:nvSpPr>
          <p:cNvPr id="18" name="object 46">
            <a:extLst>
              <a:ext uri="{FF2B5EF4-FFF2-40B4-BE49-F238E27FC236}">
                <a16:creationId xmlns:a16="http://schemas.microsoft.com/office/drawing/2014/main" id="{7AB4243B-C9F4-499B-9713-94FFA0129A84}"/>
              </a:ext>
            </a:extLst>
          </p:cNvPr>
          <p:cNvSpPr txBox="1"/>
          <p:nvPr/>
        </p:nvSpPr>
        <p:spPr>
          <a:xfrm>
            <a:off x="2110132" y="6114418"/>
            <a:ext cx="2661661" cy="166071"/>
          </a:xfrm>
          <a:prstGeom prst="rect">
            <a:avLst/>
          </a:prstGeom>
          <a:solidFill>
            <a:srgbClr val="00A9A4"/>
          </a:solidFill>
        </p:spPr>
        <p:txBody>
          <a:bodyPr vert="horz" wrap="square" lIns="0" tIns="12065" rIns="0" bIns="0" rtlCol="0">
            <a:spAutoFit/>
          </a:bodyPr>
          <a:lstStyle/>
          <a:p>
            <a:pPr marL="489584">
              <a:lnSpc>
                <a:spcPct val="100000"/>
              </a:lnSpc>
              <a:spcBef>
                <a:spcPts val="95"/>
              </a:spcBef>
            </a:pPr>
            <a:r>
              <a:rPr lang="fr-CA" sz="1000" b="1" spc="95" dirty="0">
                <a:solidFill>
                  <a:srgbClr val="FFFFFF"/>
                </a:solidFill>
                <a:latin typeface="Calibri"/>
                <a:cs typeface="Calibri"/>
              </a:rPr>
              <a:t>RISQUES DE </a:t>
            </a:r>
            <a:r>
              <a:rPr sz="1000" b="1" spc="95" dirty="0">
                <a:solidFill>
                  <a:srgbClr val="FFFFFF"/>
                </a:solidFill>
                <a:latin typeface="Calibri"/>
                <a:cs typeface="Calibri"/>
              </a:rPr>
              <a:t>CONCENTRATION</a:t>
            </a:r>
            <a:r>
              <a:rPr sz="1000" b="1" spc="-35" dirty="0">
                <a:solidFill>
                  <a:srgbClr val="FFFFFF"/>
                </a:solidFill>
                <a:latin typeface="Calibri"/>
                <a:cs typeface="Calibri"/>
              </a:rPr>
              <a:t> </a:t>
            </a:r>
            <a:endParaRPr sz="1000" dirty="0">
              <a:latin typeface="Calibri"/>
              <a:cs typeface="Calibri"/>
            </a:endParaRPr>
          </a:p>
        </p:txBody>
      </p:sp>
      <p:sp>
        <p:nvSpPr>
          <p:cNvPr id="20" name="object 48">
            <a:extLst>
              <a:ext uri="{FF2B5EF4-FFF2-40B4-BE49-F238E27FC236}">
                <a16:creationId xmlns:a16="http://schemas.microsoft.com/office/drawing/2014/main" id="{5D50B65E-0A82-43B5-B2B0-29D102DF8E0A}"/>
              </a:ext>
            </a:extLst>
          </p:cNvPr>
          <p:cNvSpPr txBox="1"/>
          <p:nvPr/>
        </p:nvSpPr>
        <p:spPr>
          <a:xfrm>
            <a:off x="1788086" y="5611438"/>
            <a:ext cx="2732579" cy="166071"/>
          </a:xfrm>
          <a:prstGeom prst="rect">
            <a:avLst/>
          </a:prstGeom>
          <a:solidFill>
            <a:srgbClr val="08A250"/>
          </a:solidFill>
        </p:spPr>
        <p:txBody>
          <a:bodyPr vert="horz" wrap="square" lIns="0" tIns="12065" rIns="0" bIns="0" rtlCol="0">
            <a:spAutoFit/>
          </a:bodyPr>
          <a:lstStyle/>
          <a:p>
            <a:pPr marL="469900">
              <a:lnSpc>
                <a:spcPct val="100000"/>
              </a:lnSpc>
              <a:spcBef>
                <a:spcPts val="95"/>
              </a:spcBef>
            </a:pPr>
            <a:r>
              <a:rPr lang="fr-CA" sz="1000" b="1" spc="110" dirty="0">
                <a:solidFill>
                  <a:srgbClr val="FFFFFF"/>
                </a:solidFill>
                <a:latin typeface="Calibri"/>
                <a:cs typeface="Calibri"/>
              </a:rPr>
              <a:t>RISQUES SOUS CONTRACTANTS</a:t>
            </a:r>
            <a:endParaRPr sz="1000" dirty="0">
              <a:latin typeface="Calibri"/>
              <a:cs typeface="Calibri"/>
            </a:endParaRPr>
          </a:p>
        </p:txBody>
      </p:sp>
      <p:grpSp>
        <p:nvGrpSpPr>
          <p:cNvPr id="2" name="Groupe 1">
            <a:extLst>
              <a:ext uri="{FF2B5EF4-FFF2-40B4-BE49-F238E27FC236}">
                <a16:creationId xmlns:a16="http://schemas.microsoft.com/office/drawing/2014/main" id="{E690EE63-CC45-4CAD-B9E0-E4CB88AAA852}"/>
              </a:ext>
            </a:extLst>
          </p:cNvPr>
          <p:cNvGrpSpPr/>
          <p:nvPr/>
        </p:nvGrpSpPr>
        <p:grpSpPr>
          <a:xfrm>
            <a:off x="4680478" y="4802853"/>
            <a:ext cx="2831043" cy="1788283"/>
            <a:chOff x="5429786" y="4485911"/>
            <a:chExt cx="1973257" cy="1973683"/>
          </a:xfrm>
        </p:grpSpPr>
        <p:sp>
          <p:nvSpPr>
            <p:cNvPr id="23" name="object 51">
              <a:extLst>
                <a:ext uri="{FF2B5EF4-FFF2-40B4-BE49-F238E27FC236}">
                  <a16:creationId xmlns:a16="http://schemas.microsoft.com/office/drawing/2014/main" id="{7CB74BC9-98B1-4330-A0D0-02A6E456DBFA}"/>
                </a:ext>
              </a:extLst>
            </p:cNvPr>
            <p:cNvSpPr/>
            <p:nvPr/>
          </p:nvSpPr>
          <p:spPr>
            <a:xfrm>
              <a:off x="6420699" y="5165491"/>
              <a:ext cx="982344" cy="609600"/>
            </a:xfrm>
            <a:custGeom>
              <a:avLst/>
              <a:gdLst/>
              <a:ahLst/>
              <a:cxnLst/>
              <a:rect l="l" t="t" r="r" b="b"/>
              <a:pathLst>
                <a:path w="982345" h="609600">
                  <a:moveTo>
                    <a:pt x="933394" y="0"/>
                  </a:moveTo>
                  <a:lnTo>
                    <a:pt x="0" y="304480"/>
                  </a:lnTo>
                  <a:lnTo>
                    <a:pt x="934878" y="609444"/>
                  </a:lnTo>
                  <a:lnTo>
                    <a:pt x="942942" y="584038"/>
                  </a:lnTo>
                  <a:lnTo>
                    <a:pt x="954768" y="539687"/>
                  </a:lnTo>
                  <a:lnTo>
                    <a:pt x="964560" y="494542"/>
                  </a:lnTo>
                  <a:lnTo>
                    <a:pt x="972265" y="448655"/>
                  </a:lnTo>
                  <a:lnTo>
                    <a:pt x="977833" y="402078"/>
                  </a:lnTo>
                  <a:lnTo>
                    <a:pt x="981212" y="354861"/>
                  </a:lnTo>
                  <a:lnTo>
                    <a:pt x="982350" y="307058"/>
                  </a:lnTo>
                  <a:lnTo>
                    <a:pt x="981212" y="259255"/>
                  </a:lnTo>
                  <a:lnTo>
                    <a:pt x="977833" y="212040"/>
                  </a:lnTo>
                  <a:lnTo>
                    <a:pt x="972265" y="165463"/>
                  </a:lnTo>
                  <a:lnTo>
                    <a:pt x="964560" y="119577"/>
                  </a:lnTo>
                  <a:lnTo>
                    <a:pt x="954768" y="74433"/>
                  </a:lnTo>
                  <a:lnTo>
                    <a:pt x="942942" y="30082"/>
                  </a:lnTo>
                  <a:lnTo>
                    <a:pt x="933394" y="0"/>
                  </a:lnTo>
                  <a:close/>
                </a:path>
              </a:pathLst>
            </a:custGeom>
            <a:solidFill>
              <a:srgbClr val="1690CF"/>
            </a:solidFill>
          </p:spPr>
          <p:txBody>
            <a:bodyPr wrap="square" lIns="0" tIns="0" rIns="0" bIns="0" rtlCol="0"/>
            <a:lstStyle/>
            <a:p>
              <a:endParaRPr/>
            </a:p>
          </p:txBody>
        </p:sp>
        <p:sp>
          <p:nvSpPr>
            <p:cNvPr id="24" name="object 52">
              <a:extLst>
                <a:ext uri="{FF2B5EF4-FFF2-40B4-BE49-F238E27FC236}">
                  <a16:creationId xmlns:a16="http://schemas.microsoft.com/office/drawing/2014/main" id="{CBF06603-5D04-4024-88A8-EF9D79D332F7}"/>
                </a:ext>
              </a:extLst>
            </p:cNvPr>
            <p:cNvSpPr/>
            <p:nvPr/>
          </p:nvSpPr>
          <p:spPr>
            <a:xfrm>
              <a:off x="5429786" y="5165341"/>
              <a:ext cx="991235" cy="610235"/>
            </a:xfrm>
            <a:custGeom>
              <a:avLst/>
              <a:gdLst/>
              <a:ahLst/>
              <a:cxnLst/>
              <a:rect l="l" t="t" r="r" b="b"/>
              <a:pathLst>
                <a:path w="991235" h="610234">
                  <a:moveTo>
                    <a:pt x="49003" y="0"/>
                  </a:moveTo>
                  <a:lnTo>
                    <a:pt x="27581" y="74582"/>
                  </a:lnTo>
                  <a:lnTo>
                    <a:pt x="17790" y="119726"/>
                  </a:lnTo>
                  <a:lnTo>
                    <a:pt x="10084" y="165613"/>
                  </a:lnTo>
                  <a:lnTo>
                    <a:pt x="4516" y="212189"/>
                  </a:lnTo>
                  <a:lnTo>
                    <a:pt x="1137" y="259405"/>
                  </a:lnTo>
                  <a:lnTo>
                    <a:pt x="0" y="307207"/>
                  </a:lnTo>
                  <a:lnTo>
                    <a:pt x="1137" y="355011"/>
                  </a:lnTo>
                  <a:lnTo>
                    <a:pt x="4516" y="402227"/>
                  </a:lnTo>
                  <a:lnTo>
                    <a:pt x="10084" y="448805"/>
                  </a:lnTo>
                  <a:lnTo>
                    <a:pt x="17790" y="494692"/>
                  </a:lnTo>
                  <a:lnTo>
                    <a:pt x="27581" y="539837"/>
                  </a:lnTo>
                  <a:lnTo>
                    <a:pt x="39407" y="584187"/>
                  </a:lnTo>
                  <a:lnTo>
                    <a:pt x="47517" y="609740"/>
                  </a:lnTo>
                  <a:lnTo>
                    <a:pt x="990912" y="304629"/>
                  </a:lnTo>
                  <a:lnTo>
                    <a:pt x="49003" y="0"/>
                  </a:lnTo>
                  <a:close/>
                </a:path>
              </a:pathLst>
            </a:custGeom>
            <a:solidFill>
              <a:srgbClr val="03A251"/>
            </a:solidFill>
          </p:spPr>
          <p:txBody>
            <a:bodyPr wrap="square" lIns="0" tIns="0" rIns="0" bIns="0" rtlCol="0"/>
            <a:lstStyle/>
            <a:p>
              <a:endParaRPr/>
            </a:p>
          </p:txBody>
        </p:sp>
        <p:sp>
          <p:nvSpPr>
            <p:cNvPr id="25" name="object 53">
              <a:extLst>
                <a:ext uri="{FF2B5EF4-FFF2-40B4-BE49-F238E27FC236}">
                  <a16:creationId xmlns:a16="http://schemas.microsoft.com/office/drawing/2014/main" id="{A50304C9-3117-44AF-8262-66336F4B8AE5}"/>
                </a:ext>
              </a:extLst>
            </p:cNvPr>
            <p:cNvSpPr/>
            <p:nvPr/>
          </p:nvSpPr>
          <p:spPr>
            <a:xfrm>
              <a:off x="6420699" y="4486014"/>
              <a:ext cx="576580" cy="984250"/>
            </a:xfrm>
            <a:custGeom>
              <a:avLst/>
              <a:gdLst/>
              <a:ahLst/>
              <a:cxnLst/>
              <a:rect l="l" t="t" r="r" b="b"/>
              <a:pathLst>
                <a:path w="576579" h="984250">
                  <a:moveTo>
                    <a:pt x="0" y="0"/>
                  </a:moveTo>
                  <a:lnTo>
                    <a:pt x="0" y="983957"/>
                  </a:lnTo>
                  <a:lnTo>
                    <a:pt x="576104" y="188886"/>
                  </a:lnTo>
                  <a:lnTo>
                    <a:pt x="519236" y="150092"/>
                  </a:lnTo>
                  <a:lnTo>
                    <a:pt x="480734" y="127145"/>
                  </a:lnTo>
                  <a:lnTo>
                    <a:pt x="441128" y="105922"/>
                  </a:lnTo>
                  <a:lnTo>
                    <a:pt x="400469" y="86475"/>
                  </a:lnTo>
                  <a:lnTo>
                    <a:pt x="358810" y="68856"/>
                  </a:lnTo>
                  <a:lnTo>
                    <a:pt x="316202" y="53116"/>
                  </a:lnTo>
                  <a:lnTo>
                    <a:pt x="272697" y="39307"/>
                  </a:lnTo>
                  <a:lnTo>
                    <a:pt x="228345" y="27480"/>
                  </a:lnTo>
                  <a:lnTo>
                    <a:pt x="183200" y="17688"/>
                  </a:lnTo>
                  <a:lnTo>
                    <a:pt x="137312" y="9982"/>
                  </a:lnTo>
                  <a:lnTo>
                    <a:pt x="90734" y="4414"/>
                  </a:lnTo>
                  <a:lnTo>
                    <a:pt x="43517" y="1035"/>
                  </a:lnTo>
                  <a:lnTo>
                    <a:pt x="0" y="0"/>
                  </a:lnTo>
                  <a:close/>
                </a:path>
              </a:pathLst>
            </a:custGeom>
            <a:solidFill>
              <a:srgbClr val="1E4587"/>
            </a:solidFill>
          </p:spPr>
          <p:txBody>
            <a:bodyPr wrap="square" lIns="0" tIns="0" rIns="0" bIns="0" rtlCol="0"/>
            <a:lstStyle/>
            <a:p>
              <a:endParaRPr/>
            </a:p>
          </p:txBody>
        </p:sp>
        <p:sp>
          <p:nvSpPr>
            <p:cNvPr id="26" name="object 54">
              <a:extLst>
                <a:ext uri="{FF2B5EF4-FFF2-40B4-BE49-F238E27FC236}">
                  <a16:creationId xmlns:a16="http://schemas.microsoft.com/office/drawing/2014/main" id="{2D5F5DF4-5A24-45DB-880B-BB71640B1F17}"/>
                </a:ext>
              </a:extLst>
            </p:cNvPr>
            <p:cNvSpPr/>
            <p:nvPr/>
          </p:nvSpPr>
          <p:spPr>
            <a:xfrm>
              <a:off x="6420699" y="4674402"/>
              <a:ext cx="933450" cy="795655"/>
            </a:xfrm>
            <a:custGeom>
              <a:avLst/>
              <a:gdLst/>
              <a:ahLst/>
              <a:cxnLst/>
              <a:rect l="l" t="t" r="r" b="b"/>
              <a:pathLst>
                <a:path w="933450" h="795654">
                  <a:moveTo>
                    <a:pt x="575418" y="0"/>
                  </a:moveTo>
                  <a:lnTo>
                    <a:pt x="0" y="795568"/>
                  </a:lnTo>
                  <a:lnTo>
                    <a:pt x="933341" y="490921"/>
                  </a:lnTo>
                  <a:lnTo>
                    <a:pt x="929134" y="477666"/>
                  </a:lnTo>
                  <a:lnTo>
                    <a:pt x="913394" y="435058"/>
                  </a:lnTo>
                  <a:lnTo>
                    <a:pt x="895776" y="393399"/>
                  </a:lnTo>
                  <a:lnTo>
                    <a:pt x="876329" y="352741"/>
                  </a:lnTo>
                  <a:lnTo>
                    <a:pt x="855107" y="313135"/>
                  </a:lnTo>
                  <a:lnTo>
                    <a:pt x="832161" y="274633"/>
                  </a:lnTo>
                  <a:lnTo>
                    <a:pt x="807542" y="237287"/>
                  </a:lnTo>
                  <a:lnTo>
                    <a:pt x="781303" y="201148"/>
                  </a:lnTo>
                  <a:lnTo>
                    <a:pt x="753494" y="166268"/>
                  </a:lnTo>
                  <a:lnTo>
                    <a:pt x="724168" y="132699"/>
                  </a:lnTo>
                  <a:lnTo>
                    <a:pt x="693375" y="100492"/>
                  </a:lnTo>
                  <a:lnTo>
                    <a:pt x="661169" y="69699"/>
                  </a:lnTo>
                  <a:lnTo>
                    <a:pt x="627600" y="40372"/>
                  </a:lnTo>
                  <a:lnTo>
                    <a:pt x="592721" y="12563"/>
                  </a:lnTo>
                  <a:lnTo>
                    <a:pt x="575418" y="0"/>
                  </a:lnTo>
                  <a:close/>
                </a:path>
              </a:pathLst>
            </a:custGeom>
            <a:solidFill>
              <a:srgbClr val="1366B1"/>
            </a:solidFill>
          </p:spPr>
          <p:txBody>
            <a:bodyPr wrap="square" lIns="0" tIns="0" rIns="0" bIns="0" rtlCol="0"/>
            <a:lstStyle/>
            <a:p>
              <a:endParaRPr/>
            </a:p>
          </p:txBody>
        </p:sp>
        <p:sp>
          <p:nvSpPr>
            <p:cNvPr id="27" name="object 55">
              <a:extLst>
                <a:ext uri="{FF2B5EF4-FFF2-40B4-BE49-F238E27FC236}">
                  <a16:creationId xmlns:a16="http://schemas.microsoft.com/office/drawing/2014/main" id="{F3CDF0AC-70E3-4F0B-A897-52FAE805B6FE}"/>
                </a:ext>
              </a:extLst>
            </p:cNvPr>
            <p:cNvSpPr/>
            <p:nvPr/>
          </p:nvSpPr>
          <p:spPr>
            <a:xfrm>
              <a:off x="6420699" y="5469971"/>
              <a:ext cx="935355" cy="799465"/>
            </a:xfrm>
            <a:custGeom>
              <a:avLst/>
              <a:gdLst/>
              <a:ahLst/>
              <a:cxnLst/>
              <a:rect l="l" t="t" r="r" b="b"/>
              <a:pathLst>
                <a:path w="935354" h="799465">
                  <a:moveTo>
                    <a:pt x="0" y="0"/>
                  </a:moveTo>
                  <a:lnTo>
                    <a:pt x="577865" y="798951"/>
                  </a:lnTo>
                  <a:lnTo>
                    <a:pt x="592721" y="788165"/>
                  </a:lnTo>
                  <a:lnTo>
                    <a:pt x="627600" y="760355"/>
                  </a:lnTo>
                  <a:lnTo>
                    <a:pt x="661169" y="731029"/>
                  </a:lnTo>
                  <a:lnTo>
                    <a:pt x="693375" y="700236"/>
                  </a:lnTo>
                  <a:lnTo>
                    <a:pt x="724168" y="668030"/>
                  </a:lnTo>
                  <a:lnTo>
                    <a:pt x="753494" y="634461"/>
                  </a:lnTo>
                  <a:lnTo>
                    <a:pt x="781303" y="599581"/>
                  </a:lnTo>
                  <a:lnTo>
                    <a:pt x="807542" y="563442"/>
                  </a:lnTo>
                  <a:lnTo>
                    <a:pt x="832161" y="526096"/>
                  </a:lnTo>
                  <a:lnTo>
                    <a:pt x="855107" y="487594"/>
                  </a:lnTo>
                  <a:lnTo>
                    <a:pt x="876329" y="447988"/>
                  </a:lnTo>
                  <a:lnTo>
                    <a:pt x="895776" y="407330"/>
                  </a:lnTo>
                  <a:lnTo>
                    <a:pt x="913394" y="365671"/>
                  </a:lnTo>
                  <a:lnTo>
                    <a:pt x="929134" y="323063"/>
                  </a:lnTo>
                  <a:lnTo>
                    <a:pt x="934825" y="305130"/>
                  </a:lnTo>
                  <a:lnTo>
                    <a:pt x="0" y="0"/>
                  </a:lnTo>
                  <a:close/>
                </a:path>
              </a:pathLst>
            </a:custGeom>
            <a:solidFill>
              <a:srgbClr val="44459C"/>
            </a:solidFill>
          </p:spPr>
          <p:txBody>
            <a:bodyPr wrap="square" lIns="0" tIns="0" rIns="0" bIns="0" rtlCol="0"/>
            <a:lstStyle/>
            <a:p>
              <a:endParaRPr/>
            </a:p>
          </p:txBody>
        </p:sp>
        <p:sp>
          <p:nvSpPr>
            <p:cNvPr id="28" name="object 56">
              <a:extLst>
                <a:ext uri="{FF2B5EF4-FFF2-40B4-BE49-F238E27FC236}">
                  <a16:creationId xmlns:a16="http://schemas.microsoft.com/office/drawing/2014/main" id="{6EA350C5-F15C-4D5B-B0F7-970B2F785AE9}"/>
                </a:ext>
              </a:extLst>
            </p:cNvPr>
            <p:cNvSpPr/>
            <p:nvPr/>
          </p:nvSpPr>
          <p:spPr>
            <a:xfrm>
              <a:off x="6420699" y="5469971"/>
              <a:ext cx="579120" cy="989330"/>
            </a:xfrm>
            <a:custGeom>
              <a:avLst/>
              <a:gdLst/>
              <a:ahLst/>
              <a:cxnLst/>
              <a:rect l="l" t="t" r="r" b="b"/>
              <a:pathLst>
                <a:path w="579120" h="989329">
                  <a:moveTo>
                    <a:pt x="0" y="0"/>
                  </a:moveTo>
                  <a:lnTo>
                    <a:pt x="0" y="989113"/>
                  </a:lnTo>
                  <a:lnTo>
                    <a:pt x="43517" y="988077"/>
                  </a:lnTo>
                  <a:lnTo>
                    <a:pt x="90734" y="984699"/>
                  </a:lnTo>
                  <a:lnTo>
                    <a:pt x="137312" y="979131"/>
                  </a:lnTo>
                  <a:lnTo>
                    <a:pt x="183200" y="971425"/>
                  </a:lnTo>
                  <a:lnTo>
                    <a:pt x="228345" y="961633"/>
                  </a:lnTo>
                  <a:lnTo>
                    <a:pt x="272697" y="949807"/>
                  </a:lnTo>
                  <a:lnTo>
                    <a:pt x="316202" y="935998"/>
                  </a:lnTo>
                  <a:lnTo>
                    <a:pt x="358810" y="920258"/>
                  </a:lnTo>
                  <a:lnTo>
                    <a:pt x="400469" y="902639"/>
                  </a:lnTo>
                  <a:lnTo>
                    <a:pt x="441128" y="883193"/>
                  </a:lnTo>
                  <a:lnTo>
                    <a:pt x="480734" y="861970"/>
                  </a:lnTo>
                  <a:lnTo>
                    <a:pt x="519236" y="839024"/>
                  </a:lnTo>
                  <a:lnTo>
                    <a:pt x="556582" y="814405"/>
                  </a:lnTo>
                  <a:lnTo>
                    <a:pt x="578548" y="798455"/>
                  </a:lnTo>
                  <a:lnTo>
                    <a:pt x="0" y="0"/>
                  </a:lnTo>
                  <a:close/>
                </a:path>
              </a:pathLst>
            </a:custGeom>
            <a:solidFill>
              <a:srgbClr val="42276A"/>
            </a:solidFill>
          </p:spPr>
          <p:txBody>
            <a:bodyPr wrap="square" lIns="0" tIns="0" rIns="0" bIns="0" rtlCol="0"/>
            <a:lstStyle/>
            <a:p>
              <a:endParaRPr/>
            </a:p>
          </p:txBody>
        </p:sp>
        <p:sp>
          <p:nvSpPr>
            <p:cNvPr id="29" name="object 57">
              <a:extLst>
                <a:ext uri="{FF2B5EF4-FFF2-40B4-BE49-F238E27FC236}">
                  <a16:creationId xmlns:a16="http://schemas.microsoft.com/office/drawing/2014/main" id="{FC2A3B1D-2BEE-4EB6-8B37-EBA8A0ACDF45}"/>
                </a:ext>
              </a:extLst>
            </p:cNvPr>
            <p:cNvSpPr/>
            <p:nvPr/>
          </p:nvSpPr>
          <p:spPr>
            <a:xfrm>
              <a:off x="5833625" y="5469971"/>
              <a:ext cx="587375" cy="989330"/>
            </a:xfrm>
            <a:custGeom>
              <a:avLst/>
              <a:gdLst/>
              <a:ahLst/>
              <a:cxnLst/>
              <a:rect l="l" t="t" r="r" b="b"/>
              <a:pathLst>
                <a:path w="587375" h="989329">
                  <a:moveTo>
                    <a:pt x="587073" y="0"/>
                  </a:moveTo>
                  <a:lnTo>
                    <a:pt x="0" y="798485"/>
                  </a:lnTo>
                  <a:lnTo>
                    <a:pt x="21925" y="814405"/>
                  </a:lnTo>
                  <a:lnTo>
                    <a:pt x="59271" y="839024"/>
                  </a:lnTo>
                  <a:lnTo>
                    <a:pt x="97772" y="861970"/>
                  </a:lnTo>
                  <a:lnTo>
                    <a:pt x="137377" y="883193"/>
                  </a:lnTo>
                  <a:lnTo>
                    <a:pt x="178035" y="902639"/>
                  </a:lnTo>
                  <a:lnTo>
                    <a:pt x="219694" y="920258"/>
                  </a:lnTo>
                  <a:lnTo>
                    <a:pt x="262301" y="935998"/>
                  </a:lnTo>
                  <a:lnTo>
                    <a:pt x="305806" y="949807"/>
                  </a:lnTo>
                  <a:lnTo>
                    <a:pt x="350157" y="961633"/>
                  </a:lnTo>
                  <a:lnTo>
                    <a:pt x="395301" y="971425"/>
                  </a:lnTo>
                  <a:lnTo>
                    <a:pt x="441188" y="979131"/>
                  </a:lnTo>
                  <a:lnTo>
                    <a:pt x="487765" y="984699"/>
                  </a:lnTo>
                  <a:lnTo>
                    <a:pt x="534982" y="988077"/>
                  </a:lnTo>
                  <a:lnTo>
                    <a:pt x="582785" y="989215"/>
                  </a:lnTo>
                  <a:lnTo>
                    <a:pt x="587073" y="989113"/>
                  </a:lnTo>
                  <a:lnTo>
                    <a:pt x="587073" y="0"/>
                  </a:lnTo>
                  <a:close/>
                </a:path>
              </a:pathLst>
            </a:custGeom>
            <a:solidFill>
              <a:srgbClr val="6B2A80"/>
            </a:solidFill>
          </p:spPr>
          <p:txBody>
            <a:bodyPr wrap="square" lIns="0" tIns="0" rIns="0" bIns="0" rtlCol="0"/>
            <a:lstStyle/>
            <a:p>
              <a:endParaRPr/>
            </a:p>
          </p:txBody>
        </p:sp>
        <p:sp>
          <p:nvSpPr>
            <p:cNvPr id="30" name="object 58">
              <a:extLst>
                <a:ext uri="{FF2B5EF4-FFF2-40B4-BE49-F238E27FC236}">
                  <a16:creationId xmlns:a16="http://schemas.microsoft.com/office/drawing/2014/main" id="{573FF0BE-3364-420E-B101-56098FF05E11}"/>
                </a:ext>
              </a:extLst>
            </p:cNvPr>
            <p:cNvSpPr/>
            <p:nvPr/>
          </p:nvSpPr>
          <p:spPr>
            <a:xfrm>
              <a:off x="5477330" y="5469971"/>
              <a:ext cx="943610" cy="800735"/>
            </a:xfrm>
            <a:custGeom>
              <a:avLst/>
              <a:gdLst/>
              <a:ahLst/>
              <a:cxnLst/>
              <a:rect l="l" t="t" r="r" b="b"/>
              <a:pathLst>
                <a:path w="943610" h="800734">
                  <a:moveTo>
                    <a:pt x="943368" y="0"/>
                  </a:moveTo>
                  <a:lnTo>
                    <a:pt x="0" y="305193"/>
                  </a:lnTo>
                  <a:lnTo>
                    <a:pt x="5671" y="323063"/>
                  </a:lnTo>
                  <a:lnTo>
                    <a:pt x="21411" y="365671"/>
                  </a:lnTo>
                  <a:lnTo>
                    <a:pt x="39029" y="407330"/>
                  </a:lnTo>
                  <a:lnTo>
                    <a:pt x="58475" y="447988"/>
                  </a:lnTo>
                  <a:lnTo>
                    <a:pt x="79697" y="487594"/>
                  </a:lnTo>
                  <a:lnTo>
                    <a:pt x="102643" y="526096"/>
                  </a:lnTo>
                  <a:lnTo>
                    <a:pt x="127262" y="563442"/>
                  </a:lnTo>
                  <a:lnTo>
                    <a:pt x="153502" y="599581"/>
                  </a:lnTo>
                  <a:lnTo>
                    <a:pt x="181310" y="634461"/>
                  </a:lnTo>
                  <a:lnTo>
                    <a:pt x="210636" y="668030"/>
                  </a:lnTo>
                  <a:lnTo>
                    <a:pt x="241428" y="700236"/>
                  </a:lnTo>
                  <a:lnTo>
                    <a:pt x="273634" y="731029"/>
                  </a:lnTo>
                  <a:lnTo>
                    <a:pt x="307203" y="760355"/>
                  </a:lnTo>
                  <a:lnTo>
                    <a:pt x="342082" y="788165"/>
                  </a:lnTo>
                  <a:lnTo>
                    <a:pt x="359117" y="800534"/>
                  </a:lnTo>
                  <a:lnTo>
                    <a:pt x="943368" y="0"/>
                  </a:lnTo>
                  <a:close/>
                </a:path>
              </a:pathLst>
            </a:custGeom>
            <a:solidFill>
              <a:srgbClr val="01A8A3"/>
            </a:solidFill>
          </p:spPr>
          <p:txBody>
            <a:bodyPr wrap="square" lIns="0" tIns="0" rIns="0" bIns="0" rtlCol="0"/>
            <a:lstStyle/>
            <a:p>
              <a:endParaRPr/>
            </a:p>
          </p:txBody>
        </p:sp>
        <p:sp>
          <p:nvSpPr>
            <p:cNvPr id="31" name="object 59">
              <a:extLst>
                <a:ext uri="{FF2B5EF4-FFF2-40B4-BE49-F238E27FC236}">
                  <a16:creationId xmlns:a16="http://schemas.microsoft.com/office/drawing/2014/main" id="{C2070EF3-39F4-444E-A5F9-6F27DB84E9C6}"/>
                </a:ext>
              </a:extLst>
            </p:cNvPr>
            <p:cNvSpPr/>
            <p:nvPr/>
          </p:nvSpPr>
          <p:spPr>
            <a:xfrm>
              <a:off x="5478801" y="4672809"/>
              <a:ext cx="942340" cy="797560"/>
            </a:xfrm>
            <a:custGeom>
              <a:avLst/>
              <a:gdLst/>
              <a:ahLst/>
              <a:cxnLst/>
              <a:rect l="l" t="t" r="r" b="b"/>
              <a:pathLst>
                <a:path w="942339" h="797559">
                  <a:moveTo>
                    <a:pt x="360107" y="0"/>
                  </a:moveTo>
                  <a:lnTo>
                    <a:pt x="305732" y="41965"/>
                  </a:lnTo>
                  <a:lnTo>
                    <a:pt x="272163" y="71292"/>
                  </a:lnTo>
                  <a:lnTo>
                    <a:pt x="239957" y="102085"/>
                  </a:lnTo>
                  <a:lnTo>
                    <a:pt x="209165" y="134292"/>
                  </a:lnTo>
                  <a:lnTo>
                    <a:pt x="179839" y="167861"/>
                  </a:lnTo>
                  <a:lnTo>
                    <a:pt x="152031" y="202741"/>
                  </a:lnTo>
                  <a:lnTo>
                    <a:pt x="125791" y="238880"/>
                  </a:lnTo>
                  <a:lnTo>
                    <a:pt x="101172" y="276226"/>
                  </a:lnTo>
                  <a:lnTo>
                    <a:pt x="78226" y="314728"/>
                  </a:lnTo>
                  <a:lnTo>
                    <a:pt x="57004" y="354334"/>
                  </a:lnTo>
                  <a:lnTo>
                    <a:pt x="37558" y="394992"/>
                  </a:lnTo>
                  <a:lnTo>
                    <a:pt x="19940" y="436651"/>
                  </a:lnTo>
                  <a:lnTo>
                    <a:pt x="4200" y="479259"/>
                  </a:lnTo>
                  <a:lnTo>
                    <a:pt x="0" y="492494"/>
                  </a:lnTo>
                  <a:lnTo>
                    <a:pt x="941897" y="797161"/>
                  </a:lnTo>
                  <a:lnTo>
                    <a:pt x="360107" y="0"/>
                  </a:lnTo>
                  <a:close/>
                </a:path>
              </a:pathLst>
            </a:custGeom>
            <a:solidFill>
              <a:srgbClr val="46B649"/>
            </a:solidFill>
          </p:spPr>
          <p:txBody>
            <a:bodyPr wrap="square" lIns="0" tIns="0" rIns="0" bIns="0" rtlCol="0"/>
            <a:lstStyle/>
            <a:p>
              <a:endParaRPr/>
            </a:p>
          </p:txBody>
        </p:sp>
        <p:sp>
          <p:nvSpPr>
            <p:cNvPr id="32" name="object 60">
              <a:extLst>
                <a:ext uri="{FF2B5EF4-FFF2-40B4-BE49-F238E27FC236}">
                  <a16:creationId xmlns:a16="http://schemas.microsoft.com/office/drawing/2014/main" id="{A0EAD1C2-1E40-415F-9F32-299FA7CA9A11}"/>
                </a:ext>
              </a:extLst>
            </p:cNvPr>
            <p:cNvSpPr/>
            <p:nvPr/>
          </p:nvSpPr>
          <p:spPr>
            <a:xfrm>
              <a:off x="5836093" y="4485911"/>
              <a:ext cx="584835" cy="984250"/>
            </a:xfrm>
            <a:custGeom>
              <a:avLst/>
              <a:gdLst/>
              <a:ahLst/>
              <a:cxnLst/>
              <a:rect l="l" t="t" r="r" b="b"/>
              <a:pathLst>
                <a:path w="584835" h="984250">
                  <a:moveTo>
                    <a:pt x="580318" y="0"/>
                  </a:moveTo>
                  <a:lnTo>
                    <a:pt x="532514" y="1137"/>
                  </a:lnTo>
                  <a:lnTo>
                    <a:pt x="485298" y="4516"/>
                  </a:lnTo>
                  <a:lnTo>
                    <a:pt x="438721" y="10084"/>
                  </a:lnTo>
                  <a:lnTo>
                    <a:pt x="392834" y="17790"/>
                  </a:lnTo>
                  <a:lnTo>
                    <a:pt x="347689" y="27583"/>
                  </a:lnTo>
                  <a:lnTo>
                    <a:pt x="303339" y="39409"/>
                  </a:lnTo>
                  <a:lnTo>
                    <a:pt x="259834" y="53218"/>
                  </a:lnTo>
                  <a:lnTo>
                    <a:pt x="217226" y="68958"/>
                  </a:lnTo>
                  <a:lnTo>
                    <a:pt x="175568" y="86577"/>
                  </a:lnTo>
                  <a:lnTo>
                    <a:pt x="134910" y="106024"/>
                  </a:lnTo>
                  <a:lnTo>
                    <a:pt x="95305" y="127247"/>
                  </a:lnTo>
                  <a:lnTo>
                    <a:pt x="56803" y="150194"/>
                  </a:lnTo>
                  <a:lnTo>
                    <a:pt x="19458" y="174814"/>
                  </a:lnTo>
                  <a:lnTo>
                    <a:pt x="0" y="188942"/>
                  </a:lnTo>
                  <a:lnTo>
                    <a:pt x="584605" y="984059"/>
                  </a:lnTo>
                  <a:lnTo>
                    <a:pt x="584605" y="102"/>
                  </a:lnTo>
                  <a:lnTo>
                    <a:pt x="580318" y="0"/>
                  </a:lnTo>
                  <a:close/>
                </a:path>
              </a:pathLst>
            </a:custGeom>
            <a:solidFill>
              <a:srgbClr val="E9B848"/>
            </a:solidFill>
          </p:spPr>
          <p:txBody>
            <a:bodyPr wrap="square" lIns="0" tIns="0" rIns="0" bIns="0" rtlCol="0"/>
            <a:lstStyle/>
            <a:p>
              <a:endParaRPr/>
            </a:p>
          </p:txBody>
        </p:sp>
        <p:sp>
          <p:nvSpPr>
            <p:cNvPr id="33" name="object 61">
              <a:extLst>
                <a:ext uri="{FF2B5EF4-FFF2-40B4-BE49-F238E27FC236}">
                  <a16:creationId xmlns:a16="http://schemas.microsoft.com/office/drawing/2014/main" id="{68122FD1-B32D-4533-A906-3391F2EF0D8B}"/>
                </a:ext>
              </a:extLst>
            </p:cNvPr>
            <p:cNvSpPr/>
            <p:nvPr/>
          </p:nvSpPr>
          <p:spPr>
            <a:xfrm>
              <a:off x="6424981" y="4486014"/>
              <a:ext cx="0" cy="1973580"/>
            </a:xfrm>
            <a:custGeom>
              <a:avLst/>
              <a:gdLst/>
              <a:ahLst/>
              <a:cxnLst/>
              <a:rect l="l" t="t" r="r" b="b"/>
              <a:pathLst>
                <a:path h="1973579">
                  <a:moveTo>
                    <a:pt x="0" y="0"/>
                  </a:moveTo>
                  <a:lnTo>
                    <a:pt x="0" y="1973071"/>
                  </a:lnTo>
                </a:path>
              </a:pathLst>
            </a:custGeom>
            <a:ln w="8572">
              <a:solidFill>
                <a:srgbClr val="FFFFFF"/>
              </a:solidFill>
            </a:ln>
          </p:spPr>
          <p:txBody>
            <a:bodyPr wrap="square" lIns="0" tIns="0" rIns="0" bIns="0" rtlCol="0"/>
            <a:lstStyle/>
            <a:p>
              <a:endParaRPr/>
            </a:p>
          </p:txBody>
        </p:sp>
        <p:sp>
          <p:nvSpPr>
            <p:cNvPr id="34" name="object 62">
              <a:extLst>
                <a:ext uri="{FF2B5EF4-FFF2-40B4-BE49-F238E27FC236}">
                  <a16:creationId xmlns:a16="http://schemas.microsoft.com/office/drawing/2014/main" id="{B64BB0F4-4FFE-48FD-9E6B-6D2B35F86019}"/>
                </a:ext>
              </a:extLst>
            </p:cNvPr>
            <p:cNvSpPr/>
            <p:nvPr/>
          </p:nvSpPr>
          <p:spPr>
            <a:xfrm>
              <a:off x="5474117" y="4633502"/>
              <a:ext cx="1885582" cy="1668919"/>
            </a:xfrm>
            <a:prstGeom prst="rect">
              <a:avLst/>
            </a:prstGeom>
            <a:blipFill>
              <a:blip r:embed="rId3" cstate="print"/>
              <a:stretch>
                <a:fillRect/>
              </a:stretch>
            </a:blipFill>
          </p:spPr>
          <p:txBody>
            <a:bodyPr wrap="square" lIns="0" tIns="0" rIns="0" bIns="0" rtlCol="0"/>
            <a:lstStyle/>
            <a:p>
              <a:endParaRPr/>
            </a:p>
          </p:txBody>
        </p:sp>
      </p:grpSp>
      <p:sp>
        <p:nvSpPr>
          <p:cNvPr id="51" name="object 38">
            <a:extLst>
              <a:ext uri="{FF2B5EF4-FFF2-40B4-BE49-F238E27FC236}">
                <a16:creationId xmlns:a16="http://schemas.microsoft.com/office/drawing/2014/main" id="{7C31D431-40F2-4776-BDDE-F7881446EDC1}"/>
              </a:ext>
            </a:extLst>
          </p:cNvPr>
          <p:cNvSpPr txBox="1"/>
          <p:nvPr/>
        </p:nvSpPr>
        <p:spPr>
          <a:xfrm>
            <a:off x="6806833" y="4735206"/>
            <a:ext cx="2304268" cy="166071"/>
          </a:xfrm>
          <a:prstGeom prst="rect">
            <a:avLst/>
          </a:prstGeom>
          <a:solidFill>
            <a:srgbClr val="203F71"/>
          </a:solidFill>
        </p:spPr>
        <p:txBody>
          <a:bodyPr vert="horz" wrap="square" lIns="0" tIns="12065" rIns="0" bIns="0" rtlCol="0">
            <a:spAutoFit/>
          </a:bodyPr>
          <a:lstStyle/>
          <a:p>
            <a:pPr marL="645160">
              <a:lnSpc>
                <a:spcPct val="100000"/>
              </a:lnSpc>
              <a:spcBef>
                <a:spcPts val="95"/>
              </a:spcBef>
            </a:pPr>
            <a:r>
              <a:rPr lang="fr-CA" sz="1000" b="1" spc="125" dirty="0">
                <a:solidFill>
                  <a:srgbClr val="FFFFFF"/>
                </a:solidFill>
                <a:latin typeface="Calibri"/>
                <a:cs typeface="Calibri"/>
              </a:rPr>
              <a:t>RISQUES CYBER</a:t>
            </a:r>
            <a:endParaRPr sz="1000" dirty="0">
              <a:latin typeface="Calibri"/>
              <a:cs typeface="Calibri"/>
            </a:endParaRPr>
          </a:p>
        </p:txBody>
      </p:sp>
      <p:sp>
        <p:nvSpPr>
          <p:cNvPr id="52" name="object 38">
            <a:extLst>
              <a:ext uri="{FF2B5EF4-FFF2-40B4-BE49-F238E27FC236}">
                <a16:creationId xmlns:a16="http://schemas.microsoft.com/office/drawing/2014/main" id="{DE5ADC1F-C6E4-4769-BFF6-C385818D06C9}"/>
              </a:ext>
            </a:extLst>
          </p:cNvPr>
          <p:cNvSpPr txBox="1"/>
          <p:nvPr/>
        </p:nvSpPr>
        <p:spPr>
          <a:xfrm>
            <a:off x="7399016" y="5108458"/>
            <a:ext cx="2237526" cy="166071"/>
          </a:xfrm>
          <a:prstGeom prst="rect">
            <a:avLst/>
          </a:prstGeom>
          <a:solidFill>
            <a:srgbClr val="1C5D94"/>
          </a:solidFill>
        </p:spPr>
        <p:txBody>
          <a:bodyPr vert="horz" wrap="square" lIns="0" tIns="12065" rIns="0" bIns="0" rtlCol="0">
            <a:spAutoFit/>
          </a:bodyPr>
          <a:lstStyle/>
          <a:p>
            <a:pPr marL="645160">
              <a:lnSpc>
                <a:spcPct val="100000"/>
              </a:lnSpc>
              <a:spcBef>
                <a:spcPts val="95"/>
              </a:spcBef>
            </a:pPr>
            <a:r>
              <a:rPr lang="fr-CA" sz="1000" b="1" spc="125" dirty="0">
                <a:solidFill>
                  <a:srgbClr val="FFFFFF"/>
                </a:solidFill>
                <a:latin typeface="Calibri"/>
                <a:cs typeface="Calibri"/>
              </a:rPr>
              <a:t>RISQUES DE CRÉDIT</a:t>
            </a:r>
            <a:endParaRPr sz="1000" dirty="0">
              <a:latin typeface="Calibri"/>
              <a:cs typeface="Calibri"/>
            </a:endParaRPr>
          </a:p>
        </p:txBody>
      </p:sp>
      <p:sp>
        <p:nvSpPr>
          <p:cNvPr id="53" name="object 38">
            <a:extLst>
              <a:ext uri="{FF2B5EF4-FFF2-40B4-BE49-F238E27FC236}">
                <a16:creationId xmlns:a16="http://schemas.microsoft.com/office/drawing/2014/main" id="{57B02BA4-E6C9-4EEE-9C25-CE7193327E9C}"/>
              </a:ext>
            </a:extLst>
          </p:cNvPr>
          <p:cNvSpPr txBox="1"/>
          <p:nvPr/>
        </p:nvSpPr>
        <p:spPr>
          <a:xfrm>
            <a:off x="1966002" y="5108458"/>
            <a:ext cx="2827759" cy="166071"/>
          </a:xfrm>
          <a:prstGeom prst="rect">
            <a:avLst/>
          </a:prstGeom>
          <a:solidFill>
            <a:srgbClr val="48B749"/>
          </a:solidFill>
        </p:spPr>
        <p:txBody>
          <a:bodyPr vert="horz" wrap="square" lIns="0" tIns="12065" rIns="0" bIns="0" rtlCol="0">
            <a:spAutoFit/>
          </a:bodyPr>
          <a:lstStyle/>
          <a:p>
            <a:pPr marL="645160">
              <a:lnSpc>
                <a:spcPct val="100000"/>
              </a:lnSpc>
              <a:spcBef>
                <a:spcPts val="95"/>
              </a:spcBef>
            </a:pPr>
            <a:r>
              <a:rPr lang="fr-CA" sz="1000" b="1" spc="125" dirty="0">
                <a:solidFill>
                  <a:srgbClr val="FFFFFF"/>
                </a:solidFill>
                <a:latin typeface="Calibri"/>
                <a:cs typeface="Calibri"/>
              </a:rPr>
              <a:t>RISQUES STRATÉGIQUES</a:t>
            </a:r>
            <a:endParaRPr sz="1000" dirty="0">
              <a:latin typeface="Calibri"/>
              <a:cs typeface="Calibri"/>
            </a:endParaRPr>
          </a:p>
        </p:txBody>
      </p:sp>
      <p:sp>
        <p:nvSpPr>
          <p:cNvPr id="88" name="Rectangle 87">
            <a:extLst>
              <a:ext uri="{FF2B5EF4-FFF2-40B4-BE49-F238E27FC236}">
                <a16:creationId xmlns:a16="http://schemas.microsoft.com/office/drawing/2014/main" id="{B9823473-C071-47D0-9251-0CB4ADE9730C}"/>
              </a:ext>
            </a:extLst>
          </p:cNvPr>
          <p:cNvSpPr/>
          <p:nvPr/>
        </p:nvSpPr>
        <p:spPr>
          <a:xfrm>
            <a:off x="424206" y="290225"/>
            <a:ext cx="11481848" cy="398539"/>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90" name="Titre 2">
            <a:extLst>
              <a:ext uri="{FF2B5EF4-FFF2-40B4-BE49-F238E27FC236}">
                <a16:creationId xmlns:a16="http://schemas.microsoft.com/office/drawing/2014/main" id="{52F036B0-2F21-4E23-823D-9320F574B184}"/>
              </a:ext>
            </a:extLst>
          </p:cNvPr>
          <p:cNvSpPr txBox="1">
            <a:spLocks/>
          </p:cNvSpPr>
          <p:nvPr/>
        </p:nvSpPr>
        <p:spPr>
          <a:xfrm>
            <a:off x="454745" y="376774"/>
            <a:ext cx="10941315" cy="369514"/>
          </a:xfrm>
          <a:prstGeom prst="rect">
            <a:avLst/>
          </a:prstGeom>
        </p:spPr>
        <p:txBody>
          <a:bodyPr vert="horz" lIns="0" tIns="0" rIns="0" bIns="0" rtlCol="0" anchor="t" anchorCtr="0">
            <a:noAutofit/>
          </a:bodyPr>
          <a:lstStyle>
            <a:lvl1pPr algn="ctr" defTabSz="913897" rtl="0" eaLnBrk="1" latinLnBrk="0" hangingPunct="1">
              <a:lnSpc>
                <a:spcPct val="80000"/>
              </a:lnSpc>
              <a:spcBef>
                <a:spcPct val="0"/>
              </a:spcBef>
              <a:buNone/>
              <a:defRPr lang="fr-CA" sz="6000" b="0" kern="1200">
                <a:solidFill>
                  <a:schemeClr val="tx1"/>
                </a:solidFill>
                <a:latin typeface="+mj-lt"/>
                <a:ea typeface="+mj-ea"/>
                <a:cs typeface="+mj-cs"/>
              </a:defRPr>
            </a:lvl1pPr>
          </a:lstStyle>
          <a:p>
            <a:pPr algn="l">
              <a:lnSpc>
                <a:spcPct val="90000"/>
              </a:lnSpc>
            </a:pPr>
            <a:r>
              <a:rPr lang="fr-CA" sz="1800" b="1" dirty="0">
                <a:solidFill>
                  <a:srgbClr val="469474"/>
                </a:solidFill>
                <a:latin typeface="Arial" panose="020B0604020202020204" pitchFamily="34" charset="0"/>
                <a:cs typeface="Arial" panose="020B0604020202020204" pitchFamily="34" charset="0"/>
              </a:rPr>
              <a:t>Pourquoi un programme de gestion de risque des Tiers ?</a:t>
            </a:r>
            <a:br>
              <a:rPr lang="fr-CA" sz="1800" b="1" dirty="0">
                <a:solidFill>
                  <a:srgbClr val="469474"/>
                </a:solidFill>
                <a:latin typeface="Arial" panose="020B0604020202020204" pitchFamily="34" charset="0"/>
                <a:cs typeface="Arial" panose="020B0604020202020204" pitchFamily="34" charset="0"/>
              </a:rPr>
            </a:br>
            <a:br>
              <a:rPr lang="fr-CA" sz="1300" dirty="0">
                <a:solidFill>
                  <a:schemeClr val="accent3"/>
                </a:solidFill>
              </a:rPr>
            </a:br>
            <a:endParaRPr lang="fr-CA" sz="1300" dirty="0">
              <a:solidFill>
                <a:schemeClr val="accent3"/>
              </a:solidFill>
            </a:endParaRPr>
          </a:p>
        </p:txBody>
      </p:sp>
      <p:grpSp>
        <p:nvGrpSpPr>
          <p:cNvPr id="35" name="Groupe 34">
            <a:extLst>
              <a:ext uri="{FF2B5EF4-FFF2-40B4-BE49-F238E27FC236}">
                <a16:creationId xmlns:a16="http://schemas.microsoft.com/office/drawing/2014/main" id="{4D560052-7DFE-4829-87C9-187340E899FA}"/>
              </a:ext>
            </a:extLst>
          </p:cNvPr>
          <p:cNvGrpSpPr/>
          <p:nvPr/>
        </p:nvGrpSpPr>
        <p:grpSpPr>
          <a:xfrm>
            <a:off x="202290" y="874225"/>
            <a:ext cx="11554263" cy="332023"/>
            <a:chOff x="561336" y="1095521"/>
            <a:chExt cx="4593336" cy="226559"/>
          </a:xfrm>
        </p:grpSpPr>
        <p:cxnSp>
          <p:nvCxnSpPr>
            <p:cNvPr id="36" name="Connecteur droit 35">
              <a:extLst>
                <a:ext uri="{FF2B5EF4-FFF2-40B4-BE49-F238E27FC236}">
                  <a16:creationId xmlns:a16="http://schemas.microsoft.com/office/drawing/2014/main" id="{4BED63E9-3359-484B-A8E9-DCB9BF439768}"/>
                </a:ext>
              </a:extLst>
            </p:cNvPr>
            <p:cNvCxnSpPr>
              <a:cxnSpLocks/>
            </p:cNvCxnSpPr>
            <p:nvPr/>
          </p:nvCxnSpPr>
          <p:spPr>
            <a:xfrm flipV="1">
              <a:off x="676342" y="1301581"/>
              <a:ext cx="4478330" cy="2855"/>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37" name="Groupe 36">
              <a:extLst>
                <a:ext uri="{FF2B5EF4-FFF2-40B4-BE49-F238E27FC236}">
                  <a16:creationId xmlns:a16="http://schemas.microsoft.com/office/drawing/2014/main" id="{9D6B25DC-8647-4755-8D14-9EDFFF6C8CCB}"/>
                </a:ext>
              </a:extLst>
            </p:cNvPr>
            <p:cNvGrpSpPr/>
            <p:nvPr/>
          </p:nvGrpSpPr>
          <p:grpSpPr>
            <a:xfrm>
              <a:off x="561336" y="1095521"/>
              <a:ext cx="1964202" cy="226559"/>
              <a:chOff x="561336" y="1095521"/>
              <a:chExt cx="1964202" cy="226559"/>
            </a:xfrm>
          </p:grpSpPr>
          <p:sp>
            <p:nvSpPr>
              <p:cNvPr id="39" name="Triangle isocèle 38">
                <a:extLst>
                  <a:ext uri="{FF2B5EF4-FFF2-40B4-BE49-F238E27FC236}">
                    <a16:creationId xmlns:a16="http://schemas.microsoft.com/office/drawing/2014/main" id="{A8331F9F-2726-40EB-A049-DF95FC99172C}"/>
                  </a:ext>
                </a:extLst>
              </p:cNvPr>
              <p:cNvSpPr/>
              <p:nvPr/>
            </p:nvSpPr>
            <p:spPr>
              <a:xfrm>
                <a:off x="561336" y="1105437"/>
                <a:ext cx="183831" cy="216641"/>
              </a:xfrm>
              <a:prstGeom prst="triangle">
                <a:avLst>
                  <a:gd name="adj" fmla="val 59108"/>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b="1" dirty="0">
                  <a:solidFill>
                    <a:schemeClr val="bg1"/>
                  </a:solidFill>
                </a:endParaRPr>
              </a:p>
            </p:txBody>
          </p:sp>
          <p:sp>
            <p:nvSpPr>
              <p:cNvPr id="40" name="Rectangle 39">
                <a:extLst>
                  <a:ext uri="{FF2B5EF4-FFF2-40B4-BE49-F238E27FC236}">
                    <a16:creationId xmlns:a16="http://schemas.microsoft.com/office/drawing/2014/main" id="{213ADACD-E9DC-462D-B47F-069E27FB1180}"/>
                  </a:ext>
                </a:extLst>
              </p:cNvPr>
              <p:cNvSpPr/>
              <p:nvPr/>
            </p:nvSpPr>
            <p:spPr>
              <a:xfrm>
                <a:off x="670718" y="1095521"/>
                <a:ext cx="1854820" cy="226559"/>
              </a:xfrm>
              <a:prstGeom prst="rect">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CA" sz="1300" b="1" dirty="0">
                    <a:solidFill>
                      <a:schemeClr val="bg1"/>
                    </a:solidFill>
                    <a:latin typeface="Calibri" panose="020F0502020204030204" pitchFamily="34" charset="0"/>
                    <a:cs typeface="Calibri" panose="020F0502020204030204" pitchFamily="34" charset="0"/>
                  </a:rPr>
                  <a:t>   Contexte réglementaire et pratiques observées sur le marché</a:t>
                </a:r>
              </a:p>
            </p:txBody>
          </p:sp>
        </p:grpSp>
      </p:grpSp>
      <p:sp>
        <p:nvSpPr>
          <p:cNvPr id="42" name="Rectangle 41">
            <a:extLst>
              <a:ext uri="{FF2B5EF4-FFF2-40B4-BE49-F238E27FC236}">
                <a16:creationId xmlns:a16="http://schemas.microsoft.com/office/drawing/2014/main" id="{D5E8981F-F441-4573-93AD-2CBE3FAE9CE1}"/>
              </a:ext>
            </a:extLst>
          </p:cNvPr>
          <p:cNvSpPr/>
          <p:nvPr/>
        </p:nvSpPr>
        <p:spPr>
          <a:xfrm>
            <a:off x="191384" y="1311597"/>
            <a:ext cx="11318429" cy="692497"/>
          </a:xfrm>
          <a:prstGeom prst="rect">
            <a:avLst/>
          </a:prstGeom>
        </p:spPr>
        <p:txBody>
          <a:bodyPr wrap="square">
            <a:spAutoFit/>
          </a:bodyPr>
          <a:lstStyle/>
          <a:p>
            <a:pPr marL="265113" indent="-265113">
              <a:spcBef>
                <a:spcPts val="600"/>
              </a:spcBef>
              <a:buFont typeface="Wingdings" panose="05000000000000000000" pitchFamily="2" charset="2"/>
              <a:buChar char="ü"/>
            </a:pPr>
            <a:r>
              <a:rPr lang="fr-CA" sz="1100" kern="0" dirty="0">
                <a:ea typeface="Open Sans Light"/>
                <a:cs typeface="Arial" panose="020B0604020202020204" pitchFamily="34" charset="0"/>
                <a:sym typeface="Open Sans Light"/>
              </a:rPr>
              <a:t>Les </a:t>
            </a:r>
            <a:r>
              <a:rPr lang="fr-CA" sz="1100" b="1" kern="0" dirty="0">
                <a:solidFill>
                  <a:srgbClr val="008C53"/>
                </a:solidFill>
                <a:ea typeface="Open Sans Light"/>
                <a:cs typeface="Arial" panose="020B0604020202020204" pitchFamily="34" charset="0"/>
                <a:sym typeface="Open Sans Light"/>
              </a:rPr>
              <a:t>tendances observées au sein de l’industrie </a:t>
            </a:r>
            <a:r>
              <a:rPr lang="fr-CA" sz="1100" kern="0" dirty="0">
                <a:ea typeface="Open Sans Light"/>
                <a:cs typeface="Arial" panose="020B0604020202020204" pitchFamily="34" charset="0"/>
                <a:sym typeface="Open Sans Light"/>
              </a:rPr>
              <a:t>et les </a:t>
            </a:r>
            <a:r>
              <a:rPr lang="fr-CA" sz="1100" b="1" kern="0" dirty="0">
                <a:solidFill>
                  <a:srgbClr val="008C53"/>
                </a:solidFill>
                <a:ea typeface="Open Sans Light"/>
                <a:cs typeface="Arial" panose="020B0604020202020204" pitchFamily="34" charset="0"/>
                <a:sym typeface="Open Sans Light"/>
              </a:rPr>
              <a:t>attentes réglementaires </a:t>
            </a:r>
            <a:r>
              <a:rPr lang="fr-CA" sz="1100" kern="0" dirty="0">
                <a:ea typeface="Open Sans Light"/>
                <a:cs typeface="Arial" panose="020B0604020202020204" pitchFamily="34" charset="0"/>
                <a:sym typeface="Open Sans Light"/>
              </a:rPr>
              <a:t>prescrites par les différents régulateurs ont pour conséquence d’amener une évolution importante liée à la </a:t>
            </a:r>
            <a:r>
              <a:rPr lang="fr-CA" sz="1100" b="1" kern="0" dirty="0">
                <a:solidFill>
                  <a:srgbClr val="008C52"/>
                </a:solidFill>
                <a:ea typeface="Open Sans Light"/>
                <a:cs typeface="Arial" panose="020B0604020202020204" pitchFamily="34" charset="0"/>
                <a:sym typeface="Open Sans Light"/>
              </a:rPr>
              <a:t>transformation digitale des services</a:t>
            </a:r>
            <a:r>
              <a:rPr lang="fr-CA" sz="1100" kern="0" dirty="0">
                <a:ea typeface="Open Sans Light"/>
                <a:cs typeface="Arial" panose="020B0604020202020204" pitchFamily="34" charset="0"/>
                <a:sym typeface="Open Sans Light"/>
              </a:rPr>
              <a:t>, en accordant une place de plus en plus importante à la gestion du risque de Tiers au sein des organisations. </a:t>
            </a:r>
          </a:p>
          <a:p>
            <a:pPr marL="265113" indent="-265113">
              <a:spcBef>
                <a:spcPts val="600"/>
              </a:spcBef>
              <a:buFont typeface="Wingdings" panose="05000000000000000000" pitchFamily="2" charset="2"/>
              <a:buChar char="ü"/>
            </a:pPr>
            <a:r>
              <a:rPr lang="fr-CA" sz="1100" kern="0" dirty="0">
                <a:ea typeface="Open Sans Light"/>
                <a:cs typeface="Arial" panose="020B0604020202020204" pitchFamily="34" charset="0"/>
                <a:sym typeface="Open Sans Light"/>
              </a:rPr>
              <a:t>Le programme de gestion des risques </a:t>
            </a:r>
            <a:r>
              <a:rPr lang="fr-CA" sz="1100" kern="0" dirty="0">
                <a:cs typeface="Arial" panose="020B0604020202020204" pitchFamily="34" charset="0"/>
                <a:sym typeface="Open Sans Light"/>
              </a:rPr>
              <a:t>doit s’aligner sur cette transformation dans une </a:t>
            </a:r>
            <a:r>
              <a:rPr lang="fr-CA" sz="1100" b="1" kern="0" dirty="0">
                <a:solidFill>
                  <a:srgbClr val="008C53"/>
                </a:solidFill>
                <a:cs typeface="Arial" panose="020B0604020202020204" pitchFamily="34" charset="0"/>
                <a:sym typeface="Open Sans Light"/>
              </a:rPr>
              <a:t>évaluation proactive des différents risques qui y sont associés. </a:t>
            </a:r>
            <a:endParaRPr lang="fr-CA" sz="1100" b="1" kern="0" dirty="0">
              <a:solidFill>
                <a:srgbClr val="008C53"/>
              </a:solidFill>
              <a:cs typeface="Arial" panose="020B0604020202020204" pitchFamily="34" charset="0"/>
            </a:endParaRPr>
          </a:p>
        </p:txBody>
      </p:sp>
      <p:grpSp>
        <p:nvGrpSpPr>
          <p:cNvPr id="50" name="Groupe 49">
            <a:extLst>
              <a:ext uri="{FF2B5EF4-FFF2-40B4-BE49-F238E27FC236}">
                <a16:creationId xmlns:a16="http://schemas.microsoft.com/office/drawing/2014/main" id="{FAD2A561-13D5-4EF9-AB71-4E158F6EA131}"/>
              </a:ext>
            </a:extLst>
          </p:cNvPr>
          <p:cNvGrpSpPr/>
          <p:nvPr/>
        </p:nvGrpSpPr>
        <p:grpSpPr>
          <a:xfrm>
            <a:off x="169370" y="2151582"/>
            <a:ext cx="11587183" cy="332020"/>
            <a:chOff x="561336" y="1095521"/>
            <a:chExt cx="4606423" cy="226557"/>
          </a:xfrm>
        </p:grpSpPr>
        <p:cxnSp>
          <p:nvCxnSpPr>
            <p:cNvPr id="54" name="Connecteur droit 53">
              <a:extLst>
                <a:ext uri="{FF2B5EF4-FFF2-40B4-BE49-F238E27FC236}">
                  <a16:creationId xmlns:a16="http://schemas.microsoft.com/office/drawing/2014/main" id="{A999383E-7C97-4BD4-873F-CFE25CAE3775}"/>
                </a:ext>
              </a:extLst>
            </p:cNvPr>
            <p:cNvCxnSpPr>
              <a:cxnSpLocks/>
            </p:cNvCxnSpPr>
            <p:nvPr/>
          </p:nvCxnSpPr>
          <p:spPr>
            <a:xfrm flipV="1">
              <a:off x="689429" y="1300671"/>
              <a:ext cx="4478330" cy="2855"/>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55" name="Groupe 54">
              <a:extLst>
                <a:ext uri="{FF2B5EF4-FFF2-40B4-BE49-F238E27FC236}">
                  <a16:creationId xmlns:a16="http://schemas.microsoft.com/office/drawing/2014/main" id="{A5ED2423-94A7-4E69-9CB9-85976E1165B0}"/>
                </a:ext>
              </a:extLst>
            </p:cNvPr>
            <p:cNvGrpSpPr/>
            <p:nvPr/>
          </p:nvGrpSpPr>
          <p:grpSpPr>
            <a:xfrm>
              <a:off x="561336" y="1095521"/>
              <a:ext cx="1977289" cy="226557"/>
              <a:chOff x="561336" y="1095521"/>
              <a:chExt cx="1977289" cy="226557"/>
            </a:xfrm>
          </p:grpSpPr>
          <p:sp>
            <p:nvSpPr>
              <p:cNvPr id="56" name="Triangle isocèle 55">
                <a:extLst>
                  <a:ext uri="{FF2B5EF4-FFF2-40B4-BE49-F238E27FC236}">
                    <a16:creationId xmlns:a16="http://schemas.microsoft.com/office/drawing/2014/main" id="{74B97E21-22D7-4B5C-9CA8-C3E13CE6334D}"/>
                  </a:ext>
                </a:extLst>
              </p:cNvPr>
              <p:cNvSpPr/>
              <p:nvPr/>
            </p:nvSpPr>
            <p:spPr>
              <a:xfrm>
                <a:off x="561336" y="1105437"/>
                <a:ext cx="183831" cy="216641"/>
              </a:xfrm>
              <a:prstGeom prst="triangle">
                <a:avLst>
                  <a:gd name="adj" fmla="val 59108"/>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b="1" dirty="0">
                  <a:solidFill>
                    <a:schemeClr val="bg1"/>
                  </a:solidFill>
                </a:endParaRPr>
              </a:p>
            </p:txBody>
          </p:sp>
          <p:sp>
            <p:nvSpPr>
              <p:cNvPr id="57" name="Rectangle 56">
                <a:extLst>
                  <a:ext uri="{FF2B5EF4-FFF2-40B4-BE49-F238E27FC236}">
                    <a16:creationId xmlns:a16="http://schemas.microsoft.com/office/drawing/2014/main" id="{03F2F0C6-45C2-496C-973A-6AAE43DBAF3E}"/>
                  </a:ext>
                </a:extLst>
              </p:cNvPr>
              <p:cNvSpPr/>
              <p:nvPr/>
            </p:nvSpPr>
            <p:spPr>
              <a:xfrm>
                <a:off x="670718" y="1095521"/>
                <a:ext cx="1867907" cy="207200"/>
              </a:xfrm>
              <a:prstGeom prst="rect">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CA" sz="1300" b="1" dirty="0">
                    <a:solidFill>
                      <a:schemeClr val="bg1"/>
                    </a:solidFill>
                    <a:latin typeface="Calibri" panose="020F0502020204030204" pitchFamily="34" charset="0"/>
                    <a:cs typeface="Calibri" panose="020F0502020204030204" pitchFamily="34" charset="0"/>
                  </a:rPr>
                  <a:t>   Qu’est-ce qu’un risque de Tiers ?</a:t>
                </a:r>
              </a:p>
            </p:txBody>
          </p:sp>
        </p:grpSp>
      </p:grpSp>
      <p:sp>
        <p:nvSpPr>
          <p:cNvPr id="58" name="Rectangle 57">
            <a:extLst>
              <a:ext uri="{FF2B5EF4-FFF2-40B4-BE49-F238E27FC236}">
                <a16:creationId xmlns:a16="http://schemas.microsoft.com/office/drawing/2014/main" id="{83DDB116-28A7-435D-8C4C-867CCB2FD773}"/>
              </a:ext>
            </a:extLst>
          </p:cNvPr>
          <p:cNvSpPr/>
          <p:nvPr/>
        </p:nvSpPr>
        <p:spPr>
          <a:xfrm>
            <a:off x="127640" y="2552756"/>
            <a:ext cx="11714670" cy="1708160"/>
          </a:xfrm>
          <a:prstGeom prst="rect">
            <a:avLst/>
          </a:prstGeom>
        </p:spPr>
        <p:txBody>
          <a:bodyPr wrap="square">
            <a:spAutoFit/>
          </a:bodyPr>
          <a:lstStyle/>
          <a:p>
            <a:pPr marL="265113" indent="-265113">
              <a:spcBef>
                <a:spcPts val="600"/>
              </a:spcBef>
              <a:buFont typeface="Wingdings" panose="05000000000000000000" pitchFamily="2" charset="2"/>
              <a:buChar char="ü"/>
            </a:pPr>
            <a:r>
              <a:rPr lang="fr-CA" sz="1100" kern="0" dirty="0">
                <a:cs typeface="Arial" panose="020B0604020202020204" pitchFamily="34" charset="0"/>
              </a:rPr>
              <a:t>Le risque de Tiers fait partie des 12 catégories de risque opérationnel et réglementaire (ROR) tiré de la Taxonomie des risques, et formellement approuvé par les plus hautes instances décisionnelles de l’organisation.</a:t>
            </a:r>
          </a:p>
          <a:p>
            <a:pPr marL="265113" indent="-265113">
              <a:spcBef>
                <a:spcPts val="600"/>
              </a:spcBef>
              <a:buFont typeface="Wingdings" panose="05000000000000000000" pitchFamily="2" charset="2"/>
              <a:buChar char="ü"/>
            </a:pPr>
            <a:r>
              <a:rPr lang="fr-CA" sz="1100" kern="0" dirty="0">
                <a:cs typeface="Arial" panose="020B0604020202020204" pitchFamily="34" charset="0"/>
              </a:rPr>
              <a:t>Les risques liés aux Tiers proviennent des pertes qui peuvent se produire lorsque l’on décide de confier une partie de ses prestations de services ou de ses livraisons de biens ou de produits à une entité dite «externe». </a:t>
            </a:r>
            <a:r>
              <a:rPr lang="fr-CA" sz="1100" b="1" kern="0" dirty="0">
                <a:solidFill>
                  <a:srgbClr val="008C53"/>
                </a:solidFill>
                <a:cs typeface="Arial" panose="020B0604020202020204" pitchFamily="34" charset="0"/>
              </a:rPr>
              <a:t>Ceci ne dégage toutefois pas l’organisation de ses obligations vis-à-vis de ses membres-clients et à l’égard des différentes autorités réglementaires auxquelles le Mouvement Desjardins est assujetti. </a:t>
            </a:r>
          </a:p>
          <a:p>
            <a:pPr marL="265113" indent="-265113">
              <a:spcBef>
                <a:spcPts val="600"/>
              </a:spcBef>
              <a:buFont typeface="Wingdings" panose="05000000000000000000" pitchFamily="2" charset="2"/>
              <a:buChar char="ü"/>
            </a:pPr>
            <a:r>
              <a:rPr lang="fr-CA" sz="1100" kern="0" dirty="0">
                <a:cs typeface="Arial" panose="020B0604020202020204" pitchFamily="34" charset="0"/>
              </a:rPr>
              <a:t>Le programme de gestion des risques de Tiers découle de ces obligations. </a:t>
            </a:r>
            <a:r>
              <a:rPr lang="fr-CA" sz="1100" b="1" kern="0" dirty="0">
                <a:solidFill>
                  <a:srgbClr val="008C53"/>
                </a:solidFill>
                <a:cs typeface="Arial" panose="020B0604020202020204" pitchFamily="34" charset="0"/>
              </a:rPr>
              <a:t>Mettre en place une gestion des tiers, c’est s’assurer (identifier, surveiller et réduire les risques à un seuil jugé acceptable) de la viabilité de l’entité externe dans toutes ses sphère d’activités et ses composantes. </a:t>
            </a:r>
          </a:p>
          <a:p>
            <a:pPr marL="265113" indent="-265113">
              <a:spcBef>
                <a:spcPts val="600"/>
              </a:spcBef>
              <a:buFont typeface="Wingdings" panose="05000000000000000000" pitchFamily="2" charset="2"/>
              <a:buChar char="ü"/>
            </a:pPr>
            <a:endParaRPr lang="fr-CA" sz="1300" dirty="0">
              <a:latin typeface="Calibri" panose="020F0502020204030204" pitchFamily="34" charset="0"/>
              <a:cs typeface="Calibri" panose="020F0502020204030204" pitchFamily="34" charset="0"/>
            </a:endParaRPr>
          </a:p>
        </p:txBody>
      </p:sp>
      <p:grpSp>
        <p:nvGrpSpPr>
          <p:cNvPr id="59" name="Groupe 58">
            <a:extLst>
              <a:ext uri="{FF2B5EF4-FFF2-40B4-BE49-F238E27FC236}">
                <a16:creationId xmlns:a16="http://schemas.microsoft.com/office/drawing/2014/main" id="{6B668D9E-CFD7-4EC1-9D34-5C3FDEA92563}"/>
              </a:ext>
            </a:extLst>
          </p:cNvPr>
          <p:cNvGrpSpPr/>
          <p:nvPr/>
        </p:nvGrpSpPr>
        <p:grpSpPr>
          <a:xfrm>
            <a:off x="169370" y="4131734"/>
            <a:ext cx="11672939" cy="332020"/>
            <a:chOff x="561336" y="1095521"/>
            <a:chExt cx="4640515" cy="226557"/>
          </a:xfrm>
        </p:grpSpPr>
        <p:cxnSp>
          <p:nvCxnSpPr>
            <p:cNvPr id="60" name="Connecteur droit 59">
              <a:extLst>
                <a:ext uri="{FF2B5EF4-FFF2-40B4-BE49-F238E27FC236}">
                  <a16:creationId xmlns:a16="http://schemas.microsoft.com/office/drawing/2014/main" id="{7FA42413-DDFE-4604-A0C3-6BBC5D6186E3}"/>
                </a:ext>
              </a:extLst>
            </p:cNvPr>
            <p:cNvCxnSpPr>
              <a:cxnSpLocks/>
            </p:cNvCxnSpPr>
            <p:nvPr/>
          </p:nvCxnSpPr>
          <p:spPr>
            <a:xfrm flipV="1">
              <a:off x="723521" y="1300952"/>
              <a:ext cx="4478330" cy="2855"/>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61" name="Groupe 60">
              <a:extLst>
                <a:ext uri="{FF2B5EF4-FFF2-40B4-BE49-F238E27FC236}">
                  <a16:creationId xmlns:a16="http://schemas.microsoft.com/office/drawing/2014/main" id="{5F392E8D-D902-44D6-B410-7C583282FC20}"/>
                </a:ext>
              </a:extLst>
            </p:cNvPr>
            <p:cNvGrpSpPr/>
            <p:nvPr/>
          </p:nvGrpSpPr>
          <p:grpSpPr>
            <a:xfrm>
              <a:off x="561336" y="1095521"/>
              <a:ext cx="2865643" cy="226557"/>
              <a:chOff x="561336" y="1095521"/>
              <a:chExt cx="2865643" cy="226557"/>
            </a:xfrm>
          </p:grpSpPr>
          <p:sp>
            <p:nvSpPr>
              <p:cNvPr id="62" name="Triangle isocèle 61">
                <a:extLst>
                  <a:ext uri="{FF2B5EF4-FFF2-40B4-BE49-F238E27FC236}">
                    <a16:creationId xmlns:a16="http://schemas.microsoft.com/office/drawing/2014/main" id="{5722EEA0-F0AB-4692-95DD-24A4C61E2E97}"/>
                  </a:ext>
                </a:extLst>
              </p:cNvPr>
              <p:cNvSpPr/>
              <p:nvPr/>
            </p:nvSpPr>
            <p:spPr>
              <a:xfrm>
                <a:off x="561336" y="1105437"/>
                <a:ext cx="183831" cy="216641"/>
              </a:xfrm>
              <a:prstGeom prst="triangle">
                <a:avLst>
                  <a:gd name="adj" fmla="val 59108"/>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b="1" dirty="0">
                  <a:solidFill>
                    <a:schemeClr val="bg1"/>
                  </a:solidFill>
                </a:endParaRPr>
              </a:p>
            </p:txBody>
          </p:sp>
          <p:sp>
            <p:nvSpPr>
              <p:cNvPr id="63" name="Rectangle 62">
                <a:extLst>
                  <a:ext uri="{FF2B5EF4-FFF2-40B4-BE49-F238E27FC236}">
                    <a16:creationId xmlns:a16="http://schemas.microsoft.com/office/drawing/2014/main" id="{E781A0CC-A89D-4993-98B4-C77B63A35997}"/>
                  </a:ext>
                </a:extLst>
              </p:cNvPr>
              <p:cNvSpPr/>
              <p:nvPr/>
            </p:nvSpPr>
            <p:spPr>
              <a:xfrm>
                <a:off x="670718" y="1095521"/>
                <a:ext cx="2756261" cy="217796"/>
              </a:xfrm>
              <a:prstGeom prst="rect">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CA" sz="1300" b="1" dirty="0">
                    <a:solidFill>
                      <a:schemeClr val="bg1"/>
                    </a:solidFill>
                    <a:latin typeface="Calibri" panose="020F0502020204030204" pitchFamily="34" charset="0"/>
                    <a:cs typeface="Calibri" panose="020F0502020204030204" pitchFamily="34" charset="0"/>
                  </a:rPr>
                  <a:t>   Quels sont les principaux risques à considérer au sein de l’entité externe agissant à titre de Tiers ?</a:t>
                </a:r>
              </a:p>
            </p:txBody>
          </p:sp>
        </p:grpSp>
      </p:grpSp>
      <p:sp>
        <p:nvSpPr>
          <p:cNvPr id="3" name="Rectangle 2">
            <a:extLst>
              <a:ext uri="{FF2B5EF4-FFF2-40B4-BE49-F238E27FC236}">
                <a16:creationId xmlns:a16="http://schemas.microsoft.com/office/drawing/2014/main" id="{54D9E107-2F41-4F46-9123-3B1238D6659D}"/>
              </a:ext>
            </a:extLst>
          </p:cNvPr>
          <p:cNvSpPr/>
          <p:nvPr/>
        </p:nvSpPr>
        <p:spPr>
          <a:xfrm>
            <a:off x="5605881" y="5516576"/>
            <a:ext cx="953211" cy="353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000" b="1" dirty="0">
                <a:solidFill>
                  <a:srgbClr val="008C53"/>
                </a:solidFill>
              </a:rPr>
              <a:t>Entité externe agissant à titre de Tiers </a:t>
            </a:r>
          </a:p>
        </p:txBody>
      </p:sp>
    </p:spTree>
    <p:extLst>
      <p:ext uri="{BB962C8B-B14F-4D97-AF65-F5344CB8AC3E}">
        <p14:creationId xmlns:p14="http://schemas.microsoft.com/office/powerpoint/2010/main" val="126955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Straight Connector 124"/>
          <p:cNvCxnSpPr/>
          <p:nvPr/>
        </p:nvCxnSpPr>
        <p:spPr>
          <a:xfrm>
            <a:off x="618888" y="5902006"/>
            <a:ext cx="10225517" cy="0"/>
          </a:xfrm>
          <a:prstGeom prst="line">
            <a:avLst/>
          </a:prstGeom>
          <a:ln w="12700">
            <a:solidFill>
              <a:srgbClr val="00A3A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CA06BCAB-BA64-4718-89A3-410B5F2A4A68}"/>
              </a:ext>
            </a:extLst>
          </p:cNvPr>
          <p:cNvGrpSpPr/>
          <p:nvPr/>
        </p:nvGrpSpPr>
        <p:grpSpPr>
          <a:xfrm>
            <a:off x="618889" y="1048069"/>
            <a:ext cx="10188632" cy="4533483"/>
            <a:chOff x="1004969" y="1322389"/>
            <a:chExt cx="10188632" cy="4533483"/>
          </a:xfrm>
        </p:grpSpPr>
        <p:grpSp>
          <p:nvGrpSpPr>
            <p:cNvPr id="33" name="Group 32">
              <a:extLst>
                <a:ext uri="{FF2B5EF4-FFF2-40B4-BE49-F238E27FC236}">
                  <a16:creationId xmlns:a16="http://schemas.microsoft.com/office/drawing/2014/main" id="{C6DA7459-852F-41BE-868E-B809903BC793}"/>
                </a:ext>
              </a:extLst>
            </p:cNvPr>
            <p:cNvGrpSpPr/>
            <p:nvPr/>
          </p:nvGrpSpPr>
          <p:grpSpPr>
            <a:xfrm>
              <a:off x="8047257" y="3615967"/>
              <a:ext cx="671164" cy="671164"/>
              <a:chOff x="8047257" y="3615967"/>
              <a:chExt cx="671164" cy="671164"/>
            </a:xfrm>
          </p:grpSpPr>
          <p:sp>
            <p:nvSpPr>
              <p:cNvPr id="218" name="Oval 217">
                <a:extLst>
                  <a:ext uri="{FF2B5EF4-FFF2-40B4-BE49-F238E27FC236}">
                    <a16:creationId xmlns:a16="http://schemas.microsoft.com/office/drawing/2014/main" id="{62A02E5E-1A07-40F9-A780-C833BF888EBB}"/>
                  </a:ext>
                </a:extLst>
              </p:cNvPr>
              <p:cNvSpPr/>
              <p:nvPr/>
            </p:nvSpPr>
            <p:spPr>
              <a:xfrm>
                <a:off x="8047257" y="3615967"/>
                <a:ext cx="671164" cy="6711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105" name="Group 104"/>
              <p:cNvGrpSpPr/>
              <p:nvPr/>
            </p:nvGrpSpPr>
            <p:grpSpPr>
              <a:xfrm>
                <a:off x="8198407" y="3781572"/>
                <a:ext cx="368845" cy="339976"/>
                <a:chOff x="4727570" y="2646366"/>
                <a:chExt cx="547693" cy="504822"/>
              </a:xfrm>
              <a:solidFill>
                <a:schemeClr val="bg1"/>
              </a:solidFill>
            </p:grpSpPr>
            <p:sp>
              <p:nvSpPr>
                <p:cNvPr id="106" name="Freeform 105"/>
                <p:cNvSpPr>
                  <a:spLocks/>
                </p:cNvSpPr>
                <p:nvPr/>
              </p:nvSpPr>
              <p:spPr bwMode="auto">
                <a:xfrm>
                  <a:off x="4727570" y="3098800"/>
                  <a:ext cx="268287" cy="52388"/>
                </a:xfrm>
                <a:custGeom>
                  <a:avLst/>
                  <a:gdLst>
                    <a:gd name="T0" fmla="*/ 92 w 92"/>
                    <a:gd name="T1" fmla="*/ 9 h 18"/>
                    <a:gd name="T2" fmla="*/ 78 w 92"/>
                    <a:gd name="T3" fmla="*/ 18 h 18"/>
                    <a:gd name="T4" fmla="*/ 13 w 92"/>
                    <a:gd name="T5" fmla="*/ 18 h 18"/>
                    <a:gd name="T6" fmla="*/ 0 w 92"/>
                    <a:gd name="T7" fmla="*/ 9 h 18"/>
                    <a:gd name="T8" fmla="*/ 13 w 92"/>
                    <a:gd name="T9" fmla="*/ 0 h 18"/>
                    <a:gd name="T10" fmla="*/ 78 w 92"/>
                    <a:gd name="T11" fmla="*/ 0 h 18"/>
                    <a:gd name="T12" fmla="*/ 92 w 92"/>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92" h="18">
                      <a:moveTo>
                        <a:pt x="92" y="9"/>
                      </a:moveTo>
                      <a:cubicBezTo>
                        <a:pt x="92" y="14"/>
                        <a:pt x="85" y="18"/>
                        <a:pt x="78" y="18"/>
                      </a:cubicBezTo>
                      <a:cubicBezTo>
                        <a:pt x="13" y="18"/>
                        <a:pt x="13" y="18"/>
                        <a:pt x="13" y="18"/>
                      </a:cubicBezTo>
                      <a:cubicBezTo>
                        <a:pt x="6" y="18"/>
                        <a:pt x="0" y="14"/>
                        <a:pt x="0" y="9"/>
                      </a:cubicBezTo>
                      <a:cubicBezTo>
                        <a:pt x="0" y="2"/>
                        <a:pt x="6" y="0"/>
                        <a:pt x="13" y="0"/>
                      </a:cubicBezTo>
                      <a:cubicBezTo>
                        <a:pt x="78" y="0"/>
                        <a:pt x="78" y="0"/>
                        <a:pt x="78" y="0"/>
                      </a:cubicBezTo>
                      <a:cubicBezTo>
                        <a:pt x="85" y="0"/>
                        <a:pt x="92" y="2"/>
                        <a:pt x="9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07" name="Freeform 106"/>
                <p:cNvSpPr>
                  <a:spLocks/>
                </p:cNvSpPr>
                <p:nvPr/>
              </p:nvSpPr>
              <p:spPr bwMode="auto">
                <a:xfrm>
                  <a:off x="4797426" y="2816225"/>
                  <a:ext cx="111124" cy="119062"/>
                </a:xfrm>
                <a:custGeom>
                  <a:avLst/>
                  <a:gdLst>
                    <a:gd name="T0" fmla="*/ 36 w 38"/>
                    <a:gd name="T1" fmla="*/ 39 h 41"/>
                    <a:gd name="T2" fmla="*/ 25 w 38"/>
                    <a:gd name="T3" fmla="*/ 37 h 41"/>
                    <a:gd name="T4" fmla="*/ 5 w 38"/>
                    <a:gd name="T5" fmla="*/ 16 h 41"/>
                    <a:gd name="T6" fmla="*/ 2 w 38"/>
                    <a:gd name="T7" fmla="*/ 5 h 41"/>
                    <a:gd name="T8" fmla="*/ 14 w 38"/>
                    <a:gd name="T9" fmla="*/ 5 h 41"/>
                    <a:gd name="T10" fmla="*/ 36 w 38"/>
                    <a:gd name="T11" fmla="*/ 28 h 41"/>
                    <a:gd name="T12" fmla="*/ 36 w 38"/>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38" h="41">
                      <a:moveTo>
                        <a:pt x="36" y="39"/>
                      </a:moveTo>
                      <a:cubicBezTo>
                        <a:pt x="34" y="41"/>
                        <a:pt x="29" y="41"/>
                        <a:pt x="25" y="37"/>
                      </a:cubicBezTo>
                      <a:cubicBezTo>
                        <a:pt x="5" y="16"/>
                        <a:pt x="5" y="16"/>
                        <a:pt x="5" y="16"/>
                      </a:cubicBezTo>
                      <a:cubicBezTo>
                        <a:pt x="0" y="12"/>
                        <a:pt x="0" y="7"/>
                        <a:pt x="2" y="5"/>
                      </a:cubicBezTo>
                      <a:cubicBezTo>
                        <a:pt x="5" y="0"/>
                        <a:pt x="11" y="3"/>
                        <a:pt x="14" y="5"/>
                      </a:cubicBezTo>
                      <a:cubicBezTo>
                        <a:pt x="36" y="28"/>
                        <a:pt x="36" y="28"/>
                        <a:pt x="36" y="28"/>
                      </a:cubicBezTo>
                      <a:cubicBezTo>
                        <a:pt x="38" y="32"/>
                        <a:pt x="38" y="37"/>
                        <a:pt x="36"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08" name="Freeform 107"/>
                <p:cNvSpPr>
                  <a:spLocks/>
                </p:cNvSpPr>
                <p:nvPr/>
              </p:nvSpPr>
              <p:spPr bwMode="auto">
                <a:xfrm>
                  <a:off x="4967287" y="2646366"/>
                  <a:ext cx="112713" cy="117475"/>
                </a:xfrm>
                <a:custGeom>
                  <a:avLst/>
                  <a:gdLst>
                    <a:gd name="T0" fmla="*/ 37 w 39"/>
                    <a:gd name="T1" fmla="*/ 38 h 40"/>
                    <a:gd name="T2" fmla="*/ 25 w 39"/>
                    <a:gd name="T3" fmla="*/ 36 h 40"/>
                    <a:gd name="T4" fmla="*/ 5 w 39"/>
                    <a:gd name="T5" fmla="*/ 16 h 40"/>
                    <a:gd name="T6" fmla="*/ 2 w 39"/>
                    <a:gd name="T7" fmla="*/ 4 h 40"/>
                    <a:gd name="T8" fmla="*/ 14 w 39"/>
                    <a:gd name="T9" fmla="*/ 4 h 40"/>
                    <a:gd name="T10" fmla="*/ 37 w 39"/>
                    <a:gd name="T11" fmla="*/ 27 h 40"/>
                    <a:gd name="T12" fmla="*/ 37 w 39"/>
                    <a:gd name="T13" fmla="*/ 38 h 40"/>
                  </a:gdLst>
                  <a:ahLst/>
                  <a:cxnLst>
                    <a:cxn ang="0">
                      <a:pos x="T0" y="T1"/>
                    </a:cxn>
                    <a:cxn ang="0">
                      <a:pos x="T2" y="T3"/>
                    </a:cxn>
                    <a:cxn ang="0">
                      <a:pos x="T4" y="T5"/>
                    </a:cxn>
                    <a:cxn ang="0">
                      <a:pos x="T6" y="T7"/>
                    </a:cxn>
                    <a:cxn ang="0">
                      <a:pos x="T8" y="T9"/>
                    </a:cxn>
                    <a:cxn ang="0">
                      <a:pos x="T10" y="T11"/>
                    </a:cxn>
                    <a:cxn ang="0">
                      <a:pos x="T12" y="T13"/>
                    </a:cxn>
                  </a:cxnLst>
                  <a:rect l="0" t="0" r="r" b="b"/>
                  <a:pathLst>
                    <a:path w="39" h="40">
                      <a:moveTo>
                        <a:pt x="37" y="38"/>
                      </a:moveTo>
                      <a:cubicBezTo>
                        <a:pt x="34" y="40"/>
                        <a:pt x="30" y="40"/>
                        <a:pt x="25" y="36"/>
                      </a:cubicBezTo>
                      <a:cubicBezTo>
                        <a:pt x="5" y="16"/>
                        <a:pt x="5" y="16"/>
                        <a:pt x="5" y="16"/>
                      </a:cubicBezTo>
                      <a:cubicBezTo>
                        <a:pt x="0" y="11"/>
                        <a:pt x="0" y="6"/>
                        <a:pt x="2" y="4"/>
                      </a:cubicBezTo>
                      <a:cubicBezTo>
                        <a:pt x="5" y="0"/>
                        <a:pt x="11" y="2"/>
                        <a:pt x="14" y="4"/>
                      </a:cubicBezTo>
                      <a:cubicBezTo>
                        <a:pt x="37" y="27"/>
                        <a:pt x="37" y="27"/>
                        <a:pt x="37" y="27"/>
                      </a:cubicBezTo>
                      <a:cubicBezTo>
                        <a:pt x="39" y="31"/>
                        <a:pt x="39" y="36"/>
                        <a:pt x="3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09" name="Freeform 108"/>
                <p:cNvSpPr>
                  <a:spLocks noEditPoints="1"/>
                </p:cNvSpPr>
                <p:nvPr/>
              </p:nvSpPr>
              <p:spPr bwMode="auto">
                <a:xfrm>
                  <a:off x="4832350" y="2687638"/>
                  <a:ext cx="442913" cy="449264"/>
                </a:xfrm>
                <a:custGeom>
                  <a:avLst/>
                  <a:gdLst>
                    <a:gd name="T0" fmla="*/ 18 w 152"/>
                    <a:gd name="T1" fmla="*/ 42 h 154"/>
                    <a:gd name="T2" fmla="*/ 13 w 152"/>
                    <a:gd name="T3" fmla="*/ 38 h 154"/>
                    <a:gd name="T4" fmla="*/ 38 w 152"/>
                    <a:gd name="T5" fmla="*/ 13 h 154"/>
                    <a:gd name="T6" fmla="*/ 42 w 152"/>
                    <a:gd name="T7" fmla="*/ 18 h 154"/>
                    <a:gd name="T8" fmla="*/ 18 w 152"/>
                    <a:gd name="T9" fmla="*/ 42 h 154"/>
                    <a:gd name="T10" fmla="*/ 148 w 152"/>
                    <a:gd name="T11" fmla="*/ 132 h 154"/>
                    <a:gd name="T12" fmla="*/ 139 w 152"/>
                    <a:gd name="T13" fmla="*/ 123 h 154"/>
                    <a:gd name="T14" fmla="*/ 134 w 152"/>
                    <a:gd name="T15" fmla="*/ 123 h 154"/>
                    <a:gd name="T16" fmla="*/ 67 w 152"/>
                    <a:gd name="T17" fmla="*/ 56 h 154"/>
                    <a:gd name="T18" fmla="*/ 65 w 152"/>
                    <a:gd name="T19" fmla="*/ 51 h 154"/>
                    <a:gd name="T20" fmla="*/ 69 w 152"/>
                    <a:gd name="T21" fmla="*/ 42 h 154"/>
                    <a:gd name="T22" fmla="*/ 67 w 152"/>
                    <a:gd name="T23" fmla="*/ 27 h 154"/>
                    <a:gd name="T24" fmla="*/ 42 w 152"/>
                    <a:gd name="T25" fmla="*/ 4 h 154"/>
                    <a:gd name="T26" fmla="*/ 35 w 152"/>
                    <a:gd name="T27" fmla="*/ 4 h 154"/>
                    <a:gd name="T28" fmla="*/ 6 w 152"/>
                    <a:gd name="T29" fmla="*/ 31 h 154"/>
                    <a:gd name="T30" fmla="*/ 4 w 152"/>
                    <a:gd name="T31" fmla="*/ 45 h 154"/>
                    <a:gd name="T32" fmla="*/ 29 w 152"/>
                    <a:gd name="T33" fmla="*/ 69 h 154"/>
                    <a:gd name="T34" fmla="*/ 44 w 152"/>
                    <a:gd name="T35" fmla="*/ 72 h 154"/>
                    <a:gd name="T36" fmla="*/ 51 w 152"/>
                    <a:gd name="T37" fmla="*/ 65 h 154"/>
                    <a:gd name="T38" fmla="*/ 123 w 152"/>
                    <a:gd name="T39" fmla="*/ 134 h 154"/>
                    <a:gd name="T40" fmla="*/ 123 w 152"/>
                    <a:gd name="T41" fmla="*/ 141 h 154"/>
                    <a:gd name="T42" fmla="*/ 130 w 152"/>
                    <a:gd name="T43" fmla="*/ 148 h 154"/>
                    <a:gd name="T44" fmla="*/ 141 w 152"/>
                    <a:gd name="T45" fmla="*/ 150 h 154"/>
                    <a:gd name="T46" fmla="*/ 150 w 152"/>
                    <a:gd name="T47" fmla="*/ 141 h 154"/>
                    <a:gd name="T48" fmla="*/ 148 w 152"/>
                    <a:gd name="T49" fmla="*/ 13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4">
                      <a:moveTo>
                        <a:pt x="18" y="42"/>
                      </a:moveTo>
                      <a:cubicBezTo>
                        <a:pt x="13" y="38"/>
                        <a:pt x="13" y="38"/>
                        <a:pt x="13" y="38"/>
                      </a:cubicBezTo>
                      <a:cubicBezTo>
                        <a:pt x="38" y="13"/>
                        <a:pt x="38" y="13"/>
                        <a:pt x="38" y="13"/>
                      </a:cubicBezTo>
                      <a:cubicBezTo>
                        <a:pt x="42" y="18"/>
                        <a:pt x="42" y="18"/>
                        <a:pt x="42" y="18"/>
                      </a:cubicBezTo>
                      <a:lnTo>
                        <a:pt x="18" y="42"/>
                      </a:lnTo>
                      <a:close/>
                      <a:moveTo>
                        <a:pt x="148" y="132"/>
                      </a:moveTo>
                      <a:cubicBezTo>
                        <a:pt x="145" y="130"/>
                        <a:pt x="141" y="123"/>
                        <a:pt x="139" y="123"/>
                      </a:cubicBezTo>
                      <a:cubicBezTo>
                        <a:pt x="136" y="121"/>
                        <a:pt x="134" y="123"/>
                        <a:pt x="134" y="123"/>
                      </a:cubicBezTo>
                      <a:cubicBezTo>
                        <a:pt x="134" y="123"/>
                        <a:pt x="69" y="58"/>
                        <a:pt x="67" y="56"/>
                      </a:cubicBezTo>
                      <a:cubicBezTo>
                        <a:pt x="65" y="54"/>
                        <a:pt x="65" y="51"/>
                        <a:pt x="65" y="51"/>
                      </a:cubicBezTo>
                      <a:cubicBezTo>
                        <a:pt x="69" y="42"/>
                        <a:pt x="69" y="42"/>
                        <a:pt x="69" y="42"/>
                      </a:cubicBezTo>
                      <a:cubicBezTo>
                        <a:pt x="76" y="36"/>
                        <a:pt x="67" y="27"/>
                        <a:pt x="67" y="27"/>
                      </a:cubicBezTo>
                      <a:cubicBezTo>
                        <a:pt x="67" y="27"/>
                        <a:pt x="47" y="7"/>
                        <a:pt x="42" y="4"/>
                      </a:cubicBezTo>
                      <a:cubicBezTo>
                        <a:pt x="40" y="0"/>
                        <a:pt x="35" y="4"/>
                        <a:pt x="35" y="4"/>
                      </a:cubicBezTo>
                      <a:cubicBezTo>
                        <a:pt x="15" y="13"/>
                        <a:pt x="13" y="20"/>
                        <a:pt x="6" y="31"/>
                      </a:cubicBezTo>
                      <a:cubicBezTo>
                        <a:pt x="0" y="40"/>
                        <a:pt x="4" y="45"/>
                        <a:pt x="4" y="45"/>
                      </a:cubicBezTo>
                      <a:cubicBezTo>
                        <a:pt x="4" y="45"/>
                        <a:pt x="20" y="60"/>
                        <a:pt x="29" y="69"/>
                      </a:cubicBezTo>
                      <a:cubicBezTo>
                        <a:pt x="38" y="78"/>
                        <a:pt x="44" y="72"/>
                        <a:pt x="44" y="72"/>
                      </a:cubicBezTo>
                      <a:cubicBezTo>
                        <a:pt x="51" y="65"/>
                        <a:pt x="51" y="65"/>
                        <a:pt x="51" y="65"/>
                      </a:cubicBezTo>
                      <a:cubicBezTo>
                        <a:pt x="123" y="134"/>
                        <a:pt x="123" y="134"/>
                        <a:pt x="123" y="134"/>
                      </a:cubicBezTo>
                      <a:cubicBezTo>
                        <a:pt x="121" y="139"/>
                        <a:pt x="121" y="139"/>
                        <a:pt x="123" y="141"/>
                      </a:cubicBezTo>
                      <a:cubicBezTo>
                        <a:pt x="125" y="143"/>
                        <a:pt x="130" y="148"/>
                        <a:pt x="130" y="148"/>
                      </a:cubicBezTo>
                      <a:cubicBezTo>
                        <a:pt x="136" y="154"/>
                        <a:pt x="139" y="152"/>
                        <a:pt x="141" y="150"/>
                      </a:cubicBezTo>
                      <a:cubicBezTo>
                        <a:pt x="143" y="150"/>
                        <a:pt x="145" y="145"/>
                        <a:pt x="150" y="141"/>
                      </a:cubicBezTo>
                      <a:cubicBezTo>
                        <a:pt x="152" y="136"/>
                        <a:pt x="152" y="136"/>
                        <a:pt x="148"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31" name="Group 30">
              <a:extLst>
                <a:ext uri="{FF2B5EF4-FFF2-40B4-BE49-F238E27FC236}">
                  <a16:creationId xmlns:a16="http://schemas.microsoft.com/office/drawing/2014/main" id="{2941DDE0-B667-49C4-BBDA-07B1508FDA48}"/>
                </a:ext>
              </a:extLst>
            </p:cNvPr>
            <p:cNvGrpSpPr/>
            <p:nvPr/>
          </p:nvGrpSpPr>
          <p:grpSpPr>
            <a:xfrm>
              <a:off x="1004969" y="3615967"/>
              <a:ext cx="671164" cy="671164"/>
              <a:chOff x="1004969" y="3615967"/>
              <a:chExt cx="671164" cy="671164"/>
            </a:xfrm>
          </p:grpSpPr>
          <p:sp>
            <p:nvSpPr>
              <p:cNvPr id="231" name="Oval 230">
                <a:extLst>
                  <a:ext uri="{FF2B5EF4-FFF2-40B4-BE49-F238E27FC236}">
                    <a16:creationId xmlns:a16="http://schemas.microsoft.com/office/drawing/2014/main" id="{1254FB18-E83A-48C1-AFE7-2A83F1CF7E12}"/>
                  </a:ext>
                </a:extLst>
              </p:cNvPr>
              <p:cNvSpPr/>
              <p:nvPr/>
            </p:nvSpPr>
            <p:spPr>
              <a:xfrm>
                <a:off x="1004969" y="3615967"/>
                <a:ext cx="671164" cy="6711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1" name="Group 90"/>
              <p:cNvGrpSpPr/>
              <p:nvPr/>
            </p:nvGrpSpPr>
            <p:grpSpPr>
              <a:xfrm>
                <a:off x="1164284" y="3781983"/>
                <a:ext cx="352587" cy="339131"/>
                <a:chOff x="5805484" y="4532313"/>
                <a:chExt cx="436566" cy="419100"/>
              </a:xfrm>
              <a:solidFill>
                <a:schemeClr val="bg1"/>
              </a:solidFill>
            </p:grpSpPr>
            <p:sp>
              <p:nvSpPr>
                <p:cNvPr id="92" name="Freeform 91"/>
                <p:cNvSpPr>
                  <a:spLocks/>
                </p:cNvSpPr>
                <p:nvPr/>
              </p:nvSpPr>
              <p:spPr bwMode="auto">
                <a:xfrm>
                  <a:off x="5805484" y="4592638"/>
                  <a:ext cx="101599" cy="296863"/>
                </a:xfrm>
                <a:custGeom>
                  <a:avLst/>
                  <a:gdLst>
                    <a:gd name="T0" fmla="*/ 35 w 35"/>
                    <a:gd name="T1" fmla="*/ 8 h 102"/>
                    <a:gd name="T2" fmla="*/ 28 w 35"/>
                    <a:gd name="T3" fmla="*/ 0 h 102"/>
                    <a:gd name="T4" fmla="*/ 28 w 35"/>
                    <a:gd name="T5" fmla="*/ 102 h 102"/>
                    <a:gd name="T6" fmla="*/ 35 w 35"/>
                    <a:gd name="T7" fmla="*/ 95 h 102"/>
                    <a:gd name="T8" fmla="*/ 35 w 35"/>
                    <a:gd name="T9" fmla="*/ 8 h 102"/>
                  </a:gdLst>
                  <a:ahLst/>
                  <a:cxnLst>
                    <a:cxn ang="0">
                      <a:pos x="T0" y="T1"/>
                    </a:cxn>
                    <a:cxn ang="0">
                      <a:pos x="T2" y="T3"/>
                    </a:cxn>
                    <a:cxn ang="0">
                      <a:pos x="T4" y="T5"/>
                    </a:cxn>
                    <a:cxn ang="0">
                      <a:pos x="T6" y="T7"/>
                    </a:cxn>
                    <a:cxn ang="0">
                      <a:pos x="T8" y="T9"/>
                    </a:cxn>
                  </a:cxnLst>
                  <a:rect l="0" t="0" r="r" b="b"/>
                  <a:pathLst>
                    <a:path w="35" h="102">
                      <a:moveTo>
                        <a:pt x="35" y="8"/>
                      </a:moveTo>
                      <a:cubicBezTo>
                        <a:pt x="28" y="0"/>
                        <a:pt x="28" y="0"/>
                        <a:pt x="28" y="0"/>
                      </a:cubicBezTo>
                      <a:cubicBezTo>
                        <a:pt x="0" y="29"/>
                        <a:pt x="0" y="74"/>
                        <a:pt x="28" y="102"/>
                      </a:cubicBezTo>
                      <a:cubicBezTo>
                        <a:pt x="35" y="95"/>
                        <a:pt x="35" y="95"/>
                        <a:pt x="35" y="95"/>
                      </a:cubicBezTo>
                      <a:cubicBezTo>
                        <a:pt x="11" y="71"/>
                        <a:pt x="11" y="32"/>
                        <a:pt x="3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93" name="Freeform 92"/>
                <p:cNvSpPr>
                  <a:spLocks/>
                </p:cNvSpPr>
                <p:nvPr/>
              </p:nvSpPr>
              <p:spPr bwMode="auto">
                <a:xfrm>
                  <a:off x="5868989" y="4637088"/>
                  <a:ext cx="79375" cy="212725"/>
                </a:xfrm>
                <a:custGeom>
                  <a:avLst/>
                  <a:gdLst>
                    <a:gd name="T0" fmla="*/ 27 w 27"/>
                    <a:gd name="T1" fmla="*/ 7 h 73"/>
                    <a:gd name="T2" fmla="*/ 20 w 27"/>
                    <a:gd name="T3" fmla="*/ 0 h 73"/>
                    <a:gd name="T4" fmla="*/ 20 w 27"/>
                    <a:gd name="T5" fmla="*/ 73 h 73"/>
                    <a:gd name="T6" fmla="*/ 27 w 27"/>
                    <a:gd name="T7" fmla="*/ 65 h 73"/>
                    <a:gd name="T8" fmla="*/ 27 w 27"/>
                    <a:gd name="T9" fmla="*/ 7 h 73"/>
                  </a:gdLst>
                  <a:ahLst/>
                  <a:cxnLst>
                    <a:cxn ang="0">
                      <a:pos x="T0" y="T1"/>
                    </a:cxn>
                    <a:cxn ang="0">
                      <a:pos x="T2" y="T3"/>
                    </a:cxn>
                    <a:cxn ang="0">
                      <a:pos x="T4" y="T5"/>
                    </a:cxn>
                    <a:cxn ang="0">
                      <a:pos x="T6" y="T7"/>
                    </a:cxn>
                    <a:cxn ang="0">
                      <a:pos x="T8" y="T9"/>
                    </a:cxn>
                  </a:cxnLst>
                  <a:rect l="0" t="0" r="r" b="b"/>
                  <a:pathLst>
                    <a:path w="27" h="73">
                      <a:moveTo>
                        <a:pt x="27" y="7"/>
                      </a:moveTo>
                      <a:cubicBezTo>
                        <a:pt x="20" y="0"/>
                        <a:pt x="20" y="0"/>
                        <a:pt x="20" y="0"/>
                      </a:cubicBezTo>
                      <a:cubicBezTo>
                        <a:pt x="0" y="20"/>
                        <a:pt x="0" y="52"/>
                        <a:pt x="20" y="73"/>
                      </a:cubicBezTo>
                      <a:cubicBezTo>
                        <a:pt x="27" y="65"/>
                        <a:pt x="27" y="65"/>
                        <a:pt x="27" y="65"/>
                      </a:cubicBezTo>
                      <a:cubicBezTo>
                        <a:pt x="11" y="49"/>
                        <a:pt x="11" y="23"/>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94" name="Freeform 93"/>
                <p:cNvSpPr>
                  <a:spLocks/>
                </p:cNvSpPr>
                <p:nvPr/>
              </p:nvSpPr>
              <p:spPr bwMode="auto">
                <a:xfrm>
                  <a:off x="5935654" y="4676775"/>
                  <a:ext cx="55562" cy="128588"/>
                </a:xfrm>
                <a:custGeom>
                  <a:avLst/>
                  <a:gdLst>
                    <a:gd name="T0" fmla="*/ 12 w 19"/>
                    <a:gd name="T1" fmla="*/ 0 h 44"/>
                    <a:gd name="T2" fmla="*/ 12 w 19"/>
                    <a:gd name="T3" fmla="*/ 44 h 44"/>
                    <a:gd name="T4" fmla="*/ 19 w 19"/>
                    <a:gd name="T5" fmla="*/ 37 h 44"/>
                    <a:gd name="T6" fmla="*/ 19 w 19"/>
                    <a:gd name="T7" fmla="*/ 8 h 44"/>
                    <a:gd name="T8" fmla="*/ 12 w 19"/>
                    <a:gd name="T9" fmla="*/ 0 h 44"/>
                  </a:gdLst>
                  <a:ahLst/>
                  <a:cxnLst>
                    <a:cxn ang="0">
                      <a:pos x="T0" y="T1"/>
                    </a:cxn>
                    <a:cxn ang="0">
                      <a:pos x="T2" y="T3"/>
                    </a:cxn>
                    <a:cxn ang="0">
                      <a:pos x="T4" y="T5"/>
                    </a:cxn>
                    <a:cxn ang="0">
                      <a:pos x="T6" y="T7"/>
                    </a:cxn>
                    <a:cxn ang="0">
                      <a:pos x="T8" y="T9"/>
                    </a:cxn>
                  </a:cxnLst>
                  <a:rect l="0" t="0" r="r" b="b"/>
                  <a:pathLst>
                    <a:path w="19" h="44">
                      <a:moveTo>
                        <a:pt x="12" y="0"/>
                      </a:moveTo>
                      <a:cubicBezTo>
                        <a:pt x="0" y="13"/>
                        <a:pt x="0" y="32"/>
                        <a:pt x="12" y="44"/>
                      </a:cubicBezTo>
                      <a:cubicBezTo>
                        <a:pt x="19" y="37"/>
                        <a:pt x="19" y="37"/>
                        <a:pt x="19" y="37"/>
                      </a:cubicBezTo>
                      <a:cubicBezTo>
                        <a:pt x="11" y="29"/>
                        <a:pt x="11" y="16"/>
                        <a:pt x="19" y="8"/>
                      </a:cubicBez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95" name="Freeform 94"/>
                <p:cNvSpPr>
                  <a:spLocks noEditPoints="1"/>
                </p:cNvSpPr>
                <p:nvPr/>
              </p:nvSpPr>
              <p:spPr bwMode="auto">
                <a:xfrm>
                  <a:off x="6002337" y="4532313"/>
                  <a:ext cx="239713" cy="419100"/>
                </a:xfrm>
                <a:custGeom>
                  <a:avLst/>
                  <a:gdLst>
                    <a:gd name="T0" fmla="*/ 69 w 82"/>
                    <a:gd name="T1" fmla="*/ 0 h 144"/>
                    <a:gd name="T2" fmla="*/ 13 w 82"/>
                    <a:gd name="T3" fmla="*/ 0 h 144"/>
                    <a:gd name="T4" fmla="*/ 0 w 82"/>
                    <a:gd name="T5" fmla="*/ 13 h 144"/>
                    <a:gd name="T6" fmla="*/ 0 w 82"/>
                    <a:gd name="T7" fmla="*/ 131 h 144"/>
                    <a:gd name="T8" fmla="*/ 13 w 82"/>
                    <a:gd name="T9" fmla="*/ 144 h 144"/>
                    <a:gd name="T10" fmla="*/ 69 w 82"/>
                    <a:gd name="T11" fmla="*/ 144 h 144"/>
                    <a:gd name="T12" fmla="*/ 82 w 82"/>
                    <a:gd name="T13" fmla="*/ 131 h 144"/>
                    <a:gd name="T14" fmla="*/ 82 w 82"/>
                    <a:gd name="T15" fmla="*/ 13 h 144"/>
                    <a:gd name="T16" fmla="*/ 69 w 82"/>
                    <a:gd name="T17" fmla="*/ 0 h 144"/>
                    <a:gd name="T18" fmla="*/ 41 w 82"/>
                    <a:gd name="T19" fmla="*/ 139 h 144"/>
                    <a:gd name="T20" fmla="*/ 36 w 82"/>
                    <a:gd name="T21" fmla="*/ 134 h 144"/>
                    <a:gd name="T22" fmla="*/ 41 w 82"/>
                    <a:gd name="T23" fmla="*/ 129 h 144"/>
                    <a:gd name="T24" fmla="*/ 46 w 82"/>
                    <a:gd name="T25" fmla="*/ 134 h 144"/>
                    <a:gd name="T26" fmla="*/ 41 w 82"/>
                    <a:gd name="T27" fmla="*/ 139 h 144"/>
                    <a:gd name="T28" fmla="*/ 69 w 82"/>
                    <a:gd name="T29" fmla="*/ 124 h 144"/>
                    <a:gd name="T30" fmla="*/ 13 w 82"/>
                    <a:gd name="T31" fmla="*/ 124 h 144"/>
                    <a:gd name="T32" fmla="*/ 13 w 82"/>
                    <a:gd name="T33" fmla="*/ 16 h 144"/>
                    <a:gd name="T34" fmla="*/ 69 w 82"/>
                    <a:gd name="T35" fmla="*/ 16 h 144"/>
                    <a:gd name="T36" fmla="*/ 69 w 82"/>
                    <a:gd name="T37" fmla="*/ 12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44">
                      <a:moveTo>
                        <a:pt x="69" y="0"/>
                      </a:moveTo>
                      <a:cubicBezTo>
                        <a:pt x="13" y="0"/>
                        <a:pt x="13" y="0"/>
                        <a:pt x="13" y="0"/>
                      </a:cubicBezTo>
                      <a:cubicBezTo>
                        <a:pt x="6" y="0"/>
                        <a:pt x="0" y="6"/>
                        <a:pt x="0" y="13"/>
                      </a:cubicBezTo>
                      <a:cubicBezTo>
                        <a:pt x="0" y="131"/>
                        <a:pt x="0" y="131"/>
                        <a:pt x="0" y="131"/>
                      </a:cubicBezTo>
                      <a:cubicBezTo>
                        <a:pt x="0" y="138"/>
                        <a:pt x="6" y="144"/>
                        <a:pt x="13" y="144"/>
                      </a:cubicBezTo>
                      <a:cubicBezTo>
                        <a:pt x="69" y="144"/>
                        <a:pt x="69" y="144"/>
                        <a:pt x="69" y="144"/>
                      </a:cubicBezTo>
                      <a:cubicBezTo>
                        <a:pt x="77" y="144"/>
                        <a:pt x="82" y="138"/>
                        <a:pt x="82" y="131"/>
                      </a:cubicBezTo>
                      <a:cubicBezTo>
                        <a:pt x="82" y="13"/>
                        <a:pt x="82" y="13"/>
                        <a:pt x="82" y="13"/>
                      </a:cubicBezTo>
                      <a:cubicBezTo>
                        <a:pt x="82" y="6"/>
                        <a:pt x="77" y="0"/>
                        <a:pt x="69" y="0"/>
                      </a:cubicBezTo>
                      <a:close/>
                      <a:moveTo>
                        <a:pt x="41" y="139"/>
                      </a:moveTo>
                      <a:cubicBezTo>
                        <a:pt x="38" y="139"/>
                        <a:pt x="36" y="137"/>
                        <a:pt x="36" y="134"/>
                      </a:cubicBezTo>
                      <a:cubicBezTo>
                        <a:pt x="36" y="131"/>
                        <a:pt x="38" y="129"/>
                        <a:pt x="41" y="129"/>
                      </a:cubicBezTo>
                      <a:cubicBezTo>
                        <a:pt x="44" y="129"/>
                        <a:pt x="46" y="131"/>
                        <a:pt x="46" y="134"/>
                      </a:cubicBezTo>
                      <a:cubicBezTo>
                        <a:pt x="46" y="137"/>
                        <a:pt x="44" y="139"/>
                        <a:pt x="41" y="139"/>
                      </a:cubicBezTo>
                      <a:close/>
                      <a:moveTo>
                        <a:pt x="69" y="124"/>
                      </a:moveTo>
                      <a:cubicBezTo>
                        <a:pt x="13" y="124"/>
                        <a:pt x="13" y="124"/>
                        <a:pt x="13" y="124"/>
                      </a:cubicBezTo>
                      <a:cubicBezTo>
                        <a:pt x="13" y="16"/>
                        <a:pt x="13" y="16"/>
                        <a:pt x="13" y="16"/>
                      </a:cubicBezTo>
                      <a:cubicBezTo>
                        <a:pt x="69" y="16"/>
                        <a:pt x="69" y="16"/>
                        <a:pt x="69" y="16"/>
                      </a:cubicBezTo>
                      <a:lnTo>
                        <a:pt x="69"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32" name="Group 31">
              <a:extLst>
                <a:ext uri="{FF2B5EF4-FFF2-40B4-BE49-F238E27FC236}">
                  <a16:creationId xmlns:a16="http://schemas.microsoft.com/office/drawing/2014/main" id="{441DD2E3-DECF-49E8-9FE5-276104667E3B}"/>
                </a:ext>
              </a:extLst>
            </p:cNvPr>
            <p:cNvGrpSpPr/>
            <p:nvPr/>
          </p:nvGrpSpPr>
          <p:grpSpPr>
            <a:xfrm>
              <a:off x="4526113" y="3615967"/>
              <a:ext cx="671164" cy="671164"/>
              <a:chOff x="4526113" y="3615967"/>
              <a:chExt cx="671164" cy="671164"/>
            </a:xfrm>
          </p:grpSpPr>
          <p:sp>
            <p:nvSpPr>
              <p:cNvPr id="223" name="Oval 222">
                <a:extLst>
                  <a:ext uri="{FF2B5EF4-FFF2-40B4-BE49-F238E27FC236}">
                    <a16:creationId xmlns:a16="http://schemas.microsoft.com/office/drawing/2014/main" id="{38D2ED89-D553-4113-91F3-0CEDC57FE8AA}"/>
                  </a:ext>
                </a:extLst>
              </p:cNvPr>
              <p:cNvSpPr/>
              <p:nvPr/>
            </p:nvSpPr>
            <p:spPr>
              <a:xfrm>
                <a:off x="4526113" y="3615967"/>
                <a:ext cx="671164" cy="6711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6" name="Group 95"/>
              <p:cNvGrpSpPr/>
              <p:nvPr/>
            </p:nvGrpSpPr>
            <p:grpSpPr>
              <a:xfrm>
                <a:off x="4643137" y="3794222"/>
                <a:ext cx="437117" cy="314654"/>
                <a:chOff x="4706937" y="3841726"/>
                <a:chExt cx="523867" cy="377826"/>
              </a:xfrm>
              <a:solidFill>
                <a:schemeClr val="bg1"/>
              </a:solidFill>
            </p:grpSpPr>
            <p:sp>
              <p:nvSpPr>
                <p:cNvPr id="97" name="Rectangle 96"/>
                <p:cNvSpPr>
                  <a:spLocks noChangeArrowheads="1"/>
                </p:cNvSpPr>
                <p:nvPr/>
              </p:nvSpPr>
              <p:spPr bwMode="auto">
                <a:xfrm>
                  <a:off x="5135554" y="3984599"/>
                  <a:ext cx="95250" cy="2349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98" name="Rectangle 97"/>
                <p:cNvSpPr>
                  <a:spLocks noChangeArrowheads="1"/>
                </p:cNvSpPr>
                <p:nvPr/>
              </p:nvSpPr>
              <p:spPr bwMode="auto">
                <a:xfrm>
                  <a:off x="4986329" y="4100486"/>
                  <a:ext cx="96838" cy="1190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99" name="Rectangle 98"/>
                <p:cNvSpPr>
                  <a:spLocks noChangeArrowheads="1"/>
                </p:cNvSpPr>
                <p:nvPr/>
              </p:nvSpPr>
              <p:spPr bwMode="auto">
                <a:xfrm>
                  <a:off x="4845043" y="4044928"/>
                  <a:ext cx="92075" cy="1746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00" name="Freeform 99"/>
                <p:cNvSpPr>
                  <a:spLocks/>
                </p:cNvSpPr>
                <p:nvPr/>
              </p:nvSpPr>
              <p:spPr bwMode="auto">
                <a:xfrm>
                  <a:off x="4737093" y="3862367"/>
                  <a:ext cx="454024" cy="227012"/>
                </a:xfrm>
                <a:custGeom>
                  <a:avLst/>
                  <a:gdLst>
                    <a:gd name="T0" fmla="*/ 5 w 286"/>
                    <a:gd name="T1" fmla="*/ 143 h 143"/>
                    <a:gd name="T2" fmla="*/ 0 w 286"/>
                    <a:gd name="T3" fmla="*/ 128 h 143"/>
                    <a:gd name="T4" fmla="*/ 95 w 286"/>
                    <a:gd name="T5" fmla="*/ 55 h 143"/>
                    <a:gd name="T6" fmla="*/ 190 w 286"/>
                    <a:gd name="T7" fmla="*/ 84 h 143"/>
                    <a:gd name="T8" fmla="*/ 277 w 286"/>
                    <a:gd name="T9" fmla="*/ 0 h 143"/>
                    <a:gd name="T10" fmla="*/ 286 w 286"/>
                    <a:gd name="T11" fmla="*/ 11 h 143"/>
                    <a:gd name="T12" fmla="*/ 192 w 286"/>
                    <a:gd name="T13" fmla="*/ 99 h 143"/>
                    <a:gd name="T14" fmla="*/ 99 w 286"/>
                    <a:gd name="T15" fmla="*/ 69 h 143"/>
                    <a:gd name="T16" fmla="*/ 5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5" y="143"/>
                      </a:moveTo>
                      <a:lnTo>
                        <a:pt x="0" y="128"/>
                      </a:lnTo>
                      <a:lnTo>
                        <a:pt x="95" y="55"/>
                      </a:lnTo>
                      <a:lnTo>
                        <a:pt x="190" y="84"/>
                      </a:lnTo>
                      <a:lnTo>
                        <a:pt x="277" y="0"/>
                      </a:lnTo>
                      <a:lnTo>
                        <a:pt x="286" y="11"/>
                      </a:lnTo>
                      <a:lnTo>
                        <a:pt x="192" y="99"/>
                      </a:lnTo>
                      <a:lnTo>
                        <a:pt x="99" y="69"/>
                      </a:lnTo>
                      <a:lnTo>
                        <a:pt x="5"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01" name="Oval 100"/>
                <p:cNvSpPr>
                  <a:spLocks noChangeArrowheads="1"/>
                </p:cNvSpPr>
                <p:nvPr/>
              </p:nvSpPr>
              <p:spPr bwMode="auto">
                <a:xfrm>
                  <a:off x="5153010" y="3841726"/>
                  <a:ext cx="60324" cy="60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02" name="Oval 101"/>
                <p:cNvSpPr>
                  <a:spLocks noChangeArrowheads="1"/>
                </p:cNvSpPr>
                <p:nvPr/>
              </p:nvSpPr>
              <p:spPr bwMode="auto">
                <a:xfrm>
                  <a:off x="5003789" y="3971900"/>
                  <a:ext cx="68263"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03" name="Oval 102"/>
                <p:cNvSpPr>
                  <a:spLocks noChangeArrowheads="1"/>
                </p:cNvSpPr>
                <p:nvPr/>
              </p:nvSpPr>
              <p:spPr bwMode="auto">
                <a:xfrm>
                  <a:off x="4862501" y="3929040"/>
                  <a:ext cx="60324"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104" name="Oval 103"/>
                <p:cNvSpPr>
                  <a:spLocks noChangeArrowheads="1"/>
                </p:cNvSpPr>
                <p:nvPr/>
              </p:nvSpPr>
              <p:spPr bwMode="auto">
                <a:xfrm>
                  <a:off x="4706937" y="4044950"/>
                  <a:ext cx="68263"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grpSp>
        </p:grpSp>
        <p:grpSp>
          <p:nvGrpSpPr>
            <p:cNvPr id="24" name="Group 23">
              <a:extLst>
                <a:ext uri="{FF2B5EF4-FFF2-40B4-BE49-F238E27FC236}">
                  <a16:creationId xmlns:a16="http://schemas.microsoft.com/office/drawing/2014/main" id="{E88E26D1-023D-4157-BFA9-317136866DD9}"/>
                </a:ext>
              </a:extLst>
            </p:cNvPr>
            <p:cNvGrpSpPr/>
            <p:nvPr/>
          </p:nvGrpSpPr>
          <p:grpSpPr>
            <a:xfrm>
              <a:off x="1004969" y="1322389"/>
              <a:ext cx="671164" cy="671164"/>
              <a:chOff x="1004969" y="1322389"/>
              <a:chExt cx="671164" cy="671164"/>
            </a:xfrm>
          </p:grpSpPr>
          <p:sp>
            <p:nvSpPr>
              <p:cNvPr id="9" name="Oval 8">
                <a:extLst>
                  <a:ext uri="{FF2B5EF4-FFF2-40B4-BE49-F238E27FC236}">
                    <a16:creationId xmlns:a16="http://schemas.microsoft.com/office/drawing/2014/main" id="{C6FA6874-6022-4CDA-BF2E-F69E11EF4D18}"/>
                  </a:ext>
                </a:extLst>
              </p:cNvPr>
              <p:cNvSpPr/>
              <p:nvPr/>
            </p:nvSpPr>
            <p:spPr>
              <a:xfrm>
                <a:off x="1004969" y="1322389"/>
                <a:ext cx="671164" cy="6711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76" name="Group 75"/>
              <p:cNvGrpSpPr/>
              <p:nvPr/>
            </p:nvGrpSpPr>
            <p:grpSpPr>
              <a:xfrm>
                <a:off x="1149410" y="1526422"/>
                <a:ext cx="382282" cy="263111"/>
                <a:chOff x="5857859" y="2143122"/>
                <a:chExt cx="530241" cy="363540"/>
              </a:xfrm>
              <a:solidFill>
                <a:schemeClr val="bg1"/>
              </a:solidFill>
            </p:grpSpPr>
            <p:sp>
              <p:nvSpPr>
                <p:cNvPr id="77" name="Freeform 76"/>
                <p:cNvSpPr>
                  <a:spLocks noEditPoints="1"/>
                </p:cNvSpPr>
                <p:nvPr/>
              </p:nvSpPr>
              <p:spPr bwMode="auto">
                <a:xfrm>
                  <a:off x="5857864" y="2143123"/>
                  <a:ext cx="217487" cy="146050"/>
                </a:xfrm>
                <a:custGeom>
                  <a:avLst/>
                  <a:gdLst>
                    <a:gd name="T0" fmla="*/ 137 w 137"/>
                    <a:gd name="T1" fmla="*/ 92 h 92"/>
                    <a:gd name="T2" fmla="*/ 0 w 137"/>
                    <a:gd name="T3" fmla="*/ 92 h 92"/>
                    <a:gd name="T4" fmla="*/ 0 w 137"/>
                    <a:gd name="T5" fmla="*/ 0 h 92"/>
                    <a:gd name="T6" fmla="*/ 137 w 137"/>
                    <a:gd name="T7" fmla="*/ 0 h 92"/>
                    <a:gd name="T8" fmla="*/ 137 w 137"/>
                    <a:gd name="T9" fmla="*/ 92 h 92"/>
                    <a:gd name="T10" fmla="*/ 13 w 137"/>
                    <a:gd name="T11" fmla="*/ 79 h 92"/>
                    <a:gd name="T12" fmla="*/ 124 w 137"/>
                    <a:gd name="T13" fmla="*/ 79 h 92"/>
                    <a:gd name="T14" fmla="*/ 124 w 137"/>
                    <a:gd name="T15" fmla="*/ 13 h 92"/>
                    <a:gd name="T16" fmla="*/ 13 w 137"/>
                    <a:gd name="T17" fmla="*/ 13 h 92"/>
                    <a:gd name="T18" fmla="*/ 13 w 137"/>
                    <a:gd name="T19"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92">
                      <a:moveTo>
                        <a:pt x="137" y="92"/>
                      </a:moveTo>
                      <a:lnTo>
                        <a:pt x="0" y="92"/>
                      </a:lnTo>
                      <a:lnTo>
                        <a:pt x="0" y="0"/>
                      </a:lnTo>
                      <a:lnTo>
                        <a:pt x="137" y="0"/>
                      </a:lnTo>
                      <a:lnTo>
                        <a:pt x="137" y="92"/>
                      </a:lnTo>
                      <a:close/>
                      <a:moveTo>
                        <a:pt x="13" y="79"/>
                      </a:moveTo>
                      <a:lnTo>
                        <a:pt x="124" y="79"/>
                      </a:lnTo>
                      <a:lnTo>
                        <a:pt x="124" y="13"/>
                      </a:lnTo>
                      <a:lnTo>
                        <a:pt x="13" y="13"/>
                      </a:lnTo>
                      <a:lnTo>
                        <a:pt x="13"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78" name="Freeform 77"/>
                <p:cNvSpPr>
                  <a:spLocks noEditPoints="1"/>
                </p:cNvSpPr>
                <p:nvPr/>
              </p:nvSpPr>
              <p:spPr bwMode="auto">
                <a:xfrm>
                  <a:off x="6148376" y="2143123"/>
                  <a:ext cx="219075" cy="146050"/>
                </a:xfrm>
                <a:custGeom>
                  <a:avLst/>
                  <a:gdLst>
                    <a:gd name="T0" fmla="*/ 138 w 138"/>
                    <a:gd name="T1" fmla="*/ 92 h 92"/>
                    <a:gd name="T2" fmla="*/ 0 w 138"/>
                    <a:gd name="T3" fmla="*/ 92 h 92"/>
                    <a:gd name="T4" fmla="*/ 0 w 138"/>
                    <a:gd name="T5" fmla="*/ 0 h 92"/>
                    <a:gd name="T6" fmla="*/ 138 w 138"/>
                    <a:gd name="T7" fmla="*/ 0 h 92"/>
                    <a:gd name="T8" fmla="*/ 138 w 138"/>
                    <a:gd name="T9" fmla="*/ 92 h 92"/>
                    <a:gd name="T10" fmla="*/ 13 w 138"/>
                    <a:gd name="T11" fmla="*/ 79 h 92"/>
                    <a:gd name="T12" fmla="*/ 125 w 138"/>
                    <a:gd name="T13" fmla="*/ 79 h 92"/>
                    <a:gd name="T14" fmla="*/ 125 w 138"/>
                    <a:gd name="T15" fmla="*/ 13 h 92"/>
                    <a:gd name="T16" fmla="*/ 13 w 138"/>
                    <a:gd name="T17" fmla="*/ 13 h 92"/>
                    <a:gd name="T18" fmla="*/ 13 w 138"/>
                    <a:gd name="T19"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92">
                      <a:moveTo>
                        <a:pt x="138" y="92"/>
                      </a:moveTo>
                      <a:lnTo>
                        <a:pt x="0" y="92"/>
                      </a:lnTo>
                      <a:lnTo>
                        <a:pt x="0" y="0"/>
                      </a:lnTo>
                      <a:lnTo>
                        <a:pt x="138" y="0"/>
                      </a:lnTo>
                      <a:lnTo>
                        <a:pt x="138" y="92"/>
                      </a:lnTo>
                      <a:close/>
                      <a:moveTo>
                        <a:pt x="13" y="79"/>
                      </a:moveTo>
                      <a:lnTo>
                        <a:pt x="125" y="79"/>
                      </a:lnTo>
                      <a:lnTo>
                        <a:pt x="125" y="13"/>
                      </a:lnTo>
                      <a:lnTo>
                        <a:pt x="13" y="13"/>
                      </a:lnTo>
                      <a:lnTo>
                        <a:pt x="13"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79" name="Freeform 78"/>
                <p:cNvSpPr>
                  <a:spLocks noEditPoints="1"/>
                </p:cNvSpPr>
                <p:nvPr/>
              </p:nvSpPr>
              <p:spPr bwMode="auto">
                <a:xfrm>
                  <a:off x="5857864" y="2360612"/>
                  <a:ext cx="217487" cy="146050"/>
                </a:xfrm>
                <a:custGeom>
                  <a:avLst/>
                  <a:gdLst>
                    <a:gd name="T0" fmla="*/ 137 w 137"/>
                    <a:gd name="T1" fmla="*/ 92 h 92"/>
                    <a:gd name="T2" fmla="*/ 0 w 137"/>
                    <a:gd name="T3" fmla="*/ 92 h 92"/>
                    <a:gd name="T4" fmla="*/ 0 w 137"/>
                    <a:gd name="T5" fmla="*/ 0 h 92"/>
                    <a:gd name="T6" fmla="*/ 137 w 137"/>
                    <a:gd name="T7" fmla="*/ 0 h 92"/>
                    <a:gd name="T8" fmla="*/ 137 w 137"/>
                    <a:gd name="T9" fmla="*/ 92 h 92"/>
                    <a:gd name="T10" fmla="*/ 13 w 137"/>
                    <a:gd name="T11" fmla="*/ 79 h 92"/>
                    <a:gd name="T12" fmla="*/ 124 w 137"/>
                    <a:gd name="T13" fmla="*/ 79 h 92"/>
                    <a:gd name="T14" fmla="*/ 124 w 137"/>
                    <a:gd name="T15" fmla="*/ 13 h 92"/>
                    <a:gd name="T16" fmla="*/ 13 w 137"/>
                    <a:gd name="T17" fmla="*/ 13 h 92"/>
                    <a:gd name="T18" fmla="*/ 13 w 137"/>
                    <a:gd name="T19"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92">
                      <a:moveTo>
                        <a:pt x="137" y="92"/>
                      </a:moveTo>
                      <a:lnTo>
                        <a:pt x="0" y="92"/>
                      </a:lnTo>
                      <a:lnTo>
                        <a:pt x="0" y="0"/>
                      </a:lnTo>
                      <a:lnTo>
                        <a:pt x="137" y="0"/>
                      </a:lnTo>
                      <a:lnTo>
                        <a:pt x="137" y="92"/>
                      </a:lnTo>
                      <a:close/>
                      <a:moveTo>
                        <a:pt x="13" y="79"/>
                      </a:moveTo>
                      <a:lnTo>
                        <a:pt x="124" y="79"/>
                      </a:lnTo>
                      <a:lnTo>
                        <a:pt x="124" y="13"/>
                      </a:lnTo>
                      <a:lnTo>
                        <a:pt x="13" y="13"/>
                      </a:lnTo>
                      <a:lnTo>
                        <a:pt x="13"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0" name="Freeform 79"/>
                <p:cNvSpPr>
                  <a:spLocks/>
                </p:cNvSpPr>
                <p:nvPr/>
              </p:nvSpPr>
              <p:spPr bwMode="auto">
                <a:xfrm>
                  <a:off x="6067414" y="2181225"/>
                  <a:ext cx="80962" cy="69850"/>
                </a:xfrm>
                <a:custGeom>
                  <a:avLst/>
                  <a:gdLst>
                    <a:gd name="T0" fmla="*/ 0 w 51"/>
                    <a:gd name="T1" fmla="*/ 11 h 44"/>
                    <a:gd name="T2" fmla="*/ 29 w 51"/>
                    <a:gd name="T3" fmla="*/ 11 h 44"/>
                    <a:gd name="T4" fmla="*/ 29 w 51"/>
                    <a:gd name="T5" fmla="*/ 0 h 44"/>
                    <a:gd name="T6" fmla="*/ 51 w 51"/>
                    <a:gd name="T7" fmla="*/ 22 h 44"/>
                    <a:gd name="T8" fmla="*/ 29 w 51"/>
                    <a:gd name="T9" fmla="*/ 44 h 44"/>
                    <a:gd name="T10" fmla="*/ 29 w 51"/>
                    <a:gd name="T11" fmla="*/ 33 h 44"/>
                    <a:gd name="T12" fmla="*/ 0 w 51"/>
                    <a:gd name="T13" fmla="*/ 33 h 44"/>
                    <a:gd name="T14" fmla="*/ 0 w 51"/>
                    <a:gd name="T15" fmla="*/ 1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4">
                      <a:moveTo>
                        <a:pt x="0" y="11"/>
                      </a:moveTo>
                      <a:lnTo>
                        <a:pt x="29" y="11"/>
                      </a:lnTo>
                      <a:lnTo>
                        <a:pt x="29" y="0"/>
                      </a:lnTo>
                      <a:lnTo>
                        <a:pt x="51" y="22"/>
                      </a:lnTo>
                      <a:lnTo>
                        <a:pt x="29" y="44"/>
                      </a:lnTo>
                      <a:lnTo>
                        <a:pt x="29" y="33"/>
                      </a:lnTo>
                      <a:lnTo>
                        <a:pt x="0" y="33"/>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1" name="Freeform 80"/>
                <p:cNvSpPr>
                  <a:spLocks/>
                </p:cNvSpPr>
                <p:nvPr/>
              </p:nvSpPr>
              <p:spPr bwMode="auto">
                <a:xfrm>
                  <a:off x="5930890" y="2276475"/>
                  <a:ext cx="69851" cy="84138"/>
                </a:xfrm>
                <a:custGeom>
                  <a:avLst/>
                  <a:gdLst>
                    <a:gd name="T0" fmla="*/ 33 w 44"/>
                    <a:gd name="T1" fmla="*/ 0 h 53"/>
                    <a:gd name="T2" fmla="*/ 33 w 44"/>
                    <a:gd name="T3" fmla="*/ 30 h 53"/>
                    <a:gd name="T4" fmla="*/ 44 w 44"/>
                    <a:gd name="T5" fmla="*/ 30 h 53"/>
                    <a:gd name="T6" fmla="*/ 22 w 44"/>
                    <a:gd name="T7" fmla="*/ 53 h 53"/>
                    <a:gd name="T8" fmla="*/ 0 w 44"/>
                    <a:gd name="T9" fmla="*/ 30 h 53"/>
                    <a:gd name="T10" fmla="*/ 11 w 44"/>
                    <a:gd name="T11" fmla="*/ 30 h 53"/>
                    <a:gd name="T12" fmla="*/ 11 w 44"/>
                    <a:gd name="T13" fmla="*/ 0 h 53"/>
                    <a:gd name="T14" fmla="*/ 33 w 44"/>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3">
                      <a:moveTo>
                        <a:pt x="33" y="0"/>
                      </a:moveTo>
                      <a:lnTo>
                        <a:pt x="33" y="30"/>
                      </a:lnTo>
                      <a:lnTo>
                        <a:pt x="44" y="30"/>
                      </a:lnTo>
                      <a:lnTo>
                        <a:pt x="22" y="53"/>
                      </a:lnTo>
                      <a:lnTo>
                        <a:pt x="0" y="30"/>
                      </a:lnTo>
                      <a:lnTo>
                        <a:pt x="11" y="30"/>
                      </a:lnTo>
                      <a:lnTo>
                        <a:pt x="11" y="0"/>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2" name="Freeform 81"/>
                <p:cNvSpPr>
                  <a:spLocks/>
                </p:cNvSpPr>
                <p:nvPr/>
              </p:nvSpPr>
              <p:spPr bwMode="auto">
                <a:xfrm>
                  <a:off x="6256326" y="2279649"/>
                  <a:ext cx="90488" cy="122238"/>
                </a:xfrm>
                <a:custGeom>
                  <a:avLst/>
                  <a:gdLst>
                    <a:gd name="T0" fmla="*/ 57 w 57"/>
                    <a:gd name="T1" fmla="*/ 77 h 77"/>
                    <a:gd name="T2" fmla="*/ 0 w 57"/>
                    <a:gd name="T3" fmla="*/ 77 h 77"/>
                    <a:gd name="T4" fmla="*/ 0 w 57"/>
                    <a:gd name="T5" fmla="*/ 0 h 77"/>
                    <a:gd name="T6" fmla="*/ 13 w 57"/>
                    <a:gd name="T7" fmla="*/ 0 h 77"/>
                    <a:gd name="T8" fmla="*/ 13 w 57"/>
                    <a:gd name="T9" fmla="*/ 64 h 77"/>
                    <a:gd name="T10" fmla="*/ 57 w 57"/>
                    <a:gd name="T11" fmla="*/ 64 h 77"/>
                    <a:gd name="T12" fmla="*/ 57 w 57"/>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57" h="77">
                      <a:moveTo>
                        <a:pt x="57" y="77"/>
                      </a:moveTo>
                      <a:lnTo>
                        <a:pt x="0" y="77"/>
                      </a:lnTo>
                      <a:lnTo>
                        <a:pt x="0" y="0"/>
                      </a:lnTo>
                      <a:lnTo>
                        <a:pt x="13" y="0"/>
                      </a:lnTo>
                      <a:lnTo>
                        <a:pt x="13" y="64"/>
                      </a:lnTo>
                      <a:lnTo>
                        <a:pt x="57" y="64"/>
                      </a:lnTo>
                      <a:lnTo>
                        <a:pt x="57"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3" name="Freeform 82"/>
                <p:cNvSpPr>
                  <a:spLocks/>
                </p:cNvSpPr>
                <p:nvPr/>
              </p:nvSpPr>
              <p:spPr bwMode="auto">
                <a:xfrm>
                  <a:off x="6302363" y="2349500"/>
                  <a:ext cx="85725" cy="84138"/>
                </a:xfrm>
                <a:custGeom>
                  <a:avLst/>
                  <a:gdLst>
                    <a:gd name="T0" fmla="*/ 15 w 29"/>
                    <a:gd name="T1" fmla="*/ 29 h 29"/>
                    <a:gd name="T2" fmla="*/ 15 w 29"/>
                    <a:gd name="T3" fmla="*/ 29 h 29"/>
                    <a:gd name="T4" fmla="*/ 29 w 29"/>
                    <a:gd name="T5" fmla="*/ 14 h 29"/>
                    <a:gd name="T6" fmla="*/ 15 w 29"/>
                    <a:gd name="T7" fmla="*/ 0 h 29"/>
                    <a:gd name="T8" fmla="*/ 0 w 29"/>
                    <a:gd name="T9" fmla="*/ 14 h 29"/>
                    <a:gd name="T10" fmla="*/ 15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5" y="29"/>
                      </a:moveTo>
                      <a:cubicBezTo>
                        <a:pt x="15" y="29"/>
                        <a:pt x="15" y="29"/>
                        <a:pt x="15" y="29"/>
                      </a:cubicBezTo>
                      <a:cubicBezTo>
                        <a:pt x="23" y="29"/>
                        <a:pt x="29" y="22"/>
                        <a:pt x="29" y="14"/>
                      </a:cubicBezTo>
                      <a:cubicBezTo>
                        <a:pt x="29" y="6"/>
                        <a:pt x="23" y="0"/>
                        <a:pt x="15" y="0"/>
                      </a:cubicBezTo>
                      <a:cubicBezTo>
                        <a:pt x="7" y="0"/>
                        <a:pt x="0" y="6"/>
                        <a:pt x="0" y="14"/>
                      </a:cubicBezTo>
                      <a:cubicBezTo>
                        <a:pt x="0" y="22"/>
                        <a:pt x="7" y="29"/>
                        <a:pt x="1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4" name="Freeform 83"/>
                <p:cNvSpPr>
                  <a:spLocks noEditPoints="1"/>
                </p:cNvSpPr>
                <p:nvPr/>
              </p:nvSpPr>
              <p:spPr bwMode="auto">
                <a:xfrm>
                  <a:off x="5857864" y="2143125"/>
                  <a:ext cx="217487" cy="146050"/>
                </a:xfrm>
                <a:custGeom>
                  <a:avLst/>
                  <a:gdLst>
                    <a:gd name="T0" fmla="*/ 137 w 137"/>
                    <a:gd name="T1" fmla="*/ 92 h 92"/>
                    <a:gd name="T2" fmla="*/ 0 w 137"/>
                    <a:gd name="T3" fmla="*/ 92 h 92"/>
                    <a:gd name="T4" fmla="*/ 0 w 137"/>
                    <a:gd name="T5" fmla="*/ 0 h 92"/>
                    <a:gd name="T6" fmla="*/ 137 w 137"/>
                    <a:gd name="T7" fmla="*/ 0 h 92"/>
                    <a:gd name="T8" fmla="*/ 137 w 137"/>
                    <a:gd name="T9" fmla="*/ 92 h 92"/>
                    <a:gd name="T10" fmla="*/ 13 w 137"/>
                    <a:gd name="T11" fmla="*/ 79 h 92"/>
                    <a:gd name="T12" fmla="*/ 124 w 137"/>
                    <a:gd name="T13" fmla="*/ 79 h 92"/>
                    <a:gd name="T14" fmla="*/ 124 w 137"/>
                    <a:gd name="T15" fmla="*/ 13 h 92"/>
                    <a:gd name="T16" fmla="*/ 13 w 137"/>
                    <a:gd name="T17" fmla="*/ 13 h 92"/>
                    <a:gd name="T18" fmla="*/ 13 w 137"/>
                    <a:gd name="T19"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92">
                      <a:moveTo>
                        <a:pt x="137" y="92"/>
                      </a:moveTo>
                      <a:lnTo>
                        <a:pt x="0" y="92"/>
                      </a:lnTo>
                      <a:lnTo>
                        <a:pt x="0" y="0"/>
                      </a:lnTo>
                      <a:lnTo>
                        <a:pt x="137" y="0"/>
                      </a:lnTo>
                      <a:lnTo>
                        <a:pt x="137" y="92"/>
                      </a:lnTo>
                      <a:close/>
                      <a:moveTo>
                        <a:pt x="13" y="79"/>
                      </a:moveTo>
                      <a:lnTo>
                        <a:pt x="124" y="79"/>
                      </a:lnTo>
                      <a:lnTo>
                        <a:pt x="124" y="13"/>
                      </a:lnTo>
                      <a:lnTo>
                        <a:pt x="13" y="13"/>
                      </a:lnTo>
                      <a:lnTo>
                        <a:pt x="13"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5" name="Freeform 84"/>
                <p:cNvSpPr>
                  <a:spLocks noEditPoints="1"/>
                </p:cNvSpPr>
                <p:nvPr/>
              </p:nvSpPr>
              <p:spPr bwMode="auto">
                <a:xfrm>
                  <a:off x="6148376" y="2143122"/>
                  <a:ext cx="219075" cy="146050"/>
                </a:xfrm>
                <a:custGeom>
                  <a:avLst/>
                  <a:gdLst>
                    <a:gd name="T0" fmla="*/ 138 w 138"/>
                    <a:gd name="T1" fmla="*/ 92 h 92"/>
                    <a:gd name="T2" fmla="*/ 0 w 138"/>
                    <a:gd name="T3" fmla="*/ 92 h 92"/>
                    <a:gd name="T4" fmla="*/ 0 w 138"/>
                    <a:gd name="T5" fmla="*/ 0 h 92"/>
                    <a:gd name="T6" fmla="*/ 138 w 138"/>
                    <a:gd name="T7" fmla="*/ 0 h 92"/>
                    <a:gd name="T8" fmla="*/ 138 w 138"/>
                    <a:gd name="T9" fmla="*/ 92 h 92"/>
                    <a:gd name="T10" fmla="*/ 13 w 138"/>
                    <a:gd name="T11" fmla="*/ 79 h 92"/>
                    <a:gd name="T12" fmla="*/ 125 w 138"/>
                    <a:gd name="T13" fmla="*/ 79 h 92"/>
                    <a:gd name="T14" fmla="*/ 125 w 138"/>
                    <a:gd name="T15" fmla="*/ 13 h 92"/>
                    <a:gd name="T16" fmla="*/ 13 w 138"/>
                    <a:gd name="T17" fmla="*/ 13 h 92"/>
                    <a:gd name="T18" fmla="*/ 13 w 138"/>
                    <a:gd name="T19"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92">
                      <a:moveTo>
                        <a:pt x="138" y="92"/>
                      </a:moveTo>
                      <a:lnTo>
                        <a:pt x="0" y="92"/>
                      </a:lnTo>
                      <a:lnTo>
                        <a:pt x="0" y="0"/>
                      </a:lnTo>
                      <a:lnTo>
                        <a:pt x="138" y="0"/>
                      </a:lnTo>
                      <a:lnTo>
                        <a:pt x="138" y="92"/>
                      </a:lnTo>
                      <a:close/>
                      <a:moveTo>
                        <a:pt x="13" y="79"/>
                      </a:moveTo>
                      <a:lnTo>
                        <a:pt x="125" y="79"/>
                      </a:lnTo>
                      <a:lnTo>
                        <a:pt x="125" y="13"/>
                      </a:lnTo>
                      <a:lnTo>
                        <a:pt x="13" y="13"/>
                      </a:lnTo>
                      <a:lnTo>
                        <a:pt x="13"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6" name="Freeform 85"/>
                <p:cNvSpPr>
                  <a:spLocks noEditPoints="1"/>
                </p:cNvSpPr>
                <p:nvPr/>
              </p:nvSpPr>
              <p:spPr bwMode="auto">
                <a:xfrm>
                  <a:off x="5857859" y="2360611"/>
                  <a:ext cx="217487" cy="146050"/>
                </a:xfrm>
                <a:custGeom>
                  <a:avLst/>
                  <a:gdLst>
                    <a:gd name="T0" fmla="*/ 137 w 137"/>
                    <a:gd name="T1" fmla="*/ 92 h 92"/>
                    <a:gd name="T2" fmla="*/ 0 w 137"/>
                    <a:gd name="T3" fmla="*/ 92 h 92"/>
                    <a:gd name="T4" fmla="*/ 0 w 137"/>
                    <a:gd name="T5" fmla="*/ 0 h 92"/>
                    <a:gd name="T6" fmla="*/ 137 w 137"/>
                    <a:gd name="T7" fmla="*/ 0 h 92"/>
                    <a:gd name="T8" fmla="*/ 137 w 137"/>
                    <a:gd name="T9" fmla="*/ 92 h 92"/>
                    <a:gd name="T10" fmla="*/ 13 w 137"/>
                    <a:gd name="T11" fmla="*/ 79 h 92"/>
                    <a:gd name="T12" fmla="*/ 124 w 137"/>
                    <a:gd name="T13" fmla="*/ 79 h 92"/>
                    <a:gd name="T14" fmla="*/ 124 w 137"/>
                    <a:gd name="T15" fmla="*/ 13 h 92"/>
                    <a:gd name="T16" fmla="*/ 13 w 137"/>
                    <a:gd name="T17" fmla="*/ 13 h 92"/>
                    <a:gd name="T18" fmla="*/ 13 w 137"/>
                    <a:gd name="T19"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92">
                      <a:moveTo>
                        <a:pt x="137" y="92"/>
                      </a:moveTo>
                      <a:lnTo>
                        <a:pt x="0" y="92"/>
                      </a:lnTo>
                      <a:lnTo>
                        <a:pt x="0" y="0"/>
                      </a:lnTo>
                      <a:lnTo>
                        <a:pt x="137" y="0"/>
                      </a:lnTo>
                      <a:lnTo>
                        <a:pt x="137" y="92"/>
                      </a:lnTo>
                      <a:close/>
                      <a:moveTo>
                        <a:pt x="13" y="79"/>
                      </a:moveTo>
                      <a:lnTo>
                        <a:pt x="124" y="79"/>
                      </a:lnTo>
                      <a:lnTo>
                        <a:pt x="124" y="13"/>
                      </a:lnTo>
                      <a:lnTo>
                        <a:pt x="13" y="13"/>
                      </a:lnTo>
                      <a:lnTo>
                        <a:pt x="13"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7" name="Freeform 86"/>
                <p:cNvSpPr>
                  <a:spLocks/>
                </p:cNvSpPr>
                <p:nvPr/>
              </p:nvSpPr>
              <p:spPr bwMode="auto">
                <a:xfrm>
                  <a:off x="6067409" y="2181225"/>
                  <a:ext cx="80962" cy="69850"/>
                </a:xfrm>
                <a:custGeom>
                  <a:avLst/>
                  <a:gdLst>
                    <a:gd name="T0" fmla="*/ 0 w 51"/>
                    <a:gd name="T1" fmla="*/ 11 h 44"/>
                    <a:gd name="T2" fmla="*/ 29 w 51"/>
                    <a:gd name="T3" fmla="*/ 11 h 44"/>
                    <a:gd name="T4" fmla="*/ 29 w 51"/>
                    <a:gd name="T5" fmla="*/ 0 h 44"/>
                    <a:gd name="T6" fmla="*/ 51 w 51"/>
                    <a:gd name="T7" fmla="*/ 22 h 44"/>
                    <a:gd name="T8" fmla="*/ 29 w 51"/>
                    <a:gd name="T9" fmla="*/ 44 h 44"/>
                    <a:gd name="T10" fmla="*/ 29 w 51"/>
                    <a:gd name="T11" fmla="*/ 33 h 44"/>
                    <a:gd name="T12" fmla="*/ 0 w 51"/>
                    <a:gd name="T13" fmla="*/ 33 h 44"/>
                    <a:gd name="T14" fmla="*/ 0 w 51"/>
                    <a:gd name="T15" fmla="*/ 1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4">
                      <a:moveTo>
                        <a:pt x="0" y="11"/>
                      </a:moveTo>
                      <a:lnTo>
                        <a:pt x="29" y="11"/>
                      </a:lnTo>
                      <a:lnTo>
                        <a:pt x="29" y="0"/>
                      </a:lnTo>
                      <a:lnTo>
                        <a:pt x="51" y="22"/>
                      </a:lnTo>
                      <a:lnTo>
                        <a:pt x="29" y="44"/>
                      </a:lnTo>
                      <a:lnTo>
                        <a:pt x="29" y="33"/>
                      </a:lnTo>
                      <a:lnTo>
                        <a:pt x="0" y="33"/>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8" name="Freeform 87"/>
                <p:cNvSpPr>
                  <a:spLocks/>
                </p:cNvSpPr>
                <p:nvPr/>
              </p:nvSpPr>
              <p:spPr bwMode="auto">
                <a:xfrm>
                  <a:off x="5930886" y="2276470"/>
                  <a:ext cx="69850" cy="84138"/>
                </a:xfrm>
                <a:custGeom>
                  <a:avLst/>
                  <a:gdLst>
                    <a:gd name="T0" fmla="*/ 33 w 44"/>
                    <a:gd name="T1" fmla="*/ 0 h 53"/>
                    <a:gd name="T2" fmla="*/ 33 w 44"/>
                    <a:gd name="T3" fmla="*/ 30 h 53"/>
                    <a:gd name="T4" fmla="*/ 44 w 44"/>
                    <a:gd name="T5" fmla="*/ 30 h 53"/>
                    <a:gd name="T6" fmla="*/ 22 w 44"/>
                    <a:gd name="T7" fmla="*/ 53 h 53"/>
                    <a:gd name="T8" fmla="*/ 0 w 44"/>
                    <a:gd name="T9" fmla="*/ 30 h 53"/>
                    <a:gd name="T10" fmla="*/ 11 w 44"/>
                    <a:gd name="T11" fmla="*/ 30 h 53"/>
                    <a:gd name="T12" fmla="*/ 11 w 44"/>
                    <a:gd name="T13" fmla="*/ 0 h 53"/>
                    <a:gd name="T14" fmla="*/ 33 w 44"/>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3">
                      <a:moveTo>
                        <a:pt x="33" y="0"/>
                      </a:moveTo>
                      <a:lnTo>
                        <a:pt x="33" y="30"/>
                      </a:lnTo>
                      <a:lnTo>
                        <a:pt x="44" y="30"/>
                      </a:lnTo>
                      <a:lnTo>
                        <a:pt x="22" y="53"/>
                      </a:lnTo>
                      <a:lnTo>
                        <a:pt x="0" y="30"/>
                      </a:lnTo>
                      <a:lnTo>
                        <a:pt x="11" y="30"/>
                      </a:lnTo>
                      <a:lnTo>
                        <a:pt x="11" y="0"/>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89" name="Freeform 88"/>
                <p:cNvSpPr>
                  <a:spLocks/>
                </p:cNvSpPr>
                <p:nvPr/>
              </p:nvSpPr>
              <p:spPr bwMode="auto">
                <a:xfrm>
                  <a:off x="6256344" y="2279646"/>
                  <a:ext cx="90489" cy="122238"/>
                </a:xfrm>
                <a:custGeom>
                  <a:avLst/>
                  <a:gdLst>
                    <a:gd name="T0" fmla="*/ 57 w 57"/>
                    <a:gd name="T1" fmla="*/ 77 h 77"/>
                    <a:gd name="T2" fmla="*/ 0 w 57"/>
                    <a:gd name="T3" fmla="*/ 77 h 77"/>
                    <a:gd name="T4" fmla="*/ 0 w 57"/>
                    <a:gd name="T5" fmla="*/ 0 h 77"/>
                    <a:gd name="T6" fmla="*/ 13 w 57"/>
                    <a:gd name="T7" fmla="*/ 0 h 77"/>
                    <a:gd name="T8" fmla="*/ 13 w 57"/>
                    <a:gd name="T9" fmla="*/ 64 h 77"/>
                    <a:gd name="T10" fmla="*/ 57 w 57"/>
                    <a:gd name="T11" fmla="*/ 64 h 77"/>
                    <a:gd name="T12" fmla="*/ 57 w 57"/>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57" h="77">
                      <a:moveTo>
                        <a:pt x="57" y="77"/>
                      </a:moveTo>
                      <a:lnTo>
                        <a:pt x="0" y="77"/>
                      </a:lnTo>
                      <a:lnTo>
                        <a:pt x="0" y="0"/>
                      </a:lnTo>
                      <a:lnTo>
                        <a:pt x="13" y="0"/>
                      </a:lnTo>
                      <a:lnTo>
                        <a:pt x="13" y="64"/>
                      </a:lnTo>
                      <a:lnTo>
                        <a:pt x="57" y="64"/>
                      </a:lnTo>
                      <a:lnTo>
                        <a:pt x="57"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90" name="Freeform 89"/>
                <p:cNvSpPr>
                  <a:spLocks/>
                </p:cNvSpPr>
                <p:nvPr/>
              </p:nvSpPr>
              <p:spPr bwMode="auto">
                <a:xfrm>
                  <a:off x="6302375" y="2349500"/>
                  <a:ext cx="85725" cy="84138"/>
                </a:xfrm>
                <a:custGeom>
                  <a:avLst/>
                  <a:gdLst>
                    <a:gd name="T0" fmla="*/ 15 w 29"/>
                    <a:gd name="T1" fmla="*/ 29 h 29"/>
                    <a:gd name="T2" fmla="*/ 15 w 29"/>
                    <a:gd name="T3" fmla="*/ 29 h 29"/>
                    <a:gd name="T4" fmla="*/ 29 w 29"/>
                    <a:gd name="T5" fmla="*/ 14 h 29"/>
                    <a:gd name="T6" fmla="*/ 15 w 29"/>
                    <a:gd name="T7" fmla="*/ 0 h 29"/>
                    <a:gd name="T8" fmla="*/ 0 w 29"/>
                    <a:gd name="T9" fmla="*/ 14 h 29"/>
                    <a:gd name="T10" fmla="*/ 15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5" y="29"/>
                      </a:moveTo>
                      <a:cubicBezTo>
                        <a:pt x="15" y="29"/>
                        <a:pt x="15" y="29"/>
                        <a:pt x="15" y="29"/>
                      </a:cubicBezTo>
                      <a:cubicBezTo>
                        <a:pt x="23" y="29"/>
                        <a:pt x="29" y="22"/>
                        <a:pt x="29" y="14"/>
                      </a:cubicBezTo>
                      <a:cubicBezTo>
                        <a:pt x="29" y="6"/>
                        <a:pt x="23" y="0"/>
                        <a:pt x="15" y="0"/>
                      </a:cubicBezTo>
                      <a:cubicBezTo>
                        <a:pt x="7" y="0"/>
                        <a:pt x="0" y="6"/>
                        <a:pt x="0" y="14"/>
                      </a:cubicBezTo>
                      <a:cubicBezTo>
                        <a:pt x="0" y="22"/>
                        <a:pt x="7" y="29"/>
                        <a:pt x="1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grpSp>
        </p:grpSp>
        <p:sp>
          <p:nvSpPr>
            <p:cNvPr id="112" name="TextBox 111"/>
            <p:cNvSpPr txBox="1"/>
            <p:nvPr/>
          </p:nvSpPr>
          <p:spPr>
            <a:xfrm>
              <a:off x="1856156" y="1574871"/>
              <a:ext cx="1412246" cy="166199"/>
            </a:xfrm>
            <a:prstGeom prst="rect">
              <a:avLst/>
            </a:prstGeom>
            <a:noFill/>
          </p:spPr>
          <p:txBody>
            <a:bodyPr wrap="none" lIns="0" tIns="0" rIns="0" bIns="0" rtlCol="0" anchor="ctr" anchorCtr="1">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Functional process</a:t>
              </a:r>
            </a:p>
          </p:txBody>
        </p:sp>
        <p:grpSp>
          <p:nvGrpSpPr>
            <p:cNvPr id="25" name="Group 24">
              <a:extLst>
                <a:ext uri="{FF2B5EF4-FFF2-40B4-BE49-F238E27FC236}">
                  <a16:creationId xmlns:a16="http://schemas.microsoft.com/office/drawing/2014/main" id="{5C6E3373-14F3-422F-8DDD-70616B46CBF2}"/>
                </a:ext>
              </a:extLst>
            </p:cNvPr>
            <p:cNvGrpSpPr/>
            <p:nvPr/>
          </p:nvGrpSpPr>
          <p:grpSpPr>
            <a:xfrm>
              <a:off x="4526113" y="1322389"/>
              <a:ext cx="671164" cy="671164"/>
              <a:chOff x="4558427" y="1322389"/>
              <a:chExt cx="671164" cy="671164"/>
            </a:xfrm>
          </p:grpSpPr>
          <p:sp>
            <p:nvSpPr>
              <p:cNvPr id="122" name="Oval 121">
                <a:extLst>
                  <a:ext uri="{FF2B5EF4-FFF2-40B4-BE49-F238E27FC236}">
                    <a16:creationId xmlns:a16="http://schemas.microsoft.com/office/drawing/2014/main" id="{E0E3659E-4EF7-4E83-A0A8-00D05AAD5EB5}"/>
                  </a:ext>
                </a:extLst>
              </p:cNvPr>
              <p:cNvSpPr/>
              <p:nvPr/>
            </p:nvSpPr>
            <p:spPr>
              <a:xfrm>
                <a:off x="4558427" y="1322389"/>
                <a:ext cx="671164" cy="671164"/>
              </a:xfrm>
              <a:prstGeom prst="ellipse">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69" name="Group 68"/>
              <p:cNvGrpSpPr>
                <a:grpSpLocks noChangeAspect="1"/>
              </p:cNvGrpSpPr>
              <p:nvPr/>
            </p:nvGrpSpPr>
            <p:grpSpPr>
              <a:xfrm>
                <a:off x="4687299" y="1496399"/>
                <a:ext cx="413389" cy="323128"/>
                <a:chOff x="6961197" y="2732101"/>
                <a:chExt cx="450849" cy="352412"/>
              </a:xfrm>
              <a:solidFill>
                <a:schemeClr val="bg1"/>
              </a:solidFill>
            </p:grpSpPr>
            <p:sp>
              <p:nvSpPr>
                <p:cNvPr id="70" name="Oval 69"/>
                <p:cNvSpPr>
                  <a:spLocks noChangeArrowheads="1"/>
                </p:cNvSpPr>
                <p:nvPr/>
              </p:nvSpPr>
              <p:spPr bwMode="auto">
                <a:xfrm>
                  <a:off x="7010403" y="2732106"/>
                  <a:ext cx="111125" cy="1127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71" name="Freeform 70"/>
                <p:cNvSpPr>
                  <a:spLocks/>
                </p:cNvSpPr>
                <p:nvPr/>
              </p:nvSpPr>
              <p:spPr bwMode="auto">
                <a:xfrm>
                  <a:off x="6961197" y="2859106"/>
                  <a:ext cx="179389" cy="138113"/>
                </a:xfrm>
                <a:custGeom>
                  <a:avLst/>
                  <a:gdLst>
                    <a:gd name="T0" fmla="*/ 61 w 62"/>
                    <a:gd name="T1" fmla="*/ 25 h 47"/>
                    <a:gd name="T2" fmla="*/ 62 w 62"/>
                    <a:gd name="T3" fmla="*/ 25 h 47"/>
                    <a:gd name="T4" fmla="*/ 53 w 62"/>
                    <a:gd name="T5" fmla="*/ 6 h 47"/>
                    <a:gd name="T6" fmla="*/ 53 w 62"/>
                    <a:gd name="T7" fmla="*/ 0 h 47"/>
                    <a:gd name="T8" fmla="*/ 53 w 62"/>
                    <a:gd name="T9" fmla="*/ 0 h 47"/>
                    <a:gd name="T10" fmla="*/ 20 w 62"/>
                    <a:gd name="T11" fmla="*/ 0 h 47"/>
                    <a:gd name="T12" fmla="*/ 0 w 62"/>
                    <a:gd name="T13" fmla="*/ 19 h 47"/>
                    <a:gd name="T14" fmla="*/ 0 w 62"/>
                    <a:gd name="T15" fmla="*/ 47 h 47"/>
                    <a:gd name="T16" fmla="*/ 36 w 62"/>
                    <a:gd name="T17" fmla="*/ 47 h 47"/>
                    <a:gd name="T18" fmla="*/ 61 w 62"/>
                    <a:gd name="T19"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7">
                      <a:moveTo>
                        <a:pt x="61" y="25"/>
                      </a:moveTo>
                      <a:cubicBezTo>
                        <a:pt x="61" y="25"/>
                        <a:pt x="62" y="25"/>
                        <a:pt x="62" y="25"/>
                      </a:cubicBezTo>
                      <a:cubicBezTo>
                        <a:pt x="56" y="20"/>
                        <a:pt x="53" y="13"/>
                        <a:pt x="53" y="6"/>
                      </a:cubicBezTo>
                      <a:cubicBezTo>
                        <a:pt x="53" y="4"/>
                        <a:pt x="53" y="2"/>
                        <a:pt x="53" y="0"/>
                      </a:cubicBezTo>
                      <a:cubicBezTo>
                        <a:pt x="53" y="0"/>
                        <a:pt x="53" y="0"/>
                        <a:pt x="53" y="0"/>
                      </a:cubicBezTo>
                      <a:cubicBezTo>
                        <a:pt x="20" y="0"/>
                        <a:pt x="20" y="0"/>
                        <a:pt x="20" y="0"/>
                      </a:cubicBezTo>
                      <a:cubicBezTo>
                        <a:pt x="9" y="0"/>
                        <a:pt x="0" y="9"/>
                        <a:pt x="0" y="19"/>
                      </a:cubicBezTo>
                      <a:cubicBezTo>
                        <a:pt x="0" y="47"/>
                        <a:pt x="0" y="47"/>
                        <a:pt x="0" y="47"/>
                      </a:cubicBezTo>
                      <a:cubicBezTo>
                        <a:pt x="36" y="47"/>
                        <a:pt x="36" y="47"/>
                        <a:pt x="36" y="47"/>
                      </a:cubicBezTo>
                      <a:cubicBezTo>
                        <a:pt x="38" y="35"/>
                        <a:pt x="48" y="25"/>
                        <a:pt x="6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72" name="Oval 71"/>
                <p:cNvSpPr>
                  <a:spLocks noChangeArrowheads="1"/>
                </p:cNvSpPr>
                <p:nvPr/>
              </p:nvSpPr>
              <p:spPr bwMode="auto">
                <a:xfrm>
                  <a:off x="7251710" y="2732101"/>
                  <a:ext cx="111125" cy="1127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73" name="Freeform 72"/>
                <p:cNvSpPr>
                  <a:spLocks/>
                </p:cNvSpPr>
                <p:nvPr/>
              </p:nvSpPr>
              <p:spPr bwMode="auto">
                <a:xfrm>
                  <a:off x="7231071" y="2859102"/>
                  <a:ext cx="180975" cy="138113"/>
                </a:xfrm>
                <a:custGeom>
                  <a:avLst/>
                  <a:gdLst>
                    <a:gd name="T0" fmla="*/ 42 w 62"/>
                    <a:gd name="T1" fmla="*/ 0 h 47"/>
                    <a:gd name="T2" fmla="*/ 9 w 62"/>
                    <a:gd name="T3" fmla="*/ 0 h 47"/>
                    <a:gd name="T4" fmla="*/ 9 w 62"/>
                    <a:gd name="T5" fmla="*/ 0 h 47"/>
                    <a:gd name="T6" fmla="*/ 9 w 62"/>
                    <a:gd name="T7" fmla="*/ 6 h 47"/>
                    <a:gd name="T8" fmla="*/ 0 w 62"/>
                    <a:gd name="T9" fmla="*/ 25 h 47"/>
                    <a:gd name="T10" fmla="*/ 1 w 62"/>
                    <a:gd name="T11" fmla="*/ 25 h 47"/>
                    <a:gd name="T12" fmla="*/ 26 w 62"/>
                    <a:gd name="T13" fmla="*/ 47 h 47"/>
                    <a:gd name="T14" fmla="*/ 62 w 62"/>
                    <a:gd name="T15" fmla="*/ 47 h 47"/>
                    <a:gd name="T16" fmla="*/ 62 w 62"/>
                    <a:gd name="T17" fmla="*/ 19 h 47"/>
                    <a:gd name="T18" fmla="*/ 42 w 62"/>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7">
                      <a:moveTo>
                        <a:pt x="42" y="0"/>
                      </a:moveTo>
                      <a:cubicBezTo>
                        <a:pt x="9" y="0"/>
                        <a:pt x="9" y="0"/>
                        <a:pt x="9" y="0"/>
                      </a:cubicBezTo>
                      <a:cubicBezTo>
                        <a:pt x="9" y="0"/>
                        <a:pt x="9" y="0"/>
                        <a:pt x="9" y="0"/>
                      </a:cubicBezTo>
                      <a:cubicBezTo>
                        <a:pt x="9" y="2"/>
                        <a:pt x="9" y="4"/>
                        <a:pt x="9" y="6"/>
                      </a:cubicBezTo>
                      <a:cubicBezTo>
                        <a:pt x="9" y="13"/>
                        <a:pt x="6" y="20"/>
                        <a:pt x="0" y="25"/>
                      </a:cubicBezTo>
                      <a:cubicBezTo>
                        <a:pt x="0" y="25"/>
                        <a:pt x="1" y="25"/>
                        <a:pt x="1" y="25"/>
                      </a:cubicBezTo>
                      <a:cubicBezTo>
                        <a:pt x="14" y="25"/>
                        <a:pt x="24" y="35"/>
                        <a:pt x="26" y="47"/>
                      </a:cubicBezTo>
                      <a:cubicBezTo>
                        <a:pt x="62" y="47"/>
                        <a:pt x="62" y="47"/>
                        <a:pt x="62" y="47"/>
                      </a:cubicBezTo>
                      <a:cubicBezTo>
                        <a:pt x="62" y="19"/>
                        <a:pt x="62" y="19"/>
                        <a:pt x="62" y="19"/>
                      </a:cubicBezTo>
                      <a:cubicBezTo>
                        <a:pt x="62" y="9"/>
                        <a:pt x="53"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74" name="Oval 73"/>
                <p:cNvSpPr>
                  <a:spLocks noChangeArrowheads="1"/>
                </p:cNvSpPr>
                <p:nvPr/>
              </p:nvSpPr>
              <p:spPr bwMode="auto">
                <a:xfrm>
                  <a:off x="7129471" y="2819409"/>
                  <a:ext cx="114300" cy="1127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75" name="Freeform 74"/>
                <p:cNvSpPr>
                  <a:spLocks/>
                </p:cNvSpPr>
                <p:nvPr/>
              </p:nvSpPr>
              <p:spPr bwMode="auto">
                <a:xfrm>
                  <a:off x="7083425" y="2946400"/>
                  <a:ext cx="206375" cy="138113"/>
                </a:xfrm>
                <a:custGeom>
                  <a:avLst/>
                  <a:gdLst>
                    <a:gd name="T0" fmla="*/ 52 w 71"/>
                    <a:gd name="T1" fmla="*/ 0 h 47"/>
                    <a:gd name="T2" fmla="*/ 19 w 71"/>
                    <a:gd name="T3" fmla="*/ 0 h 47"/>
                    <a:gd name="T4" fmla="*/ 0 w 71"/>
                    <a:gd name="T5" fmla="*/ 20 h 47"/>
                    <a:gd name="T6" fmla="*/ 0 w 71"/>
                    <a:gd name="T7" fmla="*/ 47 h 47"/>
                    <a:gd name="T8" fmla="*/ 71 w 71"/>
                    <a:gd name="T9" fmla="*/ 47 h 47"/>
                    <a:gd name="T10" fmla="*/ 71 w 71"/>
                    <a:gd name="T11" fmla="*/ 20 h 47"/>
                    <a:gd name="T12" fmla="*/ 52 w 71"/>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71" h="47">
                      <a:moveTo>
                        <a:pt x="52" y="0"/>
                      </a:moveTo>
                      <a:cubicBezTo>
                        <a:pt x="19" y="0"/>
                        <a:pt x="19" y="0"/>
                        <a:pt x="19" y="0"/>
                      </a:cubicBezTo>
                      <a:cubicBezTo>
                        <a:pt x="8" y="0"/>
                        <a:pt x="0" y="9"/>
                        <a:pt x="0" y="20"/>
                      </a:cubicBezTo>
                      <a:cubicBezTo>
                        <a:pt x="0" y="47"/>
                        <a:pt x="0" y="47"/>
                        <a:pt x="0" y="47"/>
                      </a:cubicBezTo>
                      <a:cubicBezTo>
                        <a:pt x="71" y="47"/>
                        <a:pt x="71" y="47"/>
                        <a:pt x="71" y="47"/>
                      </a:cubicBezTo>
                      <a:cubicBezTo>
                        <a:pt x="71" y="20"/>
                        <a:pt x="71" y="20"/>
                        <a:pt x="71" y="20"/>
                      </a:cubicBezTo>
                      <a:cubicBezTo>
                        <a:pt x="71" y="9"/>
                        <a:pt x="63" y="0"/>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grpSp>
        </p:grpSp>
        <p:sp>
          <p:nvSpPr>
            <p:cNvPr id="111" name="TextBox 110"/>
            <p:cNvSpPr txBox="1"/>
            <p:nvPr/>
          </p:nvSpPr>
          <p:spPr>
            <a:xfrm>
              <a:off x="5377299" y="1574871"/>
              <a:ext cx="586699" cy="166199"/>
            </a:xfrm>
            <a:prstGeom prst="rect">
              <a:avLst/>
            </a:prstGeom>
            <a:noFill/>
          </p:spPr>
          <p:txBody>
            <a:bodyPr wrap="square" lIns="0" tIns="0" rIns="0" bIns="0" rtlCol="0" anchor="ctr" anchorCtr="1">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People</a:t>
              </a:r>
            </a:p>
          </p:txBody>
        </p:sp>
        <p:grpSp>
          <p:nvGrpSpPr>
            <p:cNvPr id="26" name="Group 25">
              <a:extLst>
                <a:ext uri="{FF2B5EF4-FFF2-40B4-BE49-F238E27FC236}">
                  <a16:creationId xmlns:a16="http://schemas.microsoft.com/office/drawing/2014/main" id="{78DD3737-8811-4488-8BAA-AFCB7D27D532}"/>
                </a:ext>
              </a:extLst>
            </p:cNvPr>
            <p:cNvGrpSpPr/>
            <p:nvPr/>
          </p:nvGrpSpPr>
          <p:grpSpPr>
            <a:xfrm>
              <a:off x="8047257" y="1322389"/>
              <a:ext cx="671164" cy="671164"/>
              <a:chOff x="8109666" y="1322389"/>
              <a:chExt cx="671164" cy="671164"/>
            </a:xfrm>
          </p:grpSpPr>
          <p:sp>
            <p:nvSpPr>
              <p:cNvPr id="123" name="Oval 122">
                <a:extLst>
                  <a:ext uri="{FF2B5EF4-FFF2-40B4-BE49-F238E27FC236}">
                    <a16:creationId xmlns:a16="http://schemas.microsoft.com/office/drawing/2014/main" id="{9FE6B985-A8F0-41D0-AEA7-32889FA955A9}"/>
                  </a:ext>
                </a:extLst>
              </p:cNvPr>
              <p:cNvSpPr/>
              <p:nvPr/>
            </p:nvSpPr>
            <p:spPr>
              <a:xfrm>
                <a:off x="8109666" y="1322389"/>
                <a:ext cx="671164" cy="6711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65" name="Group 64"/>
              <p:cNvGrpSpPr>
                <a:grpSpLocks noChangeAspect="1"/>
              </p:cNvGrpSpPr>
              <p:nvPr/>
            </p:nvGrpSpPr>
            <p:grpSpPr>
              <a:xfrm>
                <a:off x="8238553" y="1481320"/>
                <a:ext cx="413390" cy="353304"/>
                <a:chOff x="4121065" y="3393182"/>
                <a:chExt cx="308680" cy="263815"/>
              </a:xfrm>
              <a:solidFill>
                <a:schemeClr val="bg1"/>
              </a:solidFill>
            </p:grpSpPr>
            <p:sp>
              <p:nvSpPr>
                <p:cNvPr id="66" name="Freeform 65"/>
                <p:cNvSpPr>
                  <a:spLocks/>
                </p:cNvSpPr>
                <p:nvPr/>
              </p:nvSpPr>
              <p:spPr bwMode="auto">
                <a:xfrm>
                  <a:off x="4294867" y="3466363"/>
                  <a:ext cx="134878" cy="177081"/>
                </a:xfrm>
                <a:custGeom>
                  <a:avLst/>
                  <a:gdLst>
                    <a:gd name="T0" fmla="*/ 41 w 81"/>
                    <a:gd name="T1" fmla="*/ 0 h 107"/>
                    <a:gd name="T2" fmla="*/ 8 w 81"/>
                    <a:gd name="T3" fmla="*/ 47 h 107"/>
                    <a:gd name="T4" fmla="*/ 29 w 81"/>
                    <a:gd name="T5" fmla="*/ 44 h 107"/>
                    <a:gd name="T6" fmla="*/ 0 w 81"/>
                    <a:gd name="T7" fmla="*/ 107 h 107"/>
                    <a:gd name="T8" fmla="*/ 64 w 81"/>
                    <a:gd name="T9" fmla="*/ 39 h 107"/>
                    <a:gd name="T10" fmla="*/ 81 w 81"/>
                    <a:gd name="T11" fmla="*/ 36 h 107"/>
                    <a:gd name="T12" fmla="*/ 41 w 8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81" h="107">
                      <a:moveTo>
                        <a:pt x="41" y="0"/>
                      </a:moveTo>
                      <a:cubicBezTo>
                        <a:pt x="8" y="47"/>
                        <a:pt x="8" y="47"/>
                        <a:pt x="8" y="47"/>
                      </a:cubicBezTo>
                      <a:cubicBezTo>
                        <a:pt x="29" y="44"/>
                        <a:pt x="29" y="44"/>
                        <a:pt x="29" y="44"/>
                      </a:cubicBezTo>
                      <a:cubicBezTo>
                        <a:pt x="29" y="44"/>
                        <a:pt x="33" y="78"/>
                        <a:pt x="0" y="107"/>
                      </a:cubicBezTo>
                      <a:cubicBezTo>
                        <a:pt x="0" y="107"/>
                        <a:pt x="46" y="101"/>
                        <a:pt x="64" y="39"/>
                      </a:cubicBezTo>
                      <a:cubicBezTo>
                        <a:pt x="81" y="36"/>
                        <a:pt x="81" y="36"/>
                        <a:pt x="81" y="36"/>
                      </a:cubicBez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67" name="Freeform 66"/>
                <p:cNvSpPr>
                  <a:spLocks noEditPoints="1"/>
                </p:cNvSpPr>
                <p:nvPr/>
              </p:nvSpPr>
              <p:spPr bwMode="auto">
                <a:xfrm>
                  <a:off x="4139170" y="3411256"/>
                  <a:ext cx="212727" cy="229483"/>
                </a:xfrm>
                <a:custGeom>
                  <a:avLst/>
                  <a:gdLst>
                    <a:gd name="T0" fmla="*/ 65 w 128"/>
                    <a:gd name="T1" fmla="*/ 138 h 138"/>
                    <a:gd name="T2" fmla="*/ 72 w 128"/>
                    <a:gd name="T3" fmla="*/ 138 h 138"/>
                    <a:gd name="T4" fmla="*/ 102 w 128"/>
                    <a:gd name="T5" fmla="*/ 110 h 138"/>
                    <a:gd name="T6" fmla="*/ 90 w 128"/>
                    <a:gd name="T7" fmla="*/ 134 h 138"/>
                    <a:gd name="T8" fmla="*/ 108 w 128"/>
                    <a:gd name="T9" fmla="*/ 110 h 138"/>
                    <a:gd name="T10" fmla="*/ 118 w 128"/>
                    <a:gd name="T11" fmla="*/ 102 h 138"/>
                    <a:gd name="T12" fmla="*/ 114 w 128"/>
                    <a:gd name="T13" fmla="*/ 80 h 138"/>
                    <a:gd name="T14" fmla="*/ 104 w 128"/>
                    <a:gd name="T15" fmla="*/ 102 h 138"/>
                    <a:gd name="T16" fmla="*/ 72 w 128"/>
                    <a:gd name="T17" fmla="*/ 73 h 138"/>
                    <a:gd name="T18" fmla="*/ 114 w 128"/>
                    <a:gd name="T19" fmla="*/ 60 h 138"/>
                    <a:gd name="T20" fmla="*/ 128 w 128"/>
                    <a:gd name="T21" fmla="*/ 34 h 138"/>
                    <a:gd name="T22" fmla="*/ 108 w 128"/>
                    <a:gd name="T23" fmla="*/ 27 h 138"/>
                    <a:gd name="T24" fmla="*/ 92 w 128"/>
                    <a:gd name="T25" fmla="*/ 4 h 138"/>
                    <a:gd name="T26" fmla="*/ 102 w 128"/>
                    <a:gd name="T27" fmla="*/ 27 h 138"/>
                    <a:gd name="T28" fmla="*/ 72 w 128"/>
                    <a:gd name="T29" fmla="*/ 0 h 138"/>
                    <a:gd name="T30" fmla="*/ 65 w 128"/>
                    <a:gd name="T31" fmla="*/ 0 h 138"/>
                    <a:gd name="T32" fmla="*/ 35 w 128"/>
                    <a:gd name="T33" fmla="*/ 27 h 138"/>
                    <a:gd name="T34" fmla="*/ 45 w 128"/>
                    <a:gd name="T35" fmla="*/ 4 h 138"/>
                    <a:gd name="T36" fmla="*/ 29 w 128"/>
                    <a:gd name="T37" fmla="*/ 27 h 138"/>
                    <a:gd name="T38" fmla="*/ 9 w 128"/>
                    <a:gd name="T39" fmla="*/ 34 h 138"/>
                    <a:gd name="T40" fmla="*/ 23 w 128"/>
                    <a:gd name="T41" fmla="*/ 65 h 138"/>
                    <a:gd name="T42" fmla="*/ 0 w 128"/>
                    <a:gd name="T43" fmla="*/ 69 h 138"/>
                    <a:gd name="T44" fmla="*/ 23 w 128"/>
                    <a:gd name="T45" fmla="*/ 73 h 138"/>
                    <a:gd name="T46" fmla="*/ 8 w 128"/>
                    <a:gd name="T47" fmla="*/ 102 h 138"/>
                    <a:gd name="T48" fmla="*/ 29 w 128"/>
                    <a:gd name="T49" fmla="*/ 110 h 138"/>
                    <a:gd name="T50" fmla="*/ 47 w 128"/>
                    <a:gd name="T51" fmla="*/ 134 h 138"/>
                    <a:gd name="T52" fmla="*/ 35 w 128"/>
                    <a:gd name="T53" fmla="*/ 110 h 138"/>
                    <a:gd name="T54" fmla="*/ 104 w 128"/>
                    <a:gd name="T55" fmla="*/ 34 h 138"/>
                    <a:gd name="T56" fmla="*/ 72 w 128"/>
                    <a:gd name="T57" fmla="*/ 65 h 138"/>
                    <a:gd name="T58" fmla="*/ 65 w 128"/>
                    <a:gd name="T59" fmla="*/ 102 h 138"/>
                    <a:gd name="T60" fmla="*/ 29 w 128"/>
                    <a:gd name="T61" fmla="*/ 73 h 138"/>
                    <a:gd name="T62" fmla="*/ 65 w 128"/>
                    <a:gd name="T63" fmla="*/ 102 h 138"/>
                    <a:gd name="T64" fmla="*/ 29 w 128"/>
                    <a:gd name="T65" fmla="*/ 65 h 138"/>
                    <a:gd name="T66" fmla="*/ 65 w 128"/>
                    <a:gd name="T67"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138">
                      <a:moveTo>
                        <a:pt x="65" y="110"/>
                      </a:moveTo>
                      <a:cubicBezTo>
                        <a:pt x="65" y="138"/>
                        <a:pt x="65" y="138"/>
                        <a:pt x="65" y="138"/>
                      </a:cubicBezTo>
                      <a:cubicBezTo>
                        <a:pt x="66" y="138"/>
                        <a:pt x="67" y="138"/>
                        <a:pt x="68" y="138"/>
                      </a:cubicBezTo>
                      <a:cubicBezTo>
                        <a:pt x="70" y="138"/>
                        <a:pt x="71" y="138"/>
                        <a:pt x="72" y="138"/>
                      </a:cubicBezTo>
                      <a:cubicBezTo>
                        <a:pt x="72" y="110"/>
                        <a:pt x="72" y="110"/>
                        <a:pt x="72" y="110"/>
                      </a:cubicBezTo>
                      <a:cubicBezTo>
                        <a:pt x="102" y="110"/>
                        <a:pt x="102" y="110"/>
                        <a:pt x="102" y="110"/>
                      </a:cubicBezTo>
                      <a:cubicBezTo>
                        <a:pt x="100" y="116"/>
                        <a:pt x="98" y="121"/>
                        <a:pt x="95" y="126"/>
                      </a:cubicBezTo>
                      <a:cubicBezTo>
                        <a:pt x="94" y="129"/>
                        <a:pt x="92" y="132"/>
                        <a:pt x="90" y="134"/>
                      </a:cubicBezTo>
                      <a:cubicBezTo>
                        <a:pt x="94" y="133"/>
                        <a:pt x="97" y="132"/>
                        <a:pt x="100" y="130"/>
                      </a:cubicBezTo>
                      <a:cubicBezTo>
                        <a:pt x="104" y="124"/>
                        <a:pt x="106" y="117"/>
                        <a:pt x="108" y="110"/>
                      </a:cubicBezTo>
                      <a:cubicBezTo>
                        <a:pt x="114" y="110"/>
                        <a:pt x="114" y="110"/>
                        <a:pt x="114" y="110"/>
                      </a:cubicBezTo>
                      <a:cubicBezTo>
                        <a:pt x="116" y="107"/>
                        <a:pt x="117" y="104"/>
                        <a:pt x="118" y="102"/>
                      </a:cubicBezTo>
                      <a:cubicBezTo>
                        <a:pt x="110" y="102"/>
                        <a:pt x="110" y="102"/>
                        <a:pt x="110" y="102"/>
                      </a:cubicBezTo>
                      <a:cubicBezTo>
                        <a:pt x="112" y="95"/>
                        <a:pt x="113" y="88"/>
                        <a:pt x="114" y="80"/>
                      </a:cubicBezTo>
                      <a:cubicBezTo>
                        <a:pt x="107" y="81"/>
                        <a:pt x="107" y="81"/>
                        <a:pt x="107" y="81"/>
                      </a:cubicBezTo>
                      <a:cubicBezTo>
                        <a:pt x="107" y="88"/>
                        <a:pt x="105" y="95"/>
                        <a:pt x="104" y="102"/>
                      </a:cubicBezTo>
                      <a:cubicBezTo>
                        <a:pt x="72" y="102"/>
                        <a:pt x="72" y="102"/>
                        <a:pt x="72" y="102"/>
                      </a:cubicBezTo>
                      <a:cubicBezTo>
                        <a:pt x="72" y="73"/>
                        <a:pt x="72" y="73"/>
                        <a:pt x="72" y="73"/>
                      </a:cubicBezTo>
                      <a:cubicBezTo>
                        <a:pt x="105" y="73"/>
                        <a:pt x="105" y="73"/>
                        <a:pt x="105" y="73"/>
                      </a:cubicBezTo>
                      <a:cubicBezTo>
                        <a:pt x="114" y="60"/>
                        <a:pt x="114" y="60"/>
                        <a:pt x="114" y="60"/>
                      </a:cubicBezTo>
                      <a:cubicBezTo>
                        <a:pt x="113" y="51"/>
                        <a:pt x="112" y="42"/>
                        <a:pt x="110" y="34"/>
                      </a:cubicBezTo>
                      <a:cubicBezTo>
                        <a:pt x="128" y="34"/>
                        <a:pt x="128" y="34"/>
                        <a:pt x="128" y="34"/>
                      </a:cubicBezTo>
                      <a:cubicBezTo>
                        <a:pt x="126" y="32"/>
                        <a:pt x="125" y="29"/>
                        <a:pt x="123" y="27"/>
                      </a:cubicBezTo>
                      <a:cubicBezTo>
                        <a:pt x="108" y="27"/>
                        <a:pt x="108" y="27"/>
                        <a:pt x="108" y="27"/>
                      </a:cubicBezTo>
                      <a:cubicBezTo>
                        <a:pt x="107" y="20"/>
                        <a:pt x="104" y="14"/>
                        <a:pt x="102" y="9"/>
                      </a:cubicBezTo>
                      <a:cubicBezTo>
                        <a:pt x="99" y="7"/>
                        <a:pt x="96" y="6"/>
                        <a:pt x="92" y="4"/>
                      </a:cubicBezTo>
                      <a:cubicBezTo>
                        <a:pt x="94" y="6"/>
                        <a:pt x="95" y="8"/>
                        <a:pt x="96" y="10"/>
                      </a:cubicBezTo>
                      <a:cubicBezTo>
                        <a:pt x="98" y="15"/>
                        <a:pt x="101" y="21"/>
                        <a:pt x="102" y="27"/>
                      </a:cubicBezTo>
                      <a:cubicBezTo>
                        <a:pt x="72" y="27"/>
                        <a:pt x="72" y="27"/>
                        <a:pt x="72" y="27"/>
                      </a:cubicBezTo>
                      <a:cubicBezTo>
                        <a:pt x="72" y="0"/>
                        <a:pt x="72" y="0"/>
                        <a:pt x="72" y="0"/>
                      </a:cubicBezTo>
                      <a:cubicBezTo>
                        <a:pt x="71" y="0"/>
                        <a:pt x="70" y="0"/>
                        <a:pt x="68" y="0"/>
                      </a:cubicBezTo>
                      <a:cubicBezTo>
                        <a:pt x="67" y="0"/>
                        <a:pt x="66" y="0"/>
                        <a:pt x="65" y="0"/>
                      </a:cubicBezTo>
                      <a:cubicBezTo>
                        <a:pt x="65" y="27"/>
                        <a:pt x="65" y="27"/>
                        <a:pt x="65" y="27"/>
                      </a:cubicBezTo>
                      <a:cubicBezTo>
                        <a:pt x="35" y="27"/>
                        <a:pt x="35" y="27"/>
                        <a:pt x="35" y="27"/>
                      </a:cubicBezTo>
                      <a:cubicBezTo>
                        <a:pt x="37" y="21"/>
                        <a:pt x="39" y="15"/>
                        <a:pt x="42" y="10"/>
                      </a:cubicBezTo>
                      <a:cubicBezTo>
                        <a:pt x="43" y="8"/>
                        <a:pt x="44" y="6"/>
                        <a:pt x="45" y="4"/>
                      </a:cubicBezTo>
                      <a:cubicBezTo>
                        <a:pt x="42" y="5"/>
                        <a:pt x="39" y="7"/>
                        <a:pt x="35" y="9"/>
                      </a:cubicBezTo>
                      <a:cubicBezTo>
                        <a:pt x="33" y="14"/>
                        <a:pt x="30" y="20"/>
                        <a:pt x="29" y="27"/>
                      </a:cubicBezTo>
                      <a:cubicBezTo>
                        <a:pt x="14" y="27"/>
                        <a:pt x="14" y="27"/>
                        <a:pt x="14" y="27"/>
                      </a:cubicBezTo>
                      <a:cubicBezTo>
                        <a:pt x="12" y="29"/>
                        <a:pt x="10" y="32"/>
                        <a:pt x="9" y="34"/>
                      </a:cubicBezTo>
                      <a:cubicBezTo>
                        <a:pt x="27" y="34"/>
                        <a:pt x="27" y="34"/>
                        <a:pt x="27" y="34"/>
                      </a:cubicBezTo>
                      <a:cubicBezTo>
                        <a:pt x="24" y="44"/>
                        <a:pt x="23" y="54"/>
                        <a:pt x="23" y="65"/>
                      </a:cubicBezTo>
                      <a:cubicBezTo>
                        <a:pt x="0" y="65"/>
                        <a:pt x="0" y="65"/>
                        <a:pt x="0" y="65"/>
                      </a:cubicBezTo>
                      <a:cubicBezTo>
                        <a:pt x="0" y="66"/>
                        <a:pt x="0" y="67"/>
                        <a:pt x="0" y="69"/>
                      </a:cubicBezTo>
                      <a:cubicBezTo>
                        <a:pt x="0" y="70"/>
                        <a:pt x="0" y="71"/>
                        <a:pt x="0" y="73"/>
                      </a:cubicBezTo>
                      <a:cubicBezTo>
                        <a:pt x="23" y="73"/>
                        <a:pt x="23" y="73"/>
                        <a:pt x="23" y="73"/>
                      </a:cubicBezTo>
                      <a:cubicBezTo>
                        <a:pt x="23" y="83"/>
                        <a:pt x="25" y="93"/>
                        <a:pt x="27" y="102"/>
                      </a:cubicBezTo>
                      <a:cubicBezTo>
                        <a:pt x="8" y="102"/>
                        <a:pt x="8" y="102"/>
                        <a:pt x="8" y="102"/>
                      </a:cubicBezTo>
                      <a:cubicBezTo>
                        <a:pt x="9" y="104"/>
                        <a:pt x="11" y="107"/>
                        <a:pt x="13" y="110"/>
                      </a:cubicBezTo>
                      <a:cubicBezTo>
                        <a:pt x="29" y="110"/>
                        <a:pt x="29" y="110"/>
                        <a:pt x="29" y="110"/>
                      </a:cubicBezTo>
                      <a:cubicBezTo>
                        <a:pt x="31" y="117"/>
                        <a:pt x="33" y="124"/>
                        <a:pt x="37" y="130"/>
                      </a:cubicBezTo>
                      <a:cubicBezTo>
                        <a:pt x="40" y="132"/>
                        <a:pt x="43" y="133"/>
                        <a:pt x="47" y="134"/>
                      </a:cubicBezTo>
                      <a:cubicBezTo>
                        <a:pt x="45" y="132"/>
                        <a:pt x="43" y="129"/>
                        <a:pt x="42" y="126"/>
                      </a:cubicBezTo>
                      <a:cubicBezTo>
                        <a:pt x="39" y="121"/>
                        <a:pt x="37" y="116"/>
                        <a:pt x="35" y="110"/>
                      </a:cubicBezTo>
                      <a:moveTo>
                        <a:pt x="72" y="34"/>
                      </a:moveTo>
                      <a:cubicBezTo>
                        <a:pt x="104" y="34"/>
                        <a:pt x="104" y="34"/>
                        <a:pt x="104" y="34"/>
                      </a:cubicBezTo>
                      <a:cubicBezTo>
                        <a:pt x="106" y="44"/>
                        <a:pt x="107" y="54"/>
                        <a:pt x="108" y="65"/>
                      </a:cubicBezTo>
                      <a:cubicBezTo>
                        <a:pt x="72" y="65"/>
                        <a:pt x="72" y="65"/>
                        <a:pt x="72" y="65"/>
                      </a:cubicBezTo>
                      <a:lnTo>
                        <a:pt x="72" y="34"/>
                      </a:lnTo>
                      <a:close/>
                      <a:moveTo>
                        <a:pt x="65" y="102"/>
                      </a:moveTo>
                      <a:cubicBezTo>
                        <a:pt x="33" y="102"/>
                        <a:pt x="33" y="102"/>
                        <a:pt x="33" y="102"/>
                      </a:cubicBezTo>
                      <a:cubicBezTo>
                        <a:pt x="31" y="93"/>
                        <a:pt x="30" y="83"/>
                        <a:pt x="29" y="73"/>
                      </a:cubicBezTo>
                      <a:cubicBezTo>
                        <a:pt x="65" y="73"/>
                        <a:pt x="65" y="73"/>
                        <a:pt x="65" y="73"/>
                      </a:cubicBezTo>
                      <a:lnTo>
                        <a:pt x="65" y="102"/>
                      </a:lnTo>
                      <a:close/>
                      <a:moveTo>
                        <a:pt x="65" y="65"/>
                      </a:moveTo>
                      <a:cubicBezTo>
                        <a:pt x="29" y="65"/>
                        <a:pt x="29" y="65"/>
                        <a:pt x="29" y="65"/>
                      </a:cubicBezTo>
                      <a:cubicBezTo>
                        <a:pt x="30" y="54"/>
                        <a:pt x="31" y="44"/>
                        <a:pt x="33" y="34"/>
                      </a:cubicBezTo>
                      <a:cubicBezTo>
                        <a:pt x="65" y="34"/>
                        <a:pt x="65" y="34"/>
                        <a:pt x="65" y="34"/>
                      </a:cubicBezTo>
                      <a:lnTo>
                        <a:pt x="6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68" name="Freeform 67"/>
                <p:cNvSpPr>
                  <a:spLocks/>
                </p:cNvSpPr>
                <p:nvPr/>
              </p:nvSpPr>
              <p:spPr bwMode="auto">
                <a:xfrm>
                  <a:off x="4121065" y="3393182"/>
                  <a:ext cx="248936" cy="263815"/>
                </a:xfrm>
                <a:custGeom>
                  <a:avLst/>
                  <a:gdLst>
                    <a:gd name="T0" fmla="*/ 98 w 150"/>
                    <a:gd name="T1" fmla="*/ 154 h 159"/>
                    <a:gd name="T2" fmla="*/ 102 w 150"/>
                    <a:gd name="T3" fmla="*/ 150 h 159"/>
                    <a:gd name="T4" fmla="*/ 106 w 150"/>
                    <a:gd name="T5" fmla="*/ 147 h 159"/>
                    <a:gd name="T6" fmla="*/ 79 w 150"/>
                    <a:gd name="T7" fmla="*/ 152 h 159"/>
                    <a:gd name="T8" fmla="*/ 28 w 150"/>
                    <a:gd name="T9" fmla="*/ 131 h 159"/>
                    <a:gd name="T10" fmla="*/ 6 w 150"/>
                    <a:gd name="T11" fmla="*/ 80 h 159"/>
                    <a:gd name="T12" fmla="*/ 28 w 150"/>
                    <a:gd name="T13" fmla="*/ 28 h 159"/>
                    <a:gd name="T14" fmla="*/ 79 w 150"/>
                    <a:gd name="T15" fmla="*/ 7 h 159"/>
                    <a:gd name="T16" fmla="*/ 131 w 150"/>
                    <a:gd name="T17" fmla="*/ 28 h 159"/>
                    <a:gd name="T18" fmla="*/ 143 w 150"/>
                    <a:gd name="T19" fmla="*/ 45 h 159"/>
                    <a:gd name="T20" fmla="*/ 146 w 150"/>
                    <a:gd name="T21" fmla="*/ 41 h 159"/>
                    <a:gd name="T22" fmla="*/ 150 w 150"/>
                    <a:gd name="T23" fmla="*/ 45 h 159"/>
                    <a:gd name="T24" fmla="*/ 135 w 150"/>
                    <a:gd name="T25" fmla="*/ 24 h 159"/>
                    <a:gd name="T26" fmla="*/ 79 w 150"/>
                    <a:gd name="T27" fmla="*/ 0 h 159"/>
                    <a:gd name="T28" fmla="*/ 23 w 150"/>
                    <a:gd name="T29" fmla="*/ 24 h 159"/>
                    <a:gd name="T30" fmla="*/ 0 w 150"/>
                    <a:gd name="T31" fmla="*/ 80 h 159"/>
                    <a:gd name="T32" fmla="*/ 23 w 150"/>
                    <a:gd name="T33" fmla="*/ 136 h 159"/>
                    <a:gd name="T34" fmla="*/ 79 w 150"/>
                    <a:gd name="T35" fmla="*/ 159 h 159"/>
                    <a:gd name="T36" fmla="*/ 114 w 150"/>
                    <a:gd name="T37" fmla="*/ 151 h 159"/>
                    <a:gd name="T38" fmla="*/ 104 w 150"/>
                    <a:gd name="T39" fmla="*/ 154 h 159"/>
                    <a:gd name="T40" fmla="*/ 98 w 150"/>
                    <a:gd name="T41"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159">
                      <a:moveTo>
                        <a:pt x="98" y="154"/>
                      </a:moveTo>
                      <a:cubicBezTo>
                        <a:pt x="102" y="150"/>
                        <a:pt x="102" y="150"/>
                        <a:pt x="102" y="150"/>
                      </a:cubicBezTo>
                      <a:cubicBezTo>
                        <a:pt x="104" y="149"/>
                        <a:pt x="105" y="148"/>
                        <a:pt x="106" y="147"/>
                      </a:cubicBezTo>
                      <a:cubicBezTo>
                        <a:pt x="97" y="151"/>
                        <a:pt x="88" y="152"/>
                        <a:pt x="79" y="152"/>
                      </a:cubicBezTo>
                      <a:cubicBezTo>
                        <a:pt x="60" y="152"/>
                        <a:pt x="41" y="145"/>
                        <a:pt x="28" y="131"/>
                      </a:cubicBezTo>
                      <a:cubicBezTo>
                        <a:pt x="14" y="117"/>
                        <a:pt x="6" y="99"/>
                        <a:pt x="6" y="80"/>
                      </a:cubicBezTo>
                      <a:cubicBezTo>
                        <a:pt x="6" y="60"/>
                        <a:pt x="14" y="42"/>
                        <a:pt x="28" y="28"/>
                      </a:cubicBezTo>
                      <a:cubicBezTo>
                        <a:pt x="41" y="14"/>
                        <a:pt x="60" y="7"/>
                        <a:pt x="79" y="7"/>
                      </a:cubicBezTo>
                      <a:cubicBezTo>
                        <a:pt x="99" y="7"/>
                        <a:pt x="117" y="14"/>
                        <a:pt x="131" y="28"/>
                      </a:cubicBezTo>
                      <a:cubicBezTo>
                        <a:pt x="136" y="33"/>
                        <a:pt x="140" y="39"/>
                        <a:pt x="143" y="45"/>
                      </a:cubicBezTo>
                      <a:cubicBezTo>
                        <a:pt x="146" y="41"/>
                        <a:pt x="146" y="41"/>
                        <a:pt x="146" y="41"/>
                      </a:cubicBezTo>
                      <a:cubicBezTo>
                        <a:pt x="150" y="45"/>
                        <a:pt x="150" y="45"/>
                        <a:pt x="150" y="45"/>
                      </a:cubicBezTo>
                      <a:cubicBezTo>
                        <a:pt x="147" y="37"/>
                        <a:pt x="141" y="30"/>
                        <a:pt x="135" y="24"/>
                      </a:cubicBezTo>
                      <a:cubicBezTo>
                        <a:pt x="120" y="9"/>
                        <a:pt x="100" y="0"/>
                        <a:pt x="79" y="0"/>
                      </a:cubicBezTo>
                      <a:cubicBezTo>
                        <a:pt x="58" y="0"/>
                        <a:pt x="38" y="9"/>
                        <a:pt x="23" y="24"/>
                      </a:cubicBezTo>
                      <a:cubicBezTo>
                        <a:pt x="8" y="39"/>
                        <a:pt x="0" y="58"/>
                        <a:pt x="0" y="80"/>
                      </a:cubicBezTo>
                      <a:cubicBezTo>
                        <a:pt x="0" y="101"/>
                        <a:pt x="8" y="121"/>
                        <a:pt x="23" y="136"/>
                      </a:cubicBezTo>
                      <a:cubicBezTo>
                        <a:pt x="38" y="151"/>
                        <a:pt x="58" y="159"/>
                        <a:pt x="79" y="159"/>
                      </a:cubicBezTo>
                      <a:cubicBezTo>
                        <a:pt x="91" y="159"/>
                        <a:pt x="103" y="156"/>
                        <a:pt x="114" y="151"/>
                      </a:cubicBezTo>
                      <a:cubicBezTo>
                        <a:pt x="108" y="153"/>
                        <a:pt x="104" y="153"/>
                        <a:pt x="104" y="154"/>
                      </a:cubicBezTo>
                      <a:lnTo>
                        <a:pt x="98"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grpSp>
        </p:grpSp>
        <p:sp>
          <p:nvSpPr>
            <p:cNvPr id="110" name="TextBox 109"/>
            <p:cNvSpPr txBox="1"/>
            <p:nvPr/>
          </p:nvSpPr>
          <p:spPr>
            <a:xfrm>
              <a:off x="8898443" y="1574871"/>
              <a:ext cx="1665521" cy="166199"/>
            </a:xfrm>
            <a:prstGeom prst="rect">
              <a:avLst/>
            </a:prstGeom>
            <a:noFill/>
          </p:spPr>
          <p:txBody>
            <a:bodyPr wrap="none" lIns="0" tIns="0" rIns="0" bIns="0" rtlCol="0" anchor="ctr" anchorCtr="1">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Service delivery model</a:t>
              </a:r>
            </a:p>
          </p:txBody>
        </p:sp>
        <p:grpSp>
          <p:nvGrpSpPr>
            <p:cNvPr id="30" name="Group 29">
              <a:extLst>
                <a:ext uri="{FF2B5EF4-FFF2-40B4-BE49-F238E27FC236}">
                  <a16:creationId xmlns:a16="http://schemas.microsoft.com/office/drawing/2014/main" id="{4858C5C8-80D1-4594-956B-98447C3F4509}"/>
                </a:ext>
              </a:extLst>
            </p:cNvPr>
            <p:cNvGrpSpPr/>
            <p:nvPr/>
          </p:nvGrpSpPr>
          <p:grpSpPr>
            <a:xfrm>
              <a:off x="1004969" y="2305721"/>
              <a:ext cx="10188632" cy="1154162"/>
              <a:chOff x="1004969" y="2195574"/>
              <a:chExt cx="10188632" cy="1154162"/>
            </a:xfrm>
          </p:grpSpPr>
          <p:sp>
            <p:nvSpPr>
              <p:cNvPr id="117" name="TextBox 116"/>
              <p:cNvSpPr txBox="1">
                <a:spLocks/>
              </p:cNvSpPr>
              <p:nvPr/>
            </p:nvSpPr>
            <p:spPr>
              <a:xfrm>
                <a:off x="1004969" y="2195574"/>
                <a:ext cx="3146344" cy="1154162"/>
              </a:xfrm>
              <a:prstGeom prst="rect">
                <a:avLst/>
              </a:prstGeom>
              <a:noFill/>
              <a:ln w="12700">
                <a:noFill/>
              </a:ln>
            </p:spPr>
            <p:txBody>
              <a:bodyPr wrap="square" lIns="0" tIns="0" rIns="0" bIns="0" rtlCol="0" anchor="t" anchorCtr="1">
                <a:spAutoFit/>
              </a:bodyPr>
              <a:lstStyle/>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Multi-level risk process taxonomy decomposition</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Integrated suite of role-based risk management process flows</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Leading practices and design considerations – informed by KPMG professionals’ experience</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Maturity model – aligned with all TOM design layers</a:t>
                </a:r>
              </a:p>
            </p:txBody>
          </p:sp>
          <p:sp>
            <p:nvSpPr>
              <p:cNvPr id="124" name="TextBox 123">
                <a:extLst>
                  <a:ext uri="{FF2B5EF4-FFF2-40B4-BE49-F238E27FC236}">
                    <a16:creationId xmlns:a16="http://schemas.microsoft.com/office/drawing/2014/main" id="{E9D3C3AE-C975-4567-9350-6C12FEA43B51}"/>
                  </a:ext>
                </a:extLst>
              </p:cNvPr>
              <p:cNvSpPr txBox="1"/>
              <p:nvPr/>
            </p:nvSpPr>
            <p:spPr>
              <a:xfrm>
                <a:off x="4526113" y="2195574"/>
                <a:ext cx="3146344" cy="1154162"/>
              </a:xfrm>
              <a:prstGeom prst="rect">
                <a:avLst/>
              </a:prstGeom>
              <a:noFill/>
              <a:ln w="12700">
                <a:noFill/>
              </a:ln>
            </p:spPr>
            <p:txBody>
              <a:bodyPr wrap="square" lIns="0" tIns="0" rIns="0" bIns="0" rtlCol="0" anchor="t" anchorCtr="1">
                <a:spAutoFit/>
              </a:bodyPr>
              <a:lstStyle/>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Detailed job profiles for each functional role</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Full mapping of functional roles to application security roles</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Risk culture lens – tackle organizational culture, behaviors and incentives</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Focus on embedding deep and sustainable change</a:t>
                </a:r>
              </a:p>
            </p:txBody>
          </p:sp>
          <p:sp>
            <p:nvSpPr>
              <p:cNvPr id="126" name="TextBox 125">
                <a:extLst>
                  <a:ext uri="{FF2B5EF4-FFF2-40B4-BE49-F238E27FC236}">
                    <a16:creationId xmlns:a16="http://schemas.microsoft.com/office/drawing/2014/main" id="{D0E97A8C-7945-4556-80ED-462EBEC5BD66}"/>
                  </a:ext>
                </a:extLst>
              </p:cNvPr>
              <p:cNvSpPr txBox="1"/>
              <p:nvPr/>
            </p:nvSpPr>
            <p:spPr>
              <a:xfrm>
                <a:off x="8047257" y="2195574"/>
                <a:ext cx="3146344" cy="923330"/>
              </a:xfrm>
              <a:prstGeom prst="rect">
                <a:avLst/>
              </a:prstGeom>
              <a:noFill/>
              <a:ln w="12700">
                <a:noFill/>
              </a:ln>
            </p:spPr>
            <p:txBody>
              <a:bodyPr wrap="square" lIns="0" tIns="0" rIns="0" bIns="0" rtlCol="0" anchor="t" anchorCtr="1">
                <a:spAutoFit/>
              </a:bodyPr>
              <a:lstStyle/>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Detailed service delivery model aligned with each process: clearly identify who, what, and where</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Empower first line to enable clients to own and manage risk</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Enforce accountability via integrated workflows</a:t>
                </a:r>
              </a:p>
            </p:txBody>
          </p:sp>
        </p:grpSp>
        <p:grpSp>
          <p:nvGrpSpPr>
            <p:cNvPr id="28" name="Group 27">
              <a:extLst>
                <a:ext uri="{FF2B5EF4-FFF2-40B4-BE49-F238E27FC236}">
                  <a16:creationId xmlns:a16="http://schemas.microsoft.com/office/drawing/2014/main" id="{7CDDD77B-27CE-4292-85B9-D438E641C904}"/>
                </a:ext>
              </a:extLst>
            </p:cNvPr>
            <p:cNvGrpSpPr/>
            <p:nvPr/>
          </p:nvGrpSpPr>
          <p:grpSpPr>
            <a:xfrm>
              <a:off x="1004969" y="4599299"/>
              <a:ext cx="10188632" cy="1256573"/>
              <a:chOff x="1004969" y="4424942"/>
              <a:chExt cx="10188632" cy="1256573"/>
            </a:xfrm>
          </p:grpSpPr>
          <p:sp>
            <p:nvSpPr>
              <p:cNvPr id="128" name="TextBox 127">
                <a:extLst>
                  <a:ext uri="{FF2B5EF4-FFF2-40B4-BE49-F238E27FC236}">
                    <a16:creationId xmlns:a16="http://schemas.microsoft.com/office/drawing/2014/main" id="{A2D1D4E9-48A2-4965-AA0A-E75A6B8D47F8}"/>
                  </a:ext>
                </a:extLst>
              </p:cNvPr>
              <p:cNvSpPr txBox="1"/>
              <p:nvPr/>
            </p:nvSpPr>
            <p:spPr>
              <a:xfrm>
                <a:off x="1004969" y="4424942"/>
                <a:ext cx="3146344" cy="1154162"/>
              </a:xfrm>
              <a:prstGeom prst="rect">
                <a:avLst/>
              </a:prstGeom>
              <a:noFill/>
              <a:ln w="12700">
                <a:noFill/>
              </a:ln>
            </p:spPr>
            <p:txBody>
              <a:bodyPr wrap="square" lIns="0" tIns="0" rIns="0" bIns="0" rtlCol="0" anchor="t" anchorCtr="1">
                <a:spAutoFit/>
              </a:bodyPr>
              <a:lstStyle/>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Mobile-enabled technology platforms</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Technology-driven approach to risk transformation</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Detailed application architecture and data flow schematics</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Drive efficiency and improve quality with technology-enabled Risk Assessments </a:t>
                </a:r>
              </a:p>
            </p:txBody>
          </p:sp>
          <p:sp>
            <p:nvSpPr>
              <p:cNvPr id="135" name="TextBox 134">
                <a:extLst>
                  <a:ext uri="{FF2B5EF4-FFF2-40B4-BE49-F238E27FC236}">
                    <a16:creationId xmlns:a16="http://schemas.microsoft.com/office/drawing/2014/main" id="{9238702E-43D9-4F64-812B-6FF6F465489B}"/>
                  </a:ext>
                </a:extLst>
              </p:cNvPr>
              <p:cNvSpPr txBox="1"/>
              <p:nvPr/>
            </p:nvSpPr>
            <p:spPr>
              <a:xfrm>
                <a:off x="4526113" y="4424943"/>
                <a:ext cx="3146344" cy="1256572"/>
              </a:xfrm>
              <a:prstGeom prst="rect">
                <a:avLst/>
              </a:prstGeom>
              <a:noFill/>
              <a:ln w="12700">
                <a:noFill/>
              </a:ln>
            </p:spPr>
            <p:txBody>
              <a:bodyPr wrap="square" lIns="0" tIns="0" rIns="0" bIns="0" rtlCol="0" anchor="t" anchorCtr="1">
                <a:noAutofit/>
              </a:bodyPr>
              <a:lstStyle/>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Underpinned by a flexible data model</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Comprehensive suite of performance indicators aligned with each risk process</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Real-time reports and dashboards</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Enhanced data quality and insights via automation and elimination of manual reporting</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36" name="TextBox 135">
                <a:extLst>
                  <a:ext uri="{FF2B5EF4-FFF2-40B4-BE49-F238E27FC236}">
                    <a16:creationId xmlns:a16="http://schemas.microsoft.com/office/drawing/2014/main" id="{C3DF7CC0-E6EF-4FA2-9BD2-ECB46E1AC28E}"/>
                  </a:ext>
                </a:extLst>
              </p:cNvPr>
              <p:cNvSpPr txBox="1"/>
              <p:nvPr/>
            </p:nvSpPr>
            <p:spPr>
              <a:xfrm>
                <a:off x="8047257" y="4424942"/>
                <a:ext cx="3146344" cy="1077218"/>
              </a:xfrm>
              <a:prstGeom prst="rect">
                <a:avLst/>
              </a:prstGeom>
              <a:noFill/>
              <a:ln w="12700">
                <a:noFill/>
              </a:ln>
            </p:spPr>
            <p:txBody>
              <a:bodyPr wrap="square" lIns="0" tIns="0" rIns="0" bIns="0" rtlCol="0" anchor="t" anchorCtr="1">
                <a:spAutoFit/>
              </a:bodyPr>
              <a:lstStyle/>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Governance for risk management – mapped to each risk process</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Recommended policies and key content</a:t>
                </a:r>
              </a:p>
              <a:p>
                <a:pPr marL="216000" marR="0" lvl="0" indent="-216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Broad-ranging libraries of risk and control content from across the rest of KPMG’s Powered Enterprise universe</a:t>
                </a:r>
              </a:p>
            </p:txBody>
          </p:sp>
        </p:grpSp>
        <p:grpSp>
          <p:nvGrpSpPr>
            <p:cNvPr id="29" name="Group 28">
              <a:extLst>
                <a:ext uri="{FF2B5EF4-FFF2-40B4-BE49-F238E27FC236}">
                  <a16:creationId xmlns:a16="http://schemas.microsoft.com/office/drawing/2014/main" id="{7DCA0559-C8C0-463F-9EE0-072DC86B8009}"/>
                </a:ext>
              </a:extLst>
            </p:cNvPr>
            <p:cNvGrpSpPr/>
            <p:nvPr/>
          </p:nvGrpSpPr>
          <p:grpSpPr>
            <a:xfrm>
              <a:off x="1004969" y="2149637"/>
              <a:ext cx="10188632" cy="0"/>
              <a:chOff x="1004969" y="2094564"/>
              <a:chExt cx="10188632" cy="0"/>
            </a:xfrm>
          </p:grpSpPr>
          <p:cxnSp>
            <p:nvCxnSpPr>
              <p:cNvPr id="23" name="Straight Connector 22">
                <a:extLst>
                  <a:ext uri="{FF2B5EF4-FFF2-40B4-BE49-F238E27FC236}">
                    <a16:creationId xmlns:a16="http://schemas.microsoft.com/office/drawing/2014/main" id="{7612E1E9-6600-4D19-A4BE-1ABEAA5DCAB7}"/>
                  </a:ext>
                </a:extLst>
              </p:cNvPr>
              <p:cNvCxnSpPr>
                <a:cxnSpLocks/>
              </p:cNvCxnSpPr>
              <p:nvPr/>
            </p:nvCxnSpPr>
            <p:spPr>
              <a:xfrm>
                <a:off x="1004969" y="2094564"/>
                <a:ext cx="314634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85ECEFD-F145-4DFD-958D-8DFB22ECE01F}"/>
                  </a:ext>
                </a:extLst>
              </p:cNvPr>
              <p:cNvCxnSpPr>
                <a:cxnSpLocks/>
              </p:cNvCxnSpPr>
              <p:nvPr/>
            </p:nvCxnSpPr>
            <p:spPr>
              <a:xfrm>
                <a:off x="4526113" y="2094564"/>
                <a:ext cx="314634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2BB79C-D331-418D-8893-F21762155350}"/>
                  </a:ext>
                </a:extLst>
              </p:cNvPr>
              <p:cNvCxnSpPr>
                <a:cxnSpLocks/>
              </p:cNvCxnSpPr>
              <p:nvPr/>
            </p:nvCxnSpPr>
            <p:spPr>
              <a:xfrm>
                <a:off x="8047257" y="2094564"/>
                <a:ext cx="314634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3" name="TextBox 212">
              <a:extLst>
                <a:ext uri="{FF2B5EF4-FFF2-40B4-BE49-F238E27FC236}">
                  <a16:creationId xmlns:a16="http://schemas.microsoft.com/office/drawing/2014/main" id="{66A7A0E2-166E-4236-BED5-077F08E5BE58}"/>
                </a:ext>
              </a:extLst>
            </p:cNvPr>
            <p:cNvSpPr txBox="1"/>
            <p:nvPr/>
          </p:nvSpPr>
          <p:spPr>
            <a:xfrm>
              <a:off x="1856156" y="3868449"/>
              <a:ext cx="854208" cy="166199"/>
            </a:xfrm>
            <a:prstGeom prst="rect">
              <a:avLst/>
            </a:prstGeom>
            <a:noFill/>
          </p:spPr>
          <p:txBody>
            <a:bodyPr wrap="none" lIns="0" tIns="0" rIns="0" bIns="0" rtlCol="0" anchor="ctr" anchorCtr="1">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Technology</a:t>
              </a:r>
            </a:p>
          </p:txBody>
        </p:sp>
        <p:sp>
          <p:nvSpPr>
            <p:cNvPr id="215" name="TextBox 214">
              <a:extLst>
                <a:ext uri="{FF2B5EF4-FFF2-40B4-BE49-F238E27FC236}">
                  <a16:creationId xmlns:a16="http://schemas.microsoft.com/office/drawing/2014/main" id="{41DC42C6-3DDE-4433-AF79-62203A6B5AF9}"/>
                </a:ext>
              </a:extLst>
            </p:cNvPr>
            <p:cNvSpPr txBox="1"/>
            <p:nvPr/>
          </p:nvSpPr>
          <p:spPr>
            <a:xfrm>
              <a:off x="5377299" y="3785349"/>
              <a:ext cx="1104470" cy="332399"/>
            </a:xfrm>
            <a:prstGeom prst="rect">
              <a:avLst/>
            </a:prstGeom>
            <a:noFill/>
          </p:spPr>
          <p:txBody>
            <a:bodyPr wrap="square" lIns="0" tIns="0" rIns="0" bIns="0" rtlCol="0" anchor="ctr" anchorCtr="1">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Performance </a:t>
              </a:r>
              <a:br>
                <a:rPr kumimoji="0" lang="en-US" sz="1200" b="1" i="0" u="none" strike="noStrike" kern="1200" cap="none" spc="0" normalizeH="0" baseline="0" noProof="0" dirty="0">
                  <a:ln>
                    <a:noFill/>
                  </a:ln>
                  <a:solidFill>
                    <a:srgbClr val="000000"/>
                  </a:solidFill>
                  <a:effectLst/>
                  <a:uLnTx/>
                  <a:uFillTx/>
                  <a:latin typeface="Arial"/>
                  <a:ea typeface="+mn-ea"/>
                  <a:cs typeface="+mn-cs"/>
                </a:rPr>
              </a:br>
              <a:r>
                <a:rPr kumimoji="0" lang="en-US" sz="1200" b="1" i="0" u="none" strike="noStrike" kern="1200" cap="none" spc="0" normalizeH="0" baseline="0" noProof="0" dirty="0">
                  <a:ln>
                    <a:noFill/>
                  </a:ln>
                  <a:solidFill>
                    <a:srgbClr val="000000"/>
                  </a:solidFill>
                  <a:effectLst/>
                  <a:uLnTx/>
                  <a:uFillTx/>
                  <a:latin typeface="Arial"/>
                  <a:ea typeface="+mn-ea"/>
                  <a:cs typeface="+mn-cs"/>
                </a:rPr>
                <a:t>insights &amp; data</a:t>
              </a:r>
            </a:p>
          </p:txBody>
        </p:sp>
        <p:sp>
          <p:nvSpPr>
            <p:cNvPr id="217" name="TextBox 216">
              <a:extLst>
                <a:ext uri="{FF2B5EF4-FFF2-40B4-BE49-F238E27FC236}">
                  <a16:creationId xmlns:a16="http://schemas.microsoft.com/office/drawing/2014/main" id="{2F662CEE-F0E6-466A-9C88-DA63B827B397}"/>
                </a:ext>
              </a:extLst>
            </p:cNvPr>
            <p:cNvSpPr txBox="1"/>
            <p:nvPr/>
          </p:nvSpPr>
          <p:spPr>
            <a:xfrm>
              <a:off x="8898443" y="3868449"/>
              <a:ext cx="888064" cy="166199"/>
            </a:xfrm>
            <a:prstGeom prst="rect">
              <a:avLst/>
            </a:prstGeom>
            <a:noFill/>
          </p:spPr>
          <p:txBody>
            <a:bodyPr wrap="none" lIns="0" tIns="0" rIns="0" bIns="0" rtlCol="0" anchor="ctr" anchorCtr="1">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Governance</a:t>
              </a:r>
            </a:p>
          </p:txBody>
        </p:sp>
        <p:cxnSp>
          <p:nvCxnSpPr>
            <p:cNvPr id="248" name="Straight Connector 247">
              <a:extLst>
                <a:ext uri="{FF2B5EF4-FFF2-40B4-BE49-F238E27FC236}">
                  <a16:creationId xmlns:a16="http://schemas.microsoft.com/office/drawing/2014/main" id="{48A42A16-904F-4FCB-95C5-18F105951960}"/>
                </a:ext>
              </a:extLst>
            </p:cNvPr>
            <p:cNvCxnSpPr>
              <a:cxnSpLocks/>
            </p:cNvCxnSpPr>
            <p:nvPr/>
          </p:nvCxnSpPr>
          <p:spPr>
            <a:xfrm>
              <a:off x="1004969" y="4443215"/>
              <a:ext cx="314634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147D462-AE12-4916-8B42-D604899D0B18}"/>
                </a:ext>
              </a:extLst>
            </p:cNvPr>
            <p:cNvCxnSpPr>
              <a:cxnSpLocks/>
            </p:cNvCxnSpPr>
            <p:nvPr/>
          </p:nvCxnSpPr>
          <p:spPr>
            <a:xfrm>
              <a:off x="4526113" y="4443215"/>
              <a:ext cx="314634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1C4236F-6F5A-4ED6-BC9B-7EF300CAF0AA}"/>
                </a:ext>
              </a:extLst>
            </p:cNvPr>
            <p:cNvCxnSpPr>
              <a:cxnSpLocks/>
            </p:cNvCxnSpPr>
            <p:nvPr/>
          </p:nvCxnSpPr>
          <p:spPr>
            <a:xfrm>
              <a:off x="8047257" y="4443215"/>
              <a:ext cx="314634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5" name="Titre 7">
            <a:extLst>
              <a:ext uri="{FF2B5EF4-FFF2-40B4-BE49-F238E27FC236}">
                <a16:creationId xmlns:a16="http://schemas.microsoft.com/office/drawing/2014/main" id="{4B0965A4-52F8-4ED5-BB96-C086748EB4F2}"/>
              </a:ext>
            </a:extLst>
          </p:cNvPr>
          <p:cNvSpPr txBox="1">
            <a:spLocks/>
          </p:cNvSpPr>
          <p:nvPr/>
        </p:nvSpPr>
        <p:spPr bwMode="gray">
          <a:xfrm>
            <a:off x="457200" y="457200"/>
            <a:ext cx="11217244" cy="533400"/>
          </a:xfrm>
          <a:prstGeom prst="rect">
            <a:avLst/>
          </a:prstGeom>
        </p:spPr>
        <p:txBody>
          <a:bodyPr vert="horz" lIns="0" tIns="0" rIns="0" bIns="0" rtlCol="0" anchor="t" anchorCtr="0">
            <a:noAutofit/>
          </a:bodyPr>
          <a:lstStyle>
            <a:lvl1pPr algn="l" defTabSz="914400" rtl="0" eaLnBrk="1" latinLnBrk="0" hangingPunct="1">
              <a:lnSpc>
                <a:spcPct val="70000"/>
              </a:lnSpc>
              <a:spcBef>
                <a:spcPct val="0"/>
              </a:spcBef>
              <a:buNone/>
              <a:defRPr sz="5400" kern="1200">
                <a:solidFill>
                  <a:schemeClr val="tx2"/>
                </a:solidFill>
                <a:latin typeface="+mj-lt"/>
                <a:ea typeface="+mj-ea"/>
                <a:cs typeface="+mj-cs"/>
              </a:defRPr>
            </a:lvl1pPr>
          </a:lstStyle>
          <a:p>
            <a:pPr marL="0" marR="0" lvl="0" indent="0" algn="l" defTabSz="914400" rtl="0" eaLnBrk="1" fontAlgn="auto" latinLnBrk="0" hangingPunct="1">
              <a:lnSpc>
                <a:spcPct val="7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0338D"/>
                </a:solidFill>
                <a:effectLst/>
                <a:uLnTx/>
                <a:uFillTx/>
                <a:latin typeface="KPMG Extralight"/>
                <a:ea typeface="+mj-ea"/>
                <a:cs typeface="+mj-cs"/>
              </a:rPr>
              <a:t>Six Layers to Define the Target Operating Model (TOM)</a:t>
            </a:r>
            <a:endParaRPr kumimoji="0" lang="en-AU" altLang="en-US" sz="2800" b="0" i="0" u="none" strike="noStrike" kern="1200" cap="none" spc="0" normalizeH="0" baseline="0" noProof="0" dirty="0">
              <a:ln>
                <a:noFill/>
              </a:ln>
              <a:solidFill>
                <a:srgbClr val="00338D"/>
              </a:solidFill>
              <a:effectLst/>
              <a:uLnTx/>
              <a:uFillTx/>
              <a:latin typeface="KPMG Extralight"/>
              <a:ea typeface="+mj-ea"/>
              <a:cs typeface="+mj-cs"/>
            </a:endParaRPr>
          </a:p>
        </p:txBody>
      </p:sp>
    </p:spTree>
    <p:extLst>
      <p:ext uri="{BB962C8B-B14F-4D97-AF65-F5344CB8AC3E}">
        <p14:creationId xmlns:p14="http://schemas.microsoft.com/office/powerpoint/2010/main" val="285228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92083" y="6378175"/>
            <a:ext cx="3662045" cy="141605"/>
          </a:xfrm>
          <a:prstGeom prst="rect">
            <a:avLst/>
          </a:prstGeom>
        </p:spPr>
        <p:txBody>
          <a:bodyPr vert="horz" wrap="square" lIns="0" tIns="0" rIns="0" bIns="0" rtlCol="0">
            <a:spAutoFit/>
          </a:bodyPr>
          <a:lstStyle/>
          <a:p>
            <a:pPr marL="0" marR="0" lvl="0" indent="0" algn="l" defTabSz="914400" rtl="0" eaLnBrk="1" fontAlgn="auto" latinLnBrk="0" hangingPunct="1">
              <a:lnSpc>
                <a:spcPts val="835"/>
              </a:lnSpc>
              <a:spcBef>
                <a:spcPts val="0"/>
              </a:spcBef>
              <a:spcAft>
                <a:spcPts val="0"/>
              </a:spcAft>
              <a:buClrTx/>
              <a:buSzTx/>
              <a:buFontTx/>
              <a:buNone/>
              <a:tabLst>
                <a:tab pos="3590925" algn="l"/>
              </a:tabLst>
              <a:defRPr/>
            </a:pPr>
            <a:r>
              <a:rPr kumimoji="0" sz="700" b="0" i="0" u="none" strike="noStrike" kern="1200" cap="none" spc="-10" normalizeH="0" baseline="0" noProof="0" dirty="0">
                <a:ln>
                  <a:noFill/>
                </a:ln>
                <a:solidFill>
                  <a:srgbClr val="A7A8A7"/>
                </a:solidFill>
                <a:effectLst/>
                <a:uLnTx/>
                <a:uFillTx/>
                <a:latin typeface="Arial"/>
                <a:ea typeface="+mn-ea"/>
                <a:cs typeface="Arial"/>
              </a:rPr>
              <a:t>ernat</a:t>
            </a:r>
            <a:r>
              <a:rPr kumimoji="0" sz="700" b="0" i="0" u="none" strike="noStrike" kern="1200" cap="none" spc="-5" normalizeH="0" baseline="0" noProof="0" dirty="0">
                <a:ln>
                  <a:noFill/>
                </a:ln>
                <a:solidFill>
                  <a:srgbClr val="A7A8A7"/>
                </a:solidFill>
                <a:effectLst/>
                <a:uLnTx/>
                <a:uFillTx/>
                <a:latin typeface="Arial"/>
                <a:ea typeface="+mn-ea"/>
                <a:cs typeface="Arial"/>
              </a:rPr>
              <a:t>i</a:t>
            </a:r>
            <a:r>
              <a:rPr kumimoji="0" sz="700" b="0" i="0" u="none" strike="noStrike" kern="1200" cap="none" spc="-10" normalizeH="0" baseline="0" noProof="0" dirty="0">
                <a:ln>
                  <a:noFill/>
                </a:ln>
                <a:solidFill>
                  <a:srgbClr val="A7A8A7"/>
                </a:solidFill>
                <a:effectLst/>
                <a:uLnTx/>
                <a:uFillTx/>
                <a:latin typeface="Arial"/>
                <a:ea typeface="+mn-ea"/>
                <a:cs typeface="Arial"/>
              </a:rPr>
              <a:t>ona</a:t>
            </a:r>
            <a:r>
              <a:rPr kumimoji="0" sz="700" b="0" i="0" u="none" strike="noStrike" kern="1200" cap="none" spc="-5" normalizeH="0" baseline="0" noProof="0" dirty="0">
                <a:ln>
                  <a:noFill/>
                </a:ln>
                <a:solidFill>
                  <a:srgbClr val="A7A8A7"/>
                </a:solidFill>
                <a:effectLst/>
                <a:uLnTx/>
                <a:uFillTx/>
                <a:latin typeface="Arial"/>
                <a:ea typeface="+mn-ea"/>
                <a:cs typeface="Arial"/>
              </a:rPr>
              <a:t>l</a:t>
            </a:r>
            <a:r>
              <a:rPr kumimoji="0" sz="700" b="0" i="0" u="none" strike="noStrike" kern="1200" cap="none" spc="70" normalizeH="0" baseline="0" noProof="0" dirty="0">
                <a:ln>
                  <a:noFill/>
                </a:ln>
                <a:solidFill>
                  <a:srgbClr val="A7A8A7"/>
                </a:solidFill>
                <a:effectLst/>
                <a:uLnTx/>
                <a:uFillTx/>
                <a:latin typeface="Arial"/>
                <a:ea typeface="+mn-ea"/>
                <a:cs typeface="Arial"/>
              </a:rPr>
              <a:t> </a:t>
            </a:r>
            <a:r>
              <a:rPr kumimoji="0" sz="700" b="0" i="0" u="none" strike="noStrike" kern="1200" cap="none" spc="-5" normalizeH="0" baseline="0" noProof="0" dirty="0">
                <a:ln>
                  <a:noFill/>
                </a:ln>
                <a:solidFill>
                  <a:srgbClr val="A7A8A7"/>
                </a:solidFill>
                <a:effectLst/>
                <a:uLnTx/>
                <a:uFillTx/>
                <a:latin typeface="Arial"/>
                <a:ea typeface="+mn-ea"/>
                <a:cs typeface="Arial"/>
              </a:rPr>
              <a:t>C</a:t>
            </a:r>
            <a:r>
              <a:rPr kumimoji="0" sz="700" b="0" i="0" u="none" strike="noStrike" kern="1200" cap="none" spc="-10" normalizeH="0" baseline="0" noProof="0" dirty="0">
                <a:ln>
                  <a:noFill/>
                </a:ln>
                <a:solidFill>
                  <a:srgbClr val="A7A8A7"/>
                </a:solidFill>
                <a:effectLst/>
                <a:uLnTx/>
                <a:uFillTx/>
                <a:latin typeface="Arial"/>
                <a:ea typeface="+mn-ea"/>
                <a:cs typeface="Arial"/>
              </a:rPr>
              <a:t>ooperat</a:t>
            </a:r>
            <a:r>
              <a:rPr kumimoji="0" sz="700" b="0" i="0" u="none" strike="noStrike" kern="1200" cap="none" spc="-5" normalizeH="0" baseline="0" noProof="0" dirty="0">
                <a:ln>
                  <a:noFill/>
                </a:ln>
                <a:solidFill>
                  <a:srgbClr val="A7A8A7"/>
                </a:solidFill>
                <a:effectLst/>
                <a:uLnTx/>
                <a:uFillTx/>
                <a:latin typeface="Arial"/>
                <a:ea typeface="+mn-ea"/>
                <a:cs typeface="Arial"/>
              </a:rPr>
              <a:t>ive</a:t>
            </a:r>
            <a:r>
              <a:rPr kumimoji="0" sz="700" b="0" i="0" u="none" strike="noStrike" kern="1200" cap="none" spc="0" normalizeH="0" baseline="0" noProof="0" dirty="0">
                <a:ln>
                  <a:noFill/>
                </a:ln>
                <a:solidFill>
                  <a:srgbClr val="A7A8A7"/>
                </a:solidFill>
                <a:effectLst/>
                <a:uLnTx/>
                <a:uFillTx/>
                <a:latin typeface="Arial"/>
                <a:ea typeface="+mn-ea"/>
                <a:cs typeface="Arial"/>
              </a:rPr>
              <a:t>	</a:t>
            </a:r>
            <a:r>
              <a:rPr kumimoji="0" sz="1500" b="0" i="0" u="none" strike="noStrike" kern="1200" cap="none" spc="-7" normalizeH="0" baseline="-13888" noProof="0" dirty="0">
                <a:ln>
                  <a:noFill/>
                </a:ln>
                <a:solidFill>
                  <a:srgbClr val="00338D"/>
                </a:solidFill>
                <a:effectLst/>
                <a:uLnTx/>
                <a:uFillTx/>
                <a:latin typeface="Arial"/>
                <a:ea typeface="+mn-ea"/>
                <a:cs typeface="Arial"/>
              </a:rPr>
              <a:t>4</a:t>
            </a:r>
            <a:endParaRPr kumimoji="0" sz="1500" b="0" i="0" u="none" strike="noStrike" kern="1200" cap="none" spc="0" normalizeH="0" baseline="-13888" noProof="0">
              <a:ln>
                <a:noFill/>
              </a:ln>
              <a:solidFill>
                <a:prstClr val="black"/>
              </a:solidFill>
              <a:effectLst/>
              <a:uLnTx/>
              <a:uFillTx/>
              <a:latin typeface="Arial"/>
              <a:ea typeface="+mn-ea"/>
              <a:cs typeface="Arial"/>
            </a:endParaRPr>
          </a:p>
        </p:txBody>
      </p:sp>
      <p:sp>
        <p:nvSpPr>
          <p:cNvPr id="4" name="object 4"/>
          <p:cNvSpPr/>
          <p:nvPr/>
        </p:nvSpPr>
        <p:spPr>
          <a:xfrm>
            <a:off x="2298788" y="2466421"/>
            <a:ext cx="3179692" cy="3111712"/>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7691628" y="0"/>
            <a:ext cx="4500880" cy="6858000"/>
          </a:xfrm>
          <a:custGeom>
            <a:avLst/>
            <a:gdLst/>
            <a:ahLst/>
            <a:cxnLst/>
            <a:rect l="l" t="t" r="r" b="b"/>
            <a:pathLst>
              <a:path w="4500880" h="6858000">
                <a:moveTo>
                  <a:pt x="0" y="6858000"/>
                </a:moveTo>
                <a:lnTo>
                  <a:pt x="4500384" y="6858000"/>
                </a:lnTo>
                <a:lnTo>
                  <a:pt x="4500384" y="0"/>
                </a:lnTo>
                <a:lnTo>
                  <a:pt x="0" y="0"/>
                </a:lnTo>
                <a:lnTo>
                  <a:pt x="0" y="6858000"/>
                </a:lnTo>
                <a:close/>
              </a:path>
            </a:pathLst>
          </a:custGeom>
          <a:solidFill>
            <a:srgbClr val="00338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4824065" y="2068896"/>
            <a:ext cx="2059305" cy="787400"/>
          </a:xfrm>
          <a:prstGeom prst="rect">
            <a:avLst/>
          </a:prstGeom>
        </p:spPr>
        <p:txBody>
          <a:bodyPr vert="horz" wrap="square" lIns="0" tIns="12065" rIns="0" bIns="0" rtlCol="0">
            <a:spAutoFit/>
          </a:bodyPr>
          <a:lstStyle/>
          <a:p>
            <a:pPr marL="12700" marR="5080" lvl="0" indent="-1905" algn="ctr" defTabSz="914400" rtl="0" eaLnBrk="1" fontAlgn="auto" latinLnBrk="0" hangingPunct="1">
              <a:lnSpc>
                <a:spcPct val="100000"/>
              </a:lnSpc>
              <a:spcBef>
                <a:spcPts val="95"/>
              </a:spcBef>
              <a:spcAft>
                <a:spcPts val="0"/>
              </a:spcAft>
              <a:buClrTx/>
              <a:buSzTx/>
              <a:buFontTx/>
              <a:buNone/>
              <a:tabLst/>
              <a:defRPr/>
            </a:pP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Information and data requirements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enable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the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TPRM program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operate effectively and efficiently as  well as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highlight weaknesses and  areas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of</a:t>
            </a:r>
            <a:r>
              <a:rPr kumimoji="0" sz="1000" b="0" i="0" u="none" strike="noStrike" kern="1200" cap="none" spc="15" normalizeH="0" baseline="0" noProof="0" dirty="0">
                <a:ln>
                  <a:noFill/>
                </a:ln>
                <a:solidFill>
                  <a:srgbClr val="00A3A1"/>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improvement</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7" name="object 7"/>
          <p:cNvSpPr txBox="1"/>
          <p:nvPr/>
        </p:nvSpPr>
        <p:spPr>
          <a:xfrm>
            <a:off x="5580487" y="3129784"/>
            <a:ext cx="1801495" cy="970280"/>
          </a:xfrm>
          <a:prstGeom prst="rect">
            <a:avLst/>
          </a:prstGeom>
        </p:spPr>
        <p:txBody>
          <a:bodyPr vert="horz" wrap="square" lIns="0" tIns="5715" rIns="0" bIns="0" rtlCol="0">
            <a:spAutoFit/>
          </a:bodyPr>
          <a:lstStyle/>
          <a:p>
            <a:pPr marL="12700" marR="5080" lvl="0" indent="-635" algn="ctr" defTabSz="914400" rtl="0" eaLnBrk="1" fontAlgn="auto" latinLnBrk="0" hangingPunct="1">
              <a:lnSpc>
                <a:spcPct val="104000"/>
              </a:lnSpc>
              <a:spcBef>
                <a:spcPts val="45"/>
              </a:spcBef>
              <a:spcAft>
                <a:spcPts val="0"/>
              </a:spcAft>
              <a:buClrTx/>
              <a:buSzTx/>
              <a:buFontTx/>
              <a:buNone/>
              <a:tabLst/>
              <a:defRPr/>
            </a:pP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Software,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tools, systems and  database infrastructure, and  related procedures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support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the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TPRM process and  facilitate data collation, storage,  aggregation and</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reporting.</a:t>
            </a:r>
            <a:endParaRPr kumimoji="0" sz="1000" b="0" i="0" u="none" strike="noStrike" kern="1200" cap="none" spc="0" normalizeH="0" baseline="0" noProof="0" dirty="0">
              <a:ln>
                <a:noFill/>
              </a:ln>
              <a:solidFill>
                <a:prstClr val="black"/>
              </a:solidFill>
              <a:effectLst/>
              <a:uLnTx/>
              <a:uFillTx/>
              <a:latin typeface="Univers 45 Light"/>
              <a:ea typeface="+mn-ea"/>
              <a:cs typeface="Univers 45 Light"/>
            </a:endParaRPr>
          </a:p>
        </p:txBody>
      </p:sp>
      <p:sp>
        <p:nvSpPr>
          <p:cNvPr id="8" name="object 8"/>
          <p:cNvSpPr txBox="1"/>
          <p:nvPr/>
        </p:nvSpPr>
        <p:spPr>
          <a:xfrm>
            <a:off x="5550003" y="4276181"/>
            <a:ext cx="1652270" cy="970280"/>
          </a:xfrm>
          <a:prstGeom prst="rect">
            <a:avLst/>
          </a:prstGeom>
        </p:spPr>
        <p:txBody>
          <a:bodyPr vert="horz" wrap="square" lIns="0" tIns="5715" rIns="0" bIns="0" rtlCol="0">
            <a:spAutoFit/>
          </a:bodyPr>
          <a:lstStyle/>
          <a:p>
            <a:pPr marL="12700" marR="5080" lvl="0" indent="-635" algn="ctr" defTabSz="914400" rtl="0" eaLnBrk="1" fontAlgn="auto" latinLnBrk="0" hangingPunct="1">
              <a:lnSpc>
                <a:spcPct val="104000"/>
              </a:lnSpc>
              <a:spcBef>
                <a:spcPts val="45"/>
              </a:spcBef>
              <a:spcAft>
                <a:spcPts val="0"/>
              </a:spcAft>
              <a:buClrTx/>
              <a:buSzTx/>
              <a:buFontTx/>
              <a:buNone/>
              <a:tabLst/>
              <a:defRPr/>
            </a:pP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Exit strategy, plan and  checklists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document the  transition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of third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parties that  are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no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longer delivering  services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or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products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the  organization</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9" name="object 9"/>
          <p:cNvSpPr txBox="1"/>
          <p:nvPr/>
        </p:nvSpPr>
        <p:spPr>
          <a:xfrm>
            <a:off x="5105763" y="5424602"/>
            <a:ext cx="2197100" cy="635000"/>
          </a:xfrm>
          <a:prstGeom prst="rect">
            <a:avLst/>
          </a:prstGeom>
        </p:spPr>
        <p:txBody>
          <a:bodyPr vert="horz" wrap="square" lIns="0" tIns="12065" rIns="0" bIns="0" rtlCol="0">
            <a:spAutoFit/>
          </a:bodyPr>
          <a:lstStyle/>
          <a:p>
            <a:pPr marL="12065" marR="5080" lvl="0" indent="-1270" algn="ctr" defTabSz="914400" rtl="0" eaLnBrk="1" fontAlgn="auto" latinLnBrk="0" hangingPunct="1">
              <a:lnSpc>
                <a:spcPct val="100000"/>
              </a:lnSpc>
              <a:spcBef>
                <a:spcPts val="95"/>
              </a:spcBef>
              <a:spcAft>
                <a:spcPts val="0"/>
              </a:spcAft>
              <a:buClrTx/>
              <a:buSzTx/>
              <a:buFontTx/>
              <a:buNone/>
              <a:tabLst/>
              <a:defRPr/>
            </a:pP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Regular monitoring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focus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on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critical  relationships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contracts and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“red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flag”  events based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on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materiality of  relationships</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1" name="object 11"/>
          <p:cNvSpPr txBox="1"/>
          <p:nvPr/>
        </p:nvSpPr>
        <p:spPr>
          <a:xfrm>
            <a:off x="725851" y="5135567"/>
            <a:ext cx="4346575" cy="1115695"/>
          </a:xfrm>
          <a:prstGeom prst="rect">
            <a:avLst/>
          </a:prstGeom>
        </p:spPr>
        <p:txBody>
          <a:bodyPr vert="horz" wrap="square" lIns="0" tIns="12065" rIns="0" bIns="0" rtlCol="0">
            <a:spAutoFit/>
          </a:bodyPr>
          <a:lstStyle/>
          <a:p>
            <a:pPr marL="12700" marR="2320290" lvl="0" indent="0" algn="ctr" defTabSz="914400" rtl="0" eaLnBrk="1" fontAlgn="auto" latinLnBrk="0" hangingPunct="1">
              <a:lnSpc>
                <a:spcPct val="100000"/>
              </a:lnSpc>
              <a:spcBef>
                <a:spcPts val="95"/>
              </a:spcBef>
              <a:spcAft>
                <a:spcPts val="0"/>
              </a:spcAft>
              <a:buClrTx/>
              <a:buSzTx/>
              <a:buFontTx/>
              <a:buNone/>
              <a:tabLst/>
              <a:defRPr/>
            </a:pP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Perform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Inherent and Residual risk  assessments. Standard due  diligence questionnaires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evaluate  risks and control</a:t>
            </a:r>
            <a:r>
              <a:rPr kumimoji="0" sz="1000" b="0" i="0" u="none" strike="noStrike" kern="1200" cap="none" spc="30" normalizeH="0" baseline="0" noProof="0" dirty="0">
                <a:ln>
                  <a:noFill/>
                </a:ln>
                <a:solidFill>
                  <a:srgbClr val="005EB8"/>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environment</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a:p>
            <a:pPr marL="1872614" marR="5080" lvl="0" indent="635" algn="ctr" defTabSz="914400" rtl="0" eaLnBrk="1" fontAlgn="auto" latinLnBrk="0" hangingPunct="1">
              <a:lnSpc>
                <a:spcPct val="104000"/>
              </a:lnSpc>
              <a:spcBef>
                <a:spcPts val="45"/>
              </a:spcBef>
              <a:spcAft>
                <a:spcPts val="0"/>
              </a:spcAft>
              <a:buClrTx/>
              <a:buSzTx/>
              <a:buFontTx/>
              <a:buNone/>
              <a:tabLst/>
              <a:defRPr/>
            </a:pP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Standard contractual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terms to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define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rights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and responsibilities. Central repository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to  be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maintained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to store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contracts and</a:t>
            </a:r>
            <a:r>
              <a:rPr kumimoji="0" sz="1000" b="0" i="0" u="none" strike="noStrike" kern="1200" cap="none" spc="60" normalizeH="0" baseline="0" noProof="0" dirty="0">
                <a:ln>
                  <a:noFill/>
                </a:ln>
                <a:solidFill>
                  <a:srgbClr val="005EB8"/>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inform</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2" name="object 12"/>
          <p:cNvSpPr txBox="1"/>
          <p:nvPr/>
        </p:nvSpPr>
        <p:spPr>
          <a:xfrm>
            <a:off x="330184" y="4216224"/>
            <a:ext cx="1810385" cy="787400"/>
          </a:xfrm>
          <a:prstGeom prst="rect">
            <a:avLst/>
          </a:prstGeom>
        </p:spPr>
        <p:txBody>
          <a:bodyPr vert="horz" wrap="square" lIns="0" tIns="12065" rIns="0" bIns="0" rtlCol="0">
            <a:spAutoFit/>
          </a:bodyPr>
          <a:lstStyle/>
          <a:p>
            <a:pPr marL="12065" marR="5080" lvl="0" indent="-1270" algn="ctr" defTabSz="914400" rtl="0" eaLnBrk="1" fontAlgn="auto" latinLnBrk="0" hangingPunct="1">
              <a:lnSpc>
                <a:spcPct val="100000"/>
              </a:lnSpc>
              <a:spcBef>
                <a:spcPts val="95"/>
              </a:spcBef>
              <a:spcAft>
                <a:spcPts val="0"/>
              </a:spcAft>
              <a:buClrTx/>
              <a:buSzTx/>
              <a:buFontTx/>
              <a:buNone/>
              <a:tabLst/>
              <a:defRPr/>
            </a:pP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Process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scope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the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TPRM  program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Define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third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parties,  business case; alignment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of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the  TPRM program with strategic  goals and</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objectives</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3" name="object 13"/>
          <p:cNvSpPr txBox="1"/>
          <p:nvPr/>
        </p:nvSpPr>
        <p:spPr>
          <a:xfrm>
            <a:off x="455790" y="3005316"/>
            <a:ext cx="1789430" cy="939800"/>
          </a:xfrm>
          <a:prstGeom prst="rect">
            <a:avLst/>
          </a:prstGeom>
        </p:spPr>
        <p:txBody>
          <a:bodyPr vert="horz" wrap="square" lIns="0" tIns="12065" rIns="0" bIns="0" rtlCol="0">
            <a:spAutoFit/>
          </a:bodyPr>
          <a:lstStyle/>
          <a:p>
            <a:pPr marL="12700" marR="5080" lvl="0" indent="635" algn="ctr" defTabSz="914400" rtl="0" eaLnBrk="1" fontAlgn="auto" latinLnBrk="0" hangingPunct="1">
              <a:lnSpc>
                <a:spcPct val="100000"/>
              </a:lnSpc>
              <a:spcBef>
                <a:spcPts val="95"/>
              </a:spcBef>
              <a:spcAft>
                <a:spcPts val="0"/>
              </a:spcAft>
              <a:buClrTx/>
              <a:buSzTx/>
              <a:buFontTx/>
              <a:buNone/>
              <a:tabLst/>
              <a:defRPr/>
            </a:pP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Governance documentation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set </a:t>
            </a: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the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overall TPRM</a:t>
            </a:r>
            <a:r>
              <a:rPr kumimoji="0" sz="1000" b="0" i="0" u="none" strike="noStrike" kern="1200" cap="none" spc="15" normalizeH="0" baseline="0" noProof="0" dirty="0">
                <a:ln>
                  <a:noFill/>
                </a:ln>
                <a:solidFill>
                  <a:srgbClr val="005EB8"/>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standards</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a:p>
            <a:pPr marL="146685" marR="137795" lvl="0" indent="-1905" algn="ctr"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5" normalizeH="0" baseline="0" noProof="0" dirty="0">
                <a:ln>
                  <a:noFill/>
                </a:ln>
                <a:solidFill>
                  <a:srgbClr val="005EB8"/>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5EB8"/>
                </a:solidFill>
                <a:effectLst/>
                <a:uLnTx/>
                <a:uFillTx/>
                <a:latin typeface="Univers 45 Light"/>
                <a:ea typeface="+mn-ea"/>
                <a:cs typeface="Univers 45 Light"/>
              </a:rPr>
              <a:t>policies and procedures,  oversight structure and  committees, and roles and  responsibilities.</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4" name="object 14"/>
          <p:cNvSpPr txBox="1"/>
          <p:nvPr/>
        </p:nvSpPr>
        <p:spPr>
          <a:xfrm>
            <a:off x="1065735" y="2261922"/>
            <a:ext cx="1519555" cy="635000"/>
          </a:xfrm>
          <a:prstGeom prst="rect">
            <a:avLst/>
          </a:prstGeom>
        </p:spPr>
        <p:txBody>
          <a:bodyPr vert="horz" wrap="square" lIns="0" tIns="12065" rIns="0" bIns="0" rtlCol="0">
            <a:spAutoFit/>
          </a:bodyPr>
          <a:lstStyle/>
          <a:p>
            <a:pPr marL="12700" marR="5080" lvl="0" indent="0" algn="ctr" defTabSz="914400" rtl="0" eaLnBrk="1" fontAlgn="auto" latinLnBrk="0" hangingPunct="1">
              <a:lnSpc>
                <a:spcPct val="100000"/>
              </a:lnSpc>
              <a:spcBef>
                <a:spcPts val="95"/>
              </a:spcBef>
              <a:spcAft>
                <a:spcPts val="0"/>
              </a:spcAft>
              <a:buClrTx/>
              <a:buSzTx/>
              <a:buFontTx/>
              <a:buNone/>
              <a:tabLst/>
              <a:defRPr/>
            </a:pP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Programs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and initiatives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increase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the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overall TPRM  awareness, skills and  competencies</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5" name="object 15"/>
          <p:cNvSpPr txBox="1"/>
          <p:nvPr/>
        </p:nvSpPr>
        <p:spPr>
          <a:xfrm>
            <a:off x="2870649" y="2092549"/>
            <a:ext cx="1806575" cy="1778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the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governance</a:t>
            </a:r>
            <a:r>
              <a:rPr kumimoji="0" sz="1000" b="0" i="0" u="none" strike="noStrike" kern="1200" cap="none" spc="-20" normalizeH="0" baseline="0" noProof="0" dirty="0">
                <a:ln>
                  <a:noFill/>
                </a:ln>
                <a:solidFill>
                  <a:srgbClr val="00A3A1"/>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documentation.</a:t>
            </a:r>
            <a:endParaRPr kumimoji="0" sz="10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6" name="object 16"/>
          <p:cNvSpPr txBox="1">
            <a:spLocks noGrp="1"/>
          </p:cNvSpPr>
          <p:nvPr>
            <p:ph type="title"/>
          </p:nvPr>
        </p:nvSpPr>
        <p:spPr>
          <a:xfrm>
            <a:off x="444500" y="156464"/>
            <a:ext cx="4752340" cy="848360"/>
          </a:xfrm>
          <a:prstGeom prst="rect">
            <a:avLst/>
          </a:prstGeom>
        </p:spPr>
        <p:txBody>
          <a:bodyPr vert="horz" wrap="square" lIns="0" tIns="12700" rIns="0" bIns="0" rtlCol="0">
            <a:spAutoFit/>
          </a:bodyPr>
          <a:lstStyle/>
          <a:p>
            <a:pPr marL="12700">
              <a:lnSpc>
                <a:spcPct val="100000"/>
              </a:lnSpc>
              <a:spcBef>
                <a:spcPts val="100"/>
              </a:spcBef>
            </a:pPr>
            <a:r>
              <a:rPr spc="-5" dirty="0"/>
              <a:t>TPRM Overview </a:t>
            </a:r>
            <a:r>
              <a:rPr dirty="0"/>
              <a:t>&amp;</a:t>
            </a:r>
            <a:r>
              <a:rPr spc="-80" dirty="0"/>
              <a:t> </a:t>
            </a:r>
            <a:r>
              <a:rPr spc="-5" dirty="0"/>
              <a:t>Objectives</a:t>
            </a:r>
          </a:p>
        </p:txBody>
      </p:sp>
      <p:sp>
        <p:nvSpPr>
          <p:cNvPr id="17" name="object 17"/>
          <p:cNvSpPr txBox="1"/>
          <p:nvPr/>
        </p:nvSpPr>
        <p:spPr>
          <a:xfrm>
            <a:off x="440805" y="978894"/>
            <a:ext cx="6900545" cy="1138555"/>
          </a:xfrm>
          <a:prstGeom prst="rect">
            <a:avLst/>
          </a:prstGeom>
        </p:spPr>
        <p:txBody>
          <a:bodyPr vert="horz" wrap="square" lIns="0" tIns="13335" rIns="0" bIns="0" rtlCol="0">
            <a:spAutoFit/>
          </a:bodyPr>
          <a:lstStyle/>
          <a:p>
            <a:pPr marL="12700" marR="5080" lvl="0" indent="0" algn="just"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Our </a:t>
            </a:r>
            <a:r>
              <a:rPr kumimoji="0" sz="1400" b="0" i="0" u="none" strike="noStrike" kern="1200" cap="none" spc="-5" normalizeH="0" baseline="0" noProof="0" dirty="0">
                <a:ln>
                  <a:noFill/>
                </a:ln>
                <a:solidFill>
                  <a:srgbClr val="808080"/>
                </a:solidFill>
                <a:effectLst/>
                <a:uLnTx/>
                <a:uFillTx/>
                <a:latin typeface="Univers 45 Light"/>
                <a:ea typeface="+mn-ea"/>
                <a:cs typeface="Univers 45 Light"/>
              </a:rPr>
              <a:t>Third Party </a:t>
            </a: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Risk </a:t>
            </a:r>
            <a:r>
              <a:rPr kumimoji="0" sz="1400" b="0" i="0" u="none" strike="noStrike" kern="1200" cap="none" spc="-5" normalizeH="0" baseline="0" noProof="0" dirty="0">
                <a:ln>
                  <a:noFill/>
                </a:ln>
                <a:solidFill>
                  <a:srgbClr val="808080"/>
                </a:solidFill>
                <a:effectLst/>
                <a:uLnTx/>
                <a:uFillTx/>
                <a:latin typeface="Univers 45 Light"/>
                <a:ea typeface="+mn-ea"/>
                <a:cs typeface="Univers 45 Light"/>
              </a:rPr>
              <a:t>(TPR) Navigator framework </a:t>
            </a: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is built along the three lines of </a:t>
            </a:r>
            <a:r>
              <a:rPr kumimoji="0" sz="1400" b="0" i="0" u="none" strike="noStrike" kern="1200" cap="none" spc="-10" normalizeH="0" baseline="0" noProof="0" dirty="0">
                <a:ln>
                  <a:noFill/>
                </a:ln>
                <a:solidFill>
                  <a:srgbClr val="808080"/>
                </a:solidFill>
                <a:effectLst/>
                <a:uLnTx/>
                <a:uFillTx/>
                <a:latin typeface="Univers 45 Light"/>
                <a:ea typeface="+mn-ea"/>
                <a:cs typeface="Univers 45 Light"/>
              </a:rPr>
              <a:t>defense  </a:t>
            </a: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model to </a:t>
            </a:r>
            <a:r>
              <a:rPr kumimoji="0" sz="1400" b="0" i="0" u="none" strike="noStrike" kern="1200" cap="none" spc="-5" normalizeH="0" baseline="0" noProof="0" dirty="0">
                <a:ln>
                  <a:noFill/>
                </a:ln>
                <a:solidFill>
                  <a:srgbClr val="808080"/>
                </a:solidFill>
                <a:effectLst/>
                <a:uLnTx/>
                <a:uFillTx/>
                <a:latin typeface="Univers 45 Light"/>
                <a:ea typeface="+mn-ea"/>
                <a:cs typeface="Univers 45 Light"/>
              </a:rPr>
              <a:t>provide </a:t>
            </a: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a holistic </a:t>
            </a:r>
            <a:r>
              <a:rPr kumimoji="0" sz="1400" b="0" i="0" u="none" strike="noStrike" kern="1200" cap="none" spc="-5" normalizeH="0" baseline="0" noProof="0" dirty="0">
                <a:ln>
                  <a:noFill/>
                </a:ln>
                <a:solidFill>
                  <a:srgbClr val="808080"/>
                </a:solidFill>
                <a:effectLst/>
                <a:uLnTx/>
                <a:uFillTx/>
                <a:latin typeface="Univers 45 Light"/>
                <a:ea typeface="+mn-ea"/>
                <a:cs typeface="Univers 45 Light"/>
              </a:rPr>
              <a:t>framework </a:t>
            </a: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to identify risks, </a:t>
            </a:r>
            <a:r>
              <a:rPr kumimoji="0" sz="1400" b="0" i="0" u="none" strike="noStrike" kern="1200" cap="none" spc="-5" normalizeH="0" baseline="0" noProof="0" dirty="0">
                <a:ln>
                  <a:noFill/>
                </a:ln>
                <a:solidFill>
                  <a:srgbClr val="808080"/>
                </a:solidFill>
                <a:effectLst/>
                <a:uLnTx/>
                <a:uFillTx/>
                <a:latin typeface="Univers 45 Light"/>
                <a:ea typeface="+mn-ea"/>
                <a:cs typeface="Univers 45 Light"/>
              </a:rPr>
              <a:t>strengths </a:t>
            </a: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and </a:t>
            </a:r>
            <a:r>
              <a:rPr kumimoji="0" sz="1400" b="0" i="0" u="none" strike="noStrike" kern="1200" cap="none" spc="-5" normalizeH="0" baseline="0" noProof="0" dirty="0">
                <a:ln>
                  <a:noFill/>
                </a:ln>
                <a:solidFill>
                  <a:srgbClr val="808080"/>
                </a:solidFill>
                <a:effectLst/>
                <a:uLnTx/>
                <a:uFillTx/>
                <a:latin typeface="Univers 45 Light"/>
                <a:ea typeface="+mn-ea"/>
                <a:cs typeface="Univers 45 Light"/>
              </a:rPr>
              <a:t>weaknesses of</a:t>
            </a:r>
            <a:r>
              <a:rPr kumimoji="0" sz="1400" b="0" i="0" u="none" strike="noStrike" kern="1200" cap="none" spc="-250" normalizeH="0" baseline="0" noProof="0" dirty="0">
                <a:ln>
                  <a:noFill/>
                </a:ln>
                <a:solidFill>
                  <a:srgbClr val="808080"/>
                </a:solidFill>
                <a:effectLst/>
                <a:uLnTx/>
                <a:uFillTx/>
                <a:latin typeface="Univers 45 Light"/>
                <a:ea typeface="+mn-ea"/>
                <a:cs typeface="Univers 45 Light"/>
              </a:rPr>
              <a:t> </a:t>
            </a: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an  </a:t>
            </a:r>
            <a:r>
              <a:rPr kumimoji="0" sz="1400" b="0" i="0" u="none" strike="noStrike" kern="1200" cap="none" spc="-15" normalizeH="0" baseline="0" noProof="0" dirty="0">
                <a:ln>
                  <a:noFill/>
                </a:ln>
                <a:solidFill>
                  <a:srgbClr val="808080"/>
                </a:solidFill>
                <a:effectLst/>
                <a:uLnTx/>
                <a:uFillTx/>
                <a:latin typeface="Univers 45 Light"/>
                <a:ea typeface="+mn-ea"/>
                <a:cs typeface="Univers 45 Light"/>
              </a:rPr>
              <a:t>organization’s </a:t>
            </a:r>
            <a:r>
              <a:rPr kumimoji="0" sz="1400" b="0" i="0" u="none" strike="noStrike" kern="1200" cap="none" spc="-5" normalizeH="0" baseline="0" noProof="0" dirty="0">
                <a:ln>
                  <a:noFill/>
                </a:ln>
                <a:solidFill>
                  <a:srgbClr val="808080"/>
                </a:solidFill>
                <a:effectLst/>
                <a:uLnTx/>
                <a:uFillTx/>
                <a:latin typeface="Univers 45 Light"/>
                <a:ea typeface="+mn-ea"/>
                <a:cs typeface="Univers 45 Light"/>
              </a:rPr>
              <a:t>TPRM</a:t>
            </a:r>
            <a:r>
              <a:rPr kumimoji="0" sz="1400" b="0" i="0" u="none" strike="noStrike" kern="1200" cap="none" spc="-210" normalizeH="0" baseline="0" noProof="0" dirty="0">
                <a:ln>
                  <a:noFill/>
                </a:ln>
                <a:solidFill>
                  <a:srgbClr val="808080"/>
                </a:solidFill>
                <a:effectLst/>
                <a:uLnTx/>
                <a:uFillTx/>
                <a:latin typeface="Univers 45 Light"/>
                <a:ea typeface="+mn-ea"/>
                <a:cs typeface="Univers 45 Light"/>
              </a:rPr>
              <a:t> </a:t>
            </a:r>
            <a:r>
              <a:rPr kumimoji="0" sz="1400" b="0" i="0" u="none" strike="noStrike" kern="1200" cap="none" spc="0" normalizeH="0" baseline="0" noProof="0" dirty="0">
                <a:ln>
                  <a:noFill/>
                </a:ln>
                <a:solidFill>
                  <a:srgbClr val="808080"/>
                </a:solidFill>
                <a:effectLst/>
                <a:uLnTx/>
                <a:uFillTx/>
                <a:latin typeface="Univers 45 Light"/>
                <a:ea typeface="+mn-ea"/>
                <a:cs typeface="Univers 45 Light"/>
              </a:rPr>
              <a:t>program</a:t>
            </a:r>
            <a:endParaRPr kumimoji="0" sz="1400" b="0" i="0" u="none" strike="noStrike" kern="1200" cap="none" spc="0" normalizeH="0" baseline="0" noProof="0" dirty="0">
              <a:ln>
                <a:noFill/>
              </a:ln>
              <a:solidFill>
                <a:prstClr val="black"/>
              </a:solidFill>
              <a:effectLst/>
              <a:uLnTx/>
              <a:uFillTx/>
              <a:latin typeface="Univers 45 Light"/>
              <a:ea typeface="+mn-ea"/>
              <a:cs typeface="Univers 45 Light"/>
            </a:endParaRPr>
          </a:p>
          <a:p>
            <a:pPr marL="2395220" marR="2620645" lvl="0" indent="-1905" algn="ctr" defTabSz="914400" rtl="0" eaLnBrk="1" fontAlgn="auto" latinLnBrk="0" hangingPunct="1">
              <a:lnSpc>
                <a:spcPct val="100000"/>
              </a:lnSpc>
              <a:spcBef>
                <a:spcPts val="120"/>
              </a:spcBef>
              <a:spcAft>
                <a:spcPts val="0"/>
              </a:spcAft>
              <a:buClrTx/>
              <a:buSzTx/>
              <a:buFontTx/>
              <a:buNone/>
              <a:tabLst/>
              <a:defRPr/>
            </a:pP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Oversight activities related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ensuring adherence </a:t>
            </a:r>
            <a:r>
              <a:rPr kumimoji="0" sz="1000" b="0" i="0" u="none" strike="noStrike" kern="1200" cap="none" spc="-5" normalizeH="0" baseline="0" noProof="0" dirty="0">
                <a:ln>
                  <a:noFill/>
                </a:ln>
                <a:solidFill>
                  <a:srgbClr val="00A3A1"/>
                </a:solidFill>
                <a:effectLst/>
                <a:uLnTx/>
                <a:uFillTx/>
                <a:latin typeface="Univers 45 Light"/>
                <a:ea typeface="+mn-ea"/>
                <a:cs typeface="Univers 45 Light"/>
              </a:rPr>
              <a:t>to the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TPRM  program requirements outlined</a:t>
            </a:r>
            <a:r>
              <a:rPr kumimoji="0" sz="1000" b="0" i="0" u="none" strike="noStrike" kern="1200" cap="none" spc="40" normalizeH="0" baseline="0" noProof="0" dirty="0">
                <a:ln>
                  <a:noFill/>
                </a:ln>
                <a:solidFill>
                  <a:srgbClr val="00A3A1"/>
                </a:solidFill>
                <a:effectLst/>
                <a:uLnTx/>
                <a:uFillTx/>
                <a:latin typeface="Univers 45 Light"/>
                <a:ea typeface="+mn-ea"/>
                <a:cs typeface="Univers 45 Light"/>
              </a:rPr>
              <a:t> </a:t>
            </a:r>
            <a:r>
              <a:rPr kumimoji="0" sz="1000" b="0" i="0" u="none" strike="noStrike" kern="1200" cap="none" spc="-10" normalizeH="0" baseline="0" noProof="0" dirty="0">
                <a:ln>
                  <a:noFill/>
                </a:ln>
                <a:solidFill>
                  <a:srgbClr val="00A3A1"/>
                </a:solidFill>
                <a:effectLst/>
                <a:uLnTx/>
                <a:uFillTx/>
                <a:latin typeface="Univers 45 Light"/>
                <a:ea typeface="+mn-ea"/>
                <a:cs typeface="Univers 45 Light"/>
              </a:rPr>
              <a:t>in</a:t>
            </a:r>
            <a:endParaRPr kumimoji="0" sz="1000" b="0" i="0" u="none" strike="noStrike" kern="1200" cap="none" spc="0" normalizeH="0" baseline="0" noProof="0" dirty="0">
              <a:ln>
                <a:noFill/>
              </a:ln>
              <a:solidFill>
                <a:prstClr val="black"/>
              </a:solidFill>
              <a:effectLst/>
              <a:uLnTx/>
              <a:uFillTx/>
              <a:latin typeface="Univers 45 Light"/>
              <a:ea typeface="+mn-ea"/>
              <a:cs typeface="Univers 45 Light"/>
            </a:endParaRPr>
          </a:p>
        </p:txBody>
      </p:sp>
      <p:sp>
        <p:nvSpPr>
          <p:cNvPr id="18" name="object 18"/>
          <p:cNvSpPr txBox="1"/>
          <p:nvPr/>
        </p:nvSpPr>
        <p:spPr>
          <a:xfrm>
            <a:off x="7908070" y="1699366"/>
            <a:ext cx="3837304" cy="4232910"/>
          </a:xfrm>
          <a:prstGeom prst="rect">
            <a:avLst/>
          </a:prstGeom>
        </p:spPr>
        <p:txBody>
          <a:bodyPr vert="horz" wrap="square" lIns="0" tIns="13335" rIns="0" bIns="0" rtlCol="0">
            <a:spAutoFit/>
          </a:bodyPr>
          <a:lstStyle/>
          <a:p>
            <a:pPr marL="184785" marR="139700" lvl="0" indent="-172085" algn="l" defTabSz="914400" rtl="0" eaLnBrk="1" fontAlgn="auto" latinLnBrk="0" hangingPunct="1">
              <a:lnSpc>
                <a:spcPct val="100000"/>
              </a:lnSpc>
              <a:spcBef>
                <a:spcPts val="105"/>
              </a:spcBef>
              <a:spcAft>
                <a:spcPts val="0"/>
              </a:spcAft>
              <a:buClrTx/>
              <a:buSzTx/>
              <a:buFont typeface="Arial"/>
              <a:buChar char="•"/>
              <a:tabLst>
                <a:tab pos="185420" algn="l"/>
              </a:tabLst>
              <a:defRPr/>
            </a:pP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Provide the Board and Senior Management with the  appropriate level of information (aggregated and materiality  based) to determine the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organization’s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tolerance and  exposure to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third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party</a:t>
            </a:r>
            <a:r>
              <a:rPr kumimoji="0" sz="1050" b="1" i="0" u="none" strike="noStrike" kern="1200" cap="none" spc="-80" normalizeH="0" baseline="0" noProof="0" dirty="0">
                <a:ln>
                  <a:noFill/>
                </a:ln>
                <a:solidFill>
                  <a:srgbClr val="FFFFFF"/>
                </a:solidFill>
                <a:effectLst/>
                <a:uLnTx/>
                <a:uFillTx/>
                <a:latin typeface="Univers 45 Light"/>
                <a:ea typeface="+mn-ea"/>
                <a:cs typeface="Univers 45 Light"/>
              </a:rPr>
              <a:t>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risks</a:t>
            </a:r>
            <a:endParaRPr kumimoji="0" sz="1050" b="0" i="0" u="none" strike="noStrike" kern="1200" cap="none" spc="0" normalizeH="0" baseline="0" noProof="0">
              <a:ln>
                <a:noFill/>
              </a:ln>
              <a:solidFill>
                <a:prstClr val="black"/>
              </a:solidFill>
              <a:effectLst/>
              <a:uLnTx/>
              <a:uFillTx/>
              <a:latin typeface="Univers 45 Light"/>
              <a:ea typeface="+mn-ea"/>
              <a:cs typeface="Univers 45 Light"/>
            </a:endParaRPr>
          </a:p>
          <a:p>
            <a:pPr marL="184150" marR="5080" lvl="0" indent="-171450" algn="l" defTabSz="914400" rtl="0" eaLnBrk="1" fontAlgn="auto" latinLnBrk="0" hangingPunct="1">
              <a:lnSpc>
                <a:spcPct val="100000"/>
              </a:lnSpc>
              <a:spcBef>
                <a:spcPts val="900"/>
              </a:spcBef>
              <a:spcAft>
                <a:spcPts val="0"/>
              </a:spcAft>
              <a:buClrTx/>
              <a:buSzTx/>
              <a:buFont typeface="Arial"/>
              <a:buChar char="•"/>
              <a:tabLst>
                <a:tab pos="185420" algn="l"/>
              </a:tabLst>
              <a:defRPr/>
            </a:pP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Embed a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structured and consistent approach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to</a:t>
            </a:r>
            <a:r>
              <a:rPr kumimoji="0" sz="1050" b="0" i="0" u="none" strike="noStrike" kern="1200" cap="none" spc="-175"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coordinate  and execute the management and control of third party risks  </a:t>
            </a:r>
            <a:r>
              <a:rPr kumimoji="0" sz="1050" b="0" i="0" u="none" strike="noStrike" kern="1200" cap="none" spc="-5" normalizeH="0" baseline="0" noProof="0" dirty="0">
                <a:ln>
                  <a:noFill/>
                </a:ln>
                <a:solidFill>
                  <a:srgbClr val="FFFFFF"/>
                </a:solidFill>
                <a:effectLst/>
                <a:uLnTx/>
                <a:uFillTx/>
                <a:latin typeface="Univers 45 Light"/>
                <a:ea typeface="+mn-ea"/>
                <a:cs typeface="Univers 45 Light"/>
              </a:rPr>
              <a:t>(e.g.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criticality criteria, questionnaires) throughout the </a:t>
            </a:r>
            <a:r>
              <a:rPr kumimoji="0" sz="1050" b="0" i="0" u="none" strike="noStrike" kern="1200" cap="none" spc="-5" normalizeH="0" baseline="0" noProof="0" dirty="0">
                <a:ln>
                  <a:noFill/>
                </a:ln>
                <a:solidFill>
                  <a:srgbClr val="FFFFFF"/>
                </a:solidFill>
                <a:effectLst/>
                <a:uLnTx/>
                <a:uFillTx/>
                <a:latin typeface="Univers 45 Light"/>
                <a:ea typeface="+mn-ea"/>
                <a:cs typeface="Univers 45 Light"/>
              </a:rPr>
              <a:t>end-to-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end third </a:t>
            </a:r>
            <a:r>
              <a:rPr kumimoji="0" sz="1050" b="0" i="0" u="none" strike="noStrike" kern="1200" cap="none" spc="-5" normalizeH="0" baseline="0" noProof="0" dirty="0">
                <a:ln>
                  <a:noFill/>
                </a:ln>
                <a:solidFill>
                  <a:srgbClr val="FFFFFF"/>
                </a:solidFill>
                <a:effectLst/>
                <a:uLnTx/>
                <a:uFillTx/>
                <a:latin typeface="Univers 45 Light"/>
                <a:ea typeface="+mn-ea"/>
                <a:cs typeface="Univers 45 Light"/>
              </a:rPr>
              <a:t>party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life-cycle </a:t>
            </a:r>
            <a:r>
              <a:rPr kumimoji="0" sz="1050" b="0" i="0" u="none" strike="noStrike" kern="1200" cap="none" spc="-5" normalizeH="0" baseline="0" noProof="0" dirty="0">
                <a:ln>
                  <a:noFill/>
                </a:ln>
                <a:solidFill>
                  <a:srgbClr val="FFFFFF"/>
                </a:solidFill>
                <a:effectLst/>
                <a:uLnTx/>
                <a:uFillTx/>
                <a:latin typeface="Univers 45 Light"/>
                <a:ea typeface="+mn-ea"/>
                <a:cs typeface="Univers 45 Light"/>
              </a:rPr>
              <a:t>(pre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and post</a:t>
            </a:r>
            <a:r>
              <a:rPr kumimoji="0" sz="1050" b="0" i="0" u="none" strike="noStrike" kern="1200" cap="none" spc="-55"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contracting)</a:t>
            </a:r>
            <a:endParaRPr kumimoji="0" sz="1050" b="0" i="0" u="none" strike="noStrike" kern="1200" cap="none" spc="0" normalizeH="0" baseline="0" noProof="0">
              <a:ln>
                <a:noFill/>
              </a:ln>
              <a:solidFill>
                <a:prstClr val="black"/>
              </a:solidFill>
              <a:effectLst/>
              <a:uLnTx/>
              <a:uFillTx/>
              <a:latin typeface="Univers 45 Light"/>
              <a:ea typeface="+mn-ea"/>
              <a:cs typeface="Univers 45 Light"/>
            </a:endParaRPr>
          </a:p>
          <a:p>
            <a:pPr marL="184785" marR="15240" lvl="0" indent="-172085" algn="l" defTabSz="914400" rtl="0" eaLnBrk="1" fontAlgn="auto" latinLnBrk="0" hangingPunct="1">
              <a:lnSpc>
                <a:spcPct val="100000"/>
              </a:lnSpc>
              <a:spcBef>
                <a:spcPts val="900"/>
              </a:spcBef>
              <a:spcAft>
                <a:spcPts val="0"/>
              </a:spcAft>
              <a:buClrTx/>
              <a:buSzTx/>
              <a:buFont typeface="Arial"/>
              <a:buChar char="•"/>
              <a:tabLst>
                <a:tab pos="185420" algn="l"/>
              </a:tabLst>
              <a:defRPr/>
            </a:pP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Provide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clarity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on internal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roles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and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responsibilities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for  managing third party relationships and associated risks in line  with ‘good governance’ principles </a:t>
            </a:r>
            <a:r>
              <a:rPr kumimoji="0" sz="1050" b="0" i="0" u="none" strike="noStrike" kern="1200" cap="none" spc="-5" normalizeH="0" baseline="0" noProof="0" dirty="0">
                <a:ln>
                  <a:noFill/>
                </a:ln>
                <a:solidFill>
                  <a:srgbClr val="FFFFFF"/>
                </a:solidFill>
                <a:effectLst/>
                <a:uLnTx/>
                <a:uFillTx/>
                <a:latin typeface="Univers 45 Light"/>
                <a:ea typeface="+mn-ea"/>
                <a:cs typeface="Univers 45 Light"/>
              </a:rPr>
              <a:t>(e.g.</a:t>
            </a:r>
            <a:r>
              <a:rPr kumimoji="0" sz="1050" b="0" i="0" u="none" strike="noStrike" kern="1200" cap="none" spc="-65"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independence)</a:t>
            </a:r>
            <a:endParaRPr kumimoji="0" sz="1050" b="0" i="0" u="none" strike="noStrike" kern="1200" cap="none" spc="0" normalizeH="0" baseline="0" noProof="0">
              <a:ln>
                <a:noFill/>
              </a:ln>
              <a:solidFill>
                <a:prstClr val="black"/>
              </a:solidFill>
              <a:effectLst/>
              <a:uLnTx/>
              <a:uFillTx/>
              <a:latin typeface="Univers 45 Light"/>
              <a:ea typeface="+mn-ea"/>
              <a:cs typeface="Univers 45 Light"/>
            </a:endParaRPr>
          </a:p>
          <a:p>
            <a:pPr marL="184785" marR="19050" lvl="0" indent="-172085" algn="l" defTabSz="914400" rtl="0" eaLnBrk="1" fontAlgn="auto" latinLnBrk="0" hangingPunct="1">
              <a:lnSpc>
                <a:spcPct val="100000"/>
              </a:lnSpc>
              <a:spcBef>
                <a:spcPts val="900"/>
              </a:spcBef>
              <a:spcAft>
                <a:spcPts val="0"/>
              </a:spcAft>
              <a:buClrTx/>
              <a:buSzTx/>
              <a:buFont typeface="Arial"/>
              <a:buChar char="•"/>
              <a:tabLst>
                <a:tab pos="185420" algn="l"/>
              </a:tabLst>
              <a:defRPr/>
            </a:pPr>
            <a:r>
              <a:rPr kumimoji="0" sz="1050" b="0" i="0" u="none" strike="noStrike" kern="1200" cap="none" spc="5" normalizeH="0" baseline="0" noProof="0" dirty="0">
                <a:ln>
                  <a:noFill/>
                </a:ln>
                <a:solidFill>
                  <a:srgbClr val="FFFFFF"/>
                </a:solidFill>
                <a:effectLst/>
                <a:uLnTx/>
                <a:uFillTx/>
                <a:latin typeface="Univers 45 Light"/>
                <a:ea typeface="+mn-ea"/>
                <a:cs typeface="Univers 45 Light"/>
              </a:rPr>
              <a:t>Gain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greater visibility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over key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(material) third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party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risks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and focus resources on third parties that deliver services</a:t>
            </a:r>
            <a:r>
              <a:rPr kumimoji="0" sz="1050" b="0" i="0" u="none" strike="noStrike" kern="1200" cap="none" spc="-85"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that  are critical to the organization’s</a:t>
            </a:r>
            <a:r>
              <a:rPr kumimoji="0" sz="1050" b="0" i="0" u="none" strike="noStrike" kern="1200" cap="none" spc="-70"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strategy</a:t>
            </a:r>
            <a:endParaRPr kumimoji="0" sz="1050" b="0" i="0" u="none" strike="noStrike" kern="1200" cap="none" spc="0" normalizeH="0" baseline="0" noProof="0">
              <a:ln>
                <a:noFill/>
              </a:ln>
              <a:solidFill>
                <a:prstClr val="black"/>
              </a:solidFill>
              <a:effectLst/>
              <a:uLnTx/>
              <a:uFillTx/>
              <a:latin typeface="Univers 45 Light"/>
              <a:ea typeface="+mn-ea"/>
              <a:cs typeface="Univers 45 Light"/>
            </a:endParaRPr>
          </a:p>
          <a:p>
            <a:pPr marL="184785" marR="290195" lvl="0" indent="-172085" algn="l" defTabSz="914400" rtl="0" eaLnBrk="1" fontAlgn="auto" latinLnBrk="0" hangingPunct="1">
              <a:lnSpc>
                <a:spcPct val="100000"/>
              </a:lnSpc>
              <a:spcBef>
                <a:spcPts val="900"/>
              </a:spcBef>
              <a:spcAft>
                <a:spcPts val="0"/>
              </a:spcAft>
              <a:buClrTx/>
              <a:buSzTx/>
              <a:buFont typeface="Arial"/>
              <a:buChar char="•"/>
              <a:tabLst>
                <a:tab pos="185420" algn="l"/>
              </a:tabLst>
              <a:defRPr/>
            </a:pP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Reduce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inefficiencies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 redundancies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from</a:t>
            </a:r>
            <a:r>
              <a:rPr kumimoji="0" sz="1050" b="0" i="0" u="none" strike="noStrike" kern="1200" cap="none" spc="-135"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fragmented  approach to managing and evaluating third parties’</a:t>
            </a:r>
            <a:r>
              <a:rPr kumimoji="0" sz="1050" b="0" i="0" u="none" strike="noStrike" kern="1200" cap="none" spc="-95"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risks</a:t>
            </a:r>
            <a:endParaRPr kumimoji="0" sz="1050" b="0" i="0" u="none" strike="noStrike" kern="1200" cap="none" spc="0" normalizeH="0" baseline="0" noProof="0">
              <a:ln>
                <a:noFill/>
              </a:ln>
              <a:solidFill>
                <a:prstClr val="black"/>
              </a:solidFill>
              <a:effectLst/>
              <a:uLnTx/>
              <a:uFillTx/>
              <a:latin typeface="Univers 45 Light"/>
              <a:ea typeface="+mn-ea"/>
              <a:cs typeface="Univers 45 Light"/>
            </a:endParaRPr>
          </a:p>
          <a:p>
            <a:pPr marL="184785" marR="162560" lvl="0" indent="-172085" algn="l" defTabSz="914400" rtl="0" eaLnBrk="1" fontAlgn="auto" latinLnBrk="0" hangingPunct="1">
              <a:lnSpc>
                <a:spcPct val="100000"/>
              </a:lnSpc>
              <a:spcBef>
                <a:spcPts val="900"/>
              </a:spcBef>
              <a:spcAft>
                <a:spcPts val="0"/>
              </a:spcAft>
              <a:buClrTx/>
              <a:buSzTx/>
              <a:buFont typeface="Arial"/>
              <a:buChar char="•"/>
              <a:tabLst>
                <a:tab pos="185420" algn="l"/>
              </a:tabLst>
              <a:defRPr/>
            </a:pPr>
            <a:r>
              <a:rPr kumimoji="0" sz="1050" b="0" i="0" u="none" strike="noStrike" kern="1200" cap="none" spc="5" normalizeH="0" baseline="0" noProof="0" dirty="0">
                <a:ln>
                  <a:noFill/>
                </a:ln>
                <a:solidFill>
                  <a:srgbClr val="FFFFFF"/>
                </a:solidFill>
                <a:effectLst/>
                <a:uLnTx/>
                <a:uFillTx/>
                <a:latin typeface="Univers 45 Light"/>
                <a:ea typeface="+mn-ea"/>
                <a:cs typeface="Univers 45 Light"/>
              </a:rPr>
              <a:t>Help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the business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consolidate,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streamline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and analyze  </a:t>
            </a:r>
            <a:r>
              <a:rPr kumimoji="0" sz="1050" b="1" i="0" u="none" strike="noStrike" kern="1200" cap="none" spc="-5" normalizeH="0" baseline="0" noProof="0" dirty="0">
                <a:ln>
                  <a:noFill/>
                </a:ln>
                <a:solidFill>
                  <a:srgbClr val="FFFFFF"/>
                </a:solidFill>
                <a:effectLst/>
                <a:uLnTx/>
                <a:uFillTx/>
                <a:latin typeface="Univers 45 Light"/>
                <a:ea typeface="+mn-ea"/>
                <a:cs typeface="Univers 45 Light"/>
              </a:rPr>
              <a:t>third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parties for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cost savings and more negotiating</a:t>
            </a:r>
            <a:r>
              <a:rPr kumimoji="0" sz="1050" b="0" i="0" u="none" strike="noStrike" kern="1200" cap="none" spc="-95"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power  with</a:t>
            </a:r>
            <a:r>
              <a:rPr kumimoji="0" sz="1050" b="0" i="0" u="none" strike="noStrike" kern="1200" cap="none" spc="-10"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vendors</a:t>
            </a:r>
            <a:endParaRPr kumimoji="0" sz="1050" b="0" i="0" u="none" strike="noStrike" kern="1200" cap="none" spc="0" normalizeH="0" baseline="0" noProof="0">
              <a:ln>
                <a:noFill/>
              </a:ln>
              <a:solidFill>
                <a:prstClr val="black"/>
              </a:solidFill>
              <a:effectLst/>
              <a:uLnTx/>
              <a:uFillTx/>
              <a:latin typeface="Univers 45 Light"/>
              <a:ea typeface="+mn-ea"/>
              <a:cs typeface="Univers 45 Light"/>
            </a:endParaRPr>
          </a:p>
          <a:p>
            <a:pPr marL="184785" marR="180340" lvl="0" indent="-172085" algn="l" defTabSz="914400" rtl="0" eaLnBrk="1" fontAlgn="auto" latinLnBrk="0" hangingPunct="1">
              <a:lnSpc>
                <a:spcPct val="100000"/>
              </a:lnSpc>
              <a:spcBef>
                <a:spcPts val="900"/>
              </a:spcBef>
              <a:spcAft>
                <a:spcPts val="0"/>
              </a:spcAft>
              <a:buClrTx/>
              <a:buSzTx/>
              <a:buFont typeface="Arial"/>
              <a:buChar char="•"/>
              <a:tabLst>
                <a:tab pos="185420" algn="l"/>
              </a:tabLst>
              <a:defRPr/>
            </a:pP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Ensure that TPRM is designed effectively to </a:t>
            </a:r>
            <a:r>
              <a:rPr kumimoji="0" sz="1050" b="1" i="0" u="none" strike="noStrike" kern="1200" cap="none" spc="0" normalizeH="0" baseline="0" noProof="0" dirty="0">
                <a:ln>
                  <a:noFill/>
                </a:ln>
                <a:solidFill>
                  <a:srgbClr val="FFFFFF"/>
                </a:solidFill>
                <a:effectLst/>
                <a:uLnTx/>
                <a:uFillTx/>
                <a:latin typeface="Univers 45 Light"/>
                <a:ea typeface="+mn-ea"/>
                <a:cs typeface="Univers 45 Light"/>
              </a:rPr>
              <a:t>provide  continued confidence to stakeholders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that risks are</a:t>
            </a:r>
            <a:r>
              <a:rPr kumimoji="0" sz="1050" b="0" i="0" u="none" strike="noStrike" kern="1200" cap="none" spc="-210" normalizeH="0" baseline="0" noProof="0" dirty="0">
                <a:ln>
                  <a:noFill/>
                </a:ln>
                <a:solidFill>
                  <a:srgbClr val="FFFFFF"/>
                </a:solidFill>
                <a:effectLst/>
                <a:uLnTx/>
                <a:uFillTx/>
                <a:latin typeface="Univers 45 Light"/>
                <a:ea typeface="+mn-ea"/>
                <a:cs typeface="Univers 45 Light"/>
              </a:rPr>
              <a:t> </a:t>
            </a:r>
            <a:r>
              <a:rPr kumimoji="0" sz="1050" b="0" i="0" u="none" strike="noStrike" kern="1200" cap="none" spc="0" normalizeH="0" baseline="0" noProof="0" dirty="0">
                <a:ln>
                  <a:noFill/>
                </a:ln>
                <a:solidFill>
                  <a:srgbClr val="FFFFFF"/>
                </a:solidFill>
                <a:effectLst/>
                <a:uLnTx/>
                <a:uFillTx/>
                <a:latin typeface="Univers 45 Light"/>
                <a:ea typeface="+mn-ea"/>
                <a:cs typeface="Univers 45 Light"/>
              </a:rPr>
              <a:t>well  managed</a:t>
            </a:r>
            <a:endParaRPr kumimoji="0" sz="105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9" name="object 19"/>
          <p:cNvSpPr txBox="1"/>
          <p:nvPr/>
        </p:nvSpPr>
        <p:spPr>
          <a:xfrm>
            <a:off x="7920027" y="1291943"/>
            <a:ext cx="1365250" cy="2540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500" b="1" i="0" u="none" strike="noStrike" kern="1200" cap="none" spc="-20" normalizeH="0" baseline="0" noProof="0" dirty="0">
                <a:ln>
                  <a:noFill/>
                </a:ln>
                <a:solidFill>
                  <a:srgbClr val="FFFFFF"/>
                </a:solidFill>
                <a:effectLst/>
                <a:uLnTx/>
                <a:uFillTx/>
                <a:latin typeface="Univers 45 Light"/>
                <a:ea typeface="+mn-ea"/>
                <a:cs typeface="Univers 45 Light"/>
              </a:rPr>
              <a:t>Key</a:t>
            </a:r>
            <a:r>
              <a:rPr kumimoji="0" sz="1500" b="1" i="0" u="none" strike="noStrike" kern="1200" cap="none" spc="-45" normalizeH="0" baseline="0" noProof="0" dirty="0">
                <a:ln>
                  <a:noFill/>
                </a:ln>
                <a:solidFill>
                  <a:srgbClr val="FFFFFF"/>
                </a:solidFill>
                <a:effectLst/>
                <a:uLnTx/>
                <a:uFillTx/>
                <a:latin typeface="Univers 45 Light"/>
                <a:ea typeface="+mn-ea"/>
                <a:cs typeface="Univers 45 Light"/>
              </a:rPr>
              <a:t> </a:t>
            </a:r>
            <a:r>
              <a:rPr kumimoji="0" sz="1500" b="1" i="0" u="none" strike="noStrike" kern="1200" cap="none" spc="-5" normalizeH="0" baseline="0" noProof="0" dirty="0">
                <a:ln>
                  <a:noFill/>
                </a:ln>
                <a:solidFill>
                  <a:srgbClr val="FFFFFF"/>
                </a:solidFill>
                <a:effectLst/>
                <a:uLnTx/>
                <a:uFillTx/>
                <a:latin typeface="Univers 45 Light"/>
                <a:ea typeface="+mn-ea"/>
                <a:cs typeface="Univers 45 Light"/>
              </a:rPr>
              <a:t>Objectives</a:t>
            </a:r>
            <a:endParaRPr kumimoji="0" sz="15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20" name="object 20"/>
          <p:cNvSpPr/>
          <p:nvPr/>
        </p:nvSpPr>
        <p:spPr>
          <a:xfrm>
            <a:off x="7894319" y="1591055"/>
            <a:ext cx="3795395" cy="0"/>
          </a:xfrm>
          <a:custGeom>
            <a:avLst/>
            <a:gdLst/>
            <a:ahLst/>
            <a:cxnLst/>
            <a:rect l="l" t="t" r="r" b="b"/>
            <a:pathLst>
              <a:path w="3795395">
                <a:moveTo>
                  <a:pt x="0" y="0"/>
                </a:moveTo>
                <a:lnTo>
                  <a:pt x="3795217" y="0"/>
                </a:lnTo>
              </a:path>
            </a:pathLst>
          </a:custGeom>
          <a:ln w="12192">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444"/>
            <a:ext cx="12192000" cy="68580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788907" y="1767839"/>
            <a:ext cx="3403600" cy="5090160"/>
          </a:xfrm>
          <a:custGeom>
            <a:avLst/>
            <a:gdLst/>
            <a:ahLst/>
            <a:cxnLst/>
            <a:rect l="l" t="t" r="r" b="b"/>
            <a:pathLst>
              <a:path w="3403600" h="5090159">
                <a:moveTo>
                  <a:pt x="0" y="5090160"/>
                </a:moveTo>
                <a:lnTo>
                  <a:pt x="3403104" y="5090160"/>
                </a:lnTo>
                <a:lnTo>
                  <a:pt x="3403104" y="0"/>
                </a:lnTo>
                <a:lnTo>
                  <a:pt x="0" y="0"/>
                </a:lnTo>
                <a:lnTo>
                  <a:pt x="0" y="5090160"/>
                </a:lnTo>
                <a:close/>
              </a:path>
            </a:pathLst>
          </a:custGeom>
          <a:solidFill>
            <a:srgbClr val="00338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12020529" y="6553327"/>
            <a:ext cx="83185" cy="177800"/>
          </a:xfrm>
          <a:prstGeom prst="rect">
            <a:avLst/>
          </a:prstGeom>
        </p:spPr>
        <p:txBody>
          <a:bodyPr vert="horz" wrap="square" lIns="0" tIns="12065" rIns="0" bIns="0" rtlCol="0">
            <a:spAutoFit/>
          </a:bodyPr>
          <a:lstStyle/>
          <a:p>
            <a:pPr marL="0" marR="0" lvl="0" indent="0" algn="l" defTabSz="914400" rtl="0" eaLnBrk="1" fontAlgn="auto" latinLnBrk="0" hangingPunct="1">
              <a:lnSpc>
                <a:spcPct val="100000"/>
              </a:lnSpc>
              <a:spcBef>
                <a:spcPts val="95"/>
              </a:spcBef>
              <a:spcAft>
                <a:spcPts val="0"/>
              </a:spcAft>
              <a:buClrTx/>
              <a:buSzTx/>
              <a:buFontTx/>
              <a:buNone/>
              <a:tabLst/>
              <a:defRPr/>
            </a:pPr>
            <a:r>
              <a:rPr kumimoji="0" sz="1000" b="0" i="0" u="none" strike="noStrike" kern="1200" cap="none" spc="-5" normalizeH="0" baseline="0" noProof="0" dirty="0">
                <a:ln>
                  <a:noFill/>
                </a:ln>
                <a:solidFill>
                  <a:srgbClr val="FFFFFF"/>
                </a:solidFill>
                <a:effectLst/>
                <a:uLnTx/>
                <a:uFillTx/>
                <a:latin typeface="Arial"/>
                <a:ea typeface="+mn-ea"/>
                <a:cs typeface="Arial"/>
              </a:rPr>
              <a:t>8</a:t>
            </a:r>
            <a:endParaRPr kumimoji="0" sz="10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a:spLocks noGrp="1"/>
          </p:cNvSpPr>
          <p:nvPr>
            <p:ph type="title"/>
          </p:nvPr>
        </p:nvSpPr>
        <p:spPr>
          <a:xfrm>
            <a:off x="371340" y="155899"/>
            <a:ext cx="7525384" cy="8483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5EB8"/>
                </a:solidFill>
              </a:rPr>
              <a:t>What are the key blocks </a:t>
            </a:r>
            <a:r>
              <a:rPr dirty="0">
                <a:solidFill>
                  <a:srgbClr val="005EB8"/>
                </a:solidFill>
              </a:rPr>
              <a:t>of a </a:t>
            </a:r>
            <a:r>
              <a:rPr spc="-5" dirty="0">
                <a:solidFill>
                  <a:srgbClr val="005EB8"/>
                </a:solidFill>
              </a:rPr>
              <a:t>TPRM</a:t>
            </a:r>
            <a:r>
              <a:rPr spc="30" dirty="0">
                <a:solidFill>
                  <a:srgbClr val="005EB8"/>
                </a:solidFill>
              </a:rPr>
              <a:t> </a:t>
            </a:r>
            <a:r>
              <a:rPr spc="-5" dirty="0">
                <a:solidFill>
                  <a:srgbClr val="005EB8"/>
                </a:solidFill>
              </a:rPr>
              <a:t>Program?</a:t>
            </a:r>
          </a:p>
        </p:txBody>
      </p:sp>
      <p:sp>
        <p:nvSpPr>
          <p:cNvPr id="8" name="object 8"/>
          <p:cNvSpPr/>
          <p:nvPr/>
        </p:nvSpPr>
        <p:spPr>
          <a:xfrm>
            <a:off x="7723631" y="1418844"/>
            <a:ext cx="299085" cy="340360"/>
          </a:xfrm>
          <a:custGeom>
            <a:avLst/>
            <a:gdLst/>
            <a:ahLst/>
            <a:cxnLst/>
            <a:rect l="l" t="t" r="r" b="b"/>
            <a:pathLst>
              <a:path w="299084" h="340360">
                <a:moveTo>
                  <a:pt x="0" y="339851"/>
                </a:moveTo>
                <a:lnTo>
                  <a:pt x="298703" y="339851"/>
                </a:lnTo>
                <a:lnTo>
                  <a:pt x="298703" y="0"/>
                </a:lnTo>
                <a:lnTo>
                  <a:pt x="0" y="0"/>
                </a:lnTo>
                <a:lnTo>
                  <a:pt x="0" y="339851"/>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6379464" y="1418844"/>
            <a:ext cx="451484" cy="340360"/>
          </a:xfrm>
          <a:custGeom>
            <a:avLst/>
            <a:gdLst/>
            <a:ahLst/>
            <a:cxnLst/>
            <a:rect l="l" t="t" r="r" b="b"/>
            <a:pathLst>
              <a:path w="451484" h="340360">
                <a:moveTo>
                  <a:pt x="0" y="339851"/>
                </a:moveTo>
                <a:lnTo>
                  <a:pt x="451104" y="339851"/>
                </a:lnTo>
                <a:lnTo>
                  <a:pt x="451104" y="0"/>
                </a:lnTo>
                <a:lnTo>
                  <a:pt x="0" y="0"/>
                </a:lnTo>
                <a:lnTo>
                  <a:pt x="0" y="339851"/>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5035296" y="1418844"/>
            <a:ext cx="451484" cy="340360"/>
          </a:xfrm>
          <a:custGeom>
            <a:avLst/>
            <a:gdLst/>
            <a:ahLst/>
            <a:cxnLst/>
            <a:rect l="l" t="t" r="r" b="b"/>
            <a:pathLst>
              <a:path w="451485" h="340360">
                <a:moveTo>
                  <a:pt x="0" y="339851"/>
                </a:moveTo>
                <a:lnTo>
                  <a:pt x="451104" y="339851"/>
                </a:lnTo>
                <a:lnTo>
                  <a:pt x="451104" y="0"/>
                </a:lnTo>
                <a:lnTo>
                  <a:pt x="0" y="0"/>
                </a:lnTo>
                <a:lnTo>
                  <a:pt x="0" y="339851"/>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692652" y="1418844"/>
            <a:ext cx="452755" cy="340360"/>
          </a:xfrm>
          <a:custGeom>
            <a:avLst/>
            <a:gdLst/>
            <a:ahLst/>
            <a:cxnLst/>
            <a:rect l="l" t="t" r="r" b="b"/>
            <a:pathLst>
              <a:path w="452754" h="340360">
                <a:moveTo>
                  <a:pt x="0" y="339851"/>
                </a:moveTo>
                <a:lnTo>
                  <a:pt x="452627" y="339851"/>
                </a:lnTo>
                <a:lnTo>
                  <a:pt x="452627" y="0"/>
                </a:lnTo>
                <a:lnTo>
                  <a:pt x="0" y="0"/>
                </a:lnTo>
                <a:lnTo>
                  <a:pt x="0" y="339851"/>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2348483" y="1418844"/>
            <a:ext cx="452755" cy="340360"/>
          </a:xfrm>
          <a:custGeom>
            <a:avLst/>
            <a:gdLst/>
            <a:ahLst/>
            <a:cxnLst/>
            <a:rect l="l" t="t" r="r" b="b"/>
            <a:pathLst>
              <a:path w="452755" h="340360">
                <a:moveTo>
                  <a:pt x="0" y="339851"/>
                </a:moveTo>
                <a:lnTo>
                  <a:pt x="452627" y="339851"/>
                </a:lnTo>
                <a:lnTo>
                  <a:pt x="452627" y="0"/>
                </a:lnTo>
                <a:lnTo>
                  <a:pt x="0" y="0"/>
                </a:lnTo>
                <a:lnTo>
                  <a:pt x="0" y="339851"/>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946403" y="1418844"/>
            <a:ext cx="510540" cy="340360"/>
          </a:xfrm>
          <a:custGeom>
            <a:avLst/>
            <a:gdLst/>
            <a:ahLst/>
            <a:cxnLst/>
            <a:rect l="l" t="t" r="r" b="b"/>
            <a:pathLst>
              <a:path w="510540" h="340360">
                <a:moveTo>
                  <a:pt x="0" y="339851"/>
                </a:moveTo>
                <a:lnTo>
                  <a:pt x="510540" y="339851"/>
                </a:lnTo>
                <a:lnTo>
                  <a:pt x="510540" y="0"/>
                </a:lnTo>
                <a:lnTo>
                  <a:pt x="0" y="0"/>
                </a:lnTo>
                <a:lnTo>
                  <a:pt x="0" y="339851"/>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499872" y="1418844"/>
            <a:ext cx="457200" cy="4902835"/>
          </a:xfrm>
          <a:custGeom>
            <a:avLst/>
            <a:gdLst/>
            <a:ahLst/>
            <a:cxnLst/>
            <a:rect l="l" t="t" r="r" b="b"/>
            <a:pathLst>
              <a:path w="457200" h="4902835">
                <a:moveTo>
                  <a:pt x="457200" y="0"/>
                </a:moveTo>
                <a:lnTo>
                  <a:pt x="457200" y="4902708"/>
                </a:lnTo>
                <a:lnTo>
                  <a:pt x="0" y="4902708"/>
                </a:lnTo>
                <a:lnTo>
                  <a:pt x="0" y="0"/>
                </a:lnTo>
                <a:lnTo>
                  <a:pt x="457200" y="0"/>
                </a:lnTo>
                <a:close/>
              </a:path>
            </a:pathLst>
          </a:custGeom>
          <a:solidFill>
            <a:srgbClr val="00A3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499872" y="1418844"/>
            <a:ext cx="457200" cy="477520"/>
          </a:xfrm>
          <a:custGeom>
            <a:avLst/>
            <a:gdLst/>
            <a:ahLst/>
            <a:cxnLst/>
            <a:rect l="l" t="t" r="r" b="b"/>
            <a:pathLst>
              <a:path w="457200" h="477519">
                <a:moveTo>
                  <a:pt x="457200" y="0"/>
                </a:moveTo>
                <a:lnTo>
                  <a:pt x="0" y="0"/>
                </a:lnTo>
                <a:lnTo>
                  <a:pt x="457200" y="477012"/>
                </a:lnTo>
                <a:lnTo>
                  <a:pt x="457200" y="0"/>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txBox="1"/>
          <p:nvPr/>
        </p:nvSpPr>
        <p:spPr>
          <a:xfrm>
            <a:off x="568415" y="1765550"/>
            <a:ext cx="300990" cy="465455"/>
          </a:xfrm>
          <a:prstGeom prst="rect">
            <a:avLst/>
          </a:prstGeom>
        </p:spPr>
        <p:txBody>
          <a:bodyPr vert="vert270" wrap="square" lIns="0" tIns="7620" rIns="0" bIns="0" rtlCol="0">
            <a:spAutoFit/>
          </a:bodyPr>
          <a:lstStyle/>
          <a:p>
            <a:pPr marL="12700" marR="5080" lvl="0" indent="5715" algn="l" defTabSz="914400" rtl="0" eaLnBrk="1" fontAlgn="auto" latinLnBrk="0" hangingPunct="1">
              <a:lnSpc>
                <a:spcPct val="100000"/>
              </a:lnSpc>
              <a:spcBef>
                <a:spcPts val="60"/>
              </a:spcBef>
              <a:spcAft>
                <a:spcPts val="0"/>
              </a:spcAft>
              <a:buClrTx/>
              <a:buSzTx/>
              <a:buFontTx/>
              <a:buNone/>
              <a:tabLst/>
              <a:defRPr/>
            </a:pPr>
            <a:r>
              <a:rPr kumimoji="0" sz="900" b="0" i="0" u="none" strike="noStrike" kern="1200" cap="none" spc="0" normalizeH="0" baseline="0" noProof="0" dirty="0">
                <a:ln>
                  <a:noFill/>
                </a:ln>
                <a:solidFill>
                  <a:srgbClr val="FFFFFF"/>
                </a:solidFill>
                <a:effectLst/>
                <a:uLnTx/>
                <a:uFillTx/>
                <a:latin typeface="Univers 45 Light"/>
                <a:ea typeface="+mn-ea"/>
                <a:cs typeface="Univers 45 Light"/>
              </a:rPr>
              <a:t>Progr</a:t>
            </a:r>
            <a:r>
              <a:rPr kumimoji="0" sz="900" b="0" i="0" u="none" strike="noStrike" kern="1200" cap="none" spc="-10" normalizeH="0" baseline="0" noProof="0" dirty="0">
                <a:ln>
                  <a:noFill/>
                </a:ln>
                <a:solidFill>
                  <a:srgbClr val="FFFFFF"/>
                </a:solidFill>
                <a:effectLst/>
                <a:uLnTx/>
                <a:uFillTx/>
                <a:latin typeface="Univers 45 Light"/>
                <a:ea typeface="+mn-ea"/>
                <a:cs typeface="Univers 45 Light"/>
              </a:rPr>
              <a:t>a</a:t>
            </a:r>
            <a:r>
              <a:rPr kumimoji="0" sz="900" b="0" i="0" u="none" strike="noStrike" kern="1200" cap="none" spc="0" normalizeH="0" baseline="0" noProof="0" dirty="0">
                <a:ln>
                  <a:noFill/>
                </a:ln>
                <a:solidFill>
                  <a:srgbClr val="FFFFFF"/>
                </a:solidFill>
                <a:effectLst/>
                <a:uLnTx/>
                <a:uFillTx/>
                <a:latin typeface="Univers 45 Light"/>
                <a:ea typeface="+mn-ea"/>
                <a:cs typeface="Univers 45 Light"/>
              </a:rPr>
              <a:t>m  En</a:t>
            </a:r>
            <a:r>
              <a:rPr kumimoji="0" sz="900" b="0" i="0" u="none" strike="noStrike" kern="1200" cap="none" spc="-10" normalizeH="0" baseline="0" noProof="0" dirty="0">
                <a:ln>
                  <a:noFill/>
                </a:ln>
                <a:solidFill>
                  <a:srgbClr val="FFFFFF"/>
                </a:solidFill>
                <a:effectLst/>
                <a:uLnTx/>
                <a:uFillTx/>
                <a:latin typeface="Univers 45 Light"/>
                <a:ea typeface="+mn-ea"/>
                <a:cs typeface="Univers 45 Light"/>
              </a:rPr>
              <a:t>a</a:t>
            </a:r>
            <a:r>
              <a:rPr kumimoji="0" sz="900" b="0" i="0" u="none" strike="noStrike" kern="1200" cap="none" spc="0" normalizeH="0" baseline="0" noProof="0" dirty="0">
                <a:ln>
                  <a:noFill/>
                </a:ln>
                <a:solidFill>
                  <a:srgbClr val="FFFFFF"/>
                </a:solidFill>
                <a:effectLst/>
                <a:uLnTx/>
                <a:uFillTx/>
                <a:latin typeface="Univers 45 Light"/>
                <a:ea typeface="+mn-ea"/>
                <a:cs typeface="Univers 45 Light"/>
              </a:rPr>
              <a:t>blers</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7" name="object 17"/>
          <p:cNvSpPr/>
          <p:nvPr/>
        </p:nvSpPr>
        <p:spPr>
          <a:xfrm>
            <a:off x="633983" y="3621023"/>
            <a:ext cx="7388859" cy="462280"/>
          </a:xfrm>
          <a:custGeom>
            <a:avLst/>
            <a:gdLst/>
            <a:ahLst/>
            <a:cxnLst/>
            <a:rect l="l" t="t" r="r" b="b"/>
            <a:pathLst>
              <a:path w="7388859" h="462279">
                <a:moveTo>
                  <a:pt x="0" y="0"/>
                </a:moveTo>
                <a:lnTo>
                  <a:pt x="7388352" y="0"/>
                </a:lnTo>
                <a:lnTo>
                  <a:pt x="7388352" y="461772"/>
                </a:lnTo>
                <a:lnTo>
                  <a:pt x="0" y="461772"/>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633983" y="3621023"/>
            <a:ext cx="7388859" cy="462280"/>
          </a:xfrm>
          <a:custGeom>
            <a:avLst/>
            <a:gdLst/>
            <a:ahLst/>
            <a:cxnLst/>
            <a:rect l="l" t="t" r="r" b="b"/>
            <a:pathLst>
              <a:path w="7388859" h="462279">
                <a:moveTo>
                  <a:pt x="0" y="0"/>
                </a:moveTo>
                <a:lnTo>
                  <a:pt x="7388352" y="0"/>
                </a:lnTo>
                <a:lnTo>
                  <a:pt x="7388352" y="461772"/>
                </a:lnTo>
                <a:lnTo>
                  <a:pt x="0" y="461772"/>
                </a:lnTo>
                <a:lnTo>
                  <a:pt x="0" y="0"/>
                </a:lnTo>
                <a:close/>
              </a:path>
            </a:pathLst>
          </a:custGeom>
          <a:ln w="9143">
            <a:solidFill>
              <a:srgbClr val="00A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466350" y="3613607"/>
            <a:ext cx="521334" cy="520065"/>
          </a:xfrm>
          <a:custGeom>
            <a:avLst/>
            <a:gdLst/>
            <a:ahLst/>
            <a:cxnLst/>
            <a:rect l="l" t="t" r="r" b="b"/>
            <a:pathLst>
              <a:path w="521334" h="520064">
                <a:moveTo>
                  <a:pt x="260438" y="0"/>
                </a:moveTo>
                <a:lnTo>
                  <a:pt x="221957" y="2819"/>
                </a:lnTo>
                <a:lnTo>
                  <a:pt x="150647" y="24142"/>
                </a:lnTo>
                <a:lnTo>
                  <a:pt x="89573" y="63715"/>
                </a:lnTo>
                <a:lnTo>
                  <a:pt x="41948" y="118313"/>
                </a:lnTo>
                <a:lnTo>
                  <a:pt x="11023" y="184721"/>
                </a:lnTo>
                <a:lnTo>
                  <a:pt x="0" y="259740"/>
                </a:lnTo>
                <a:lnTo>
                  <a:pt x="2819" y="298132"/>
                </a:lnTo>
                <a:lnTo>
                  <a:pt x="24206" y="369252"/>
                </a:lnTo>
                <a:lnTo>
                  <a:pt x="63880" y="430161"/>
                </a:lnTo>
                <a:lnTo>
                  <a:pt x="118630" y="477634"/>
                </a:lnTo>
                <a:lnTo>
                  <a:pt x="185216" y="508482"/>
                </a:lnTo>
                <a:lnTo>
                  <a:pt x="260438" y="519480"/>
                </a:lnTo>
                <a:lnTo>
                  <a:pt x="298919" y="516661"/>
                </a:lnTo>
                <a:lnTo>
                  <a:pt x="370230" y="495338"/>
                </a:lnTo>
                <a:lnTo>
                  <a:pt x="431304" y="455777"/>
                </a:lnTo>
                <a:lnTo>
                  <a:pt x="478929" y="401180"/>
                </a:lnTo>
                <a:lnTo>
                  <a:pt x="509854" y="334759"/>
                </a:lnTo>
                <a:lnTo>
                  <a:pt x="520890" y="259740"/>
                </a:lnTo>
                <a:lnTo>
                  <a:pt x="518058" y="221360"/>
                </a:lnTo>
                <a:lnTo>
                  <a:pt x="496684" y="150240"/>
                </a:lnTo>
                <a:lnTo>
                  <a:pt x="456996" y="89331"/>
                </a:lnTo>
                <a:lnTo>
                  <a:pt x="402247" y="41846"/>
                </a:lnTo>
                <a:lnTo>
                  <a:pt x="335661" y="10998"/>
                </a:lnTo>
                <a:lnTo>
                  <a:pt x="260438" y="0"/>
                </a:lnTo>
                <a:close/>
              </a:path>
            </a:pathLst>
          </a:custGeom>
          <a:solidFill>
            <a:srgbClr val="00A3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466350" y="3613607"/>
            <a:ext cx="521334" cy="520065"/>
          </a:xfrm>
          <a:custGeom>
            <a:avLst/>
            <a:gdLst/>
            <a:ahLst/>
            <a:cxnLst/>
            <a:rect l="l" t="t" r="r" b="b"/>
            <a:pathLst>
              <a:path w="521334" h="520064">
                <a:moveTo>
                  <a:pt x="260438" y="519480"/>
                </a:moveTo>
                <a:lnTo>
                  <a:pt x="221957" y="516661"/>
                </a:lnTo>
                <a:lnTo>
                  <a:pt x="150647" y="495338"/>
                </a:lnTo>
                <a:lnTo>
                  <a:pt x="89573" y="455777"/>
                </a:lnTo>
                <a:lnTo>
                  <a:pt x="41948" y="401180"/>
                </a:lnTo>
                <a:lnTo>
                  <a:pt x="11023" y="334759"/>
                </a:lnTo>
                <a:lnTo>
                  <a:pt x="0" y="259740"/>
                </a:lnTo>
                <a:lnTo>
                  <a:pt x="2819" y="221360"/>
                </a:lnTo>
                <a:lnTo>
                  <a:pt x="24206" y="150240"/>
                </a:lnTo>
                <a:lnTo>
                  <a:pt x="63880" y="89331"/>
                </a:lnTo>
                <a:lnTo>
                  <a:pt x="118630" y="41846"/>
                </a:lnTo>
                <a:lnTo>
                  <a:pt x="185216" y="10998"/>
                </a:lnTo>
                <a:lnTo>
                  <a:pt x="260438" y="0"/>
                </a:lnTo>
                <a:lnTo>
                  <a:pt x="298919" y="2819"/>
                </a:lnTo>
                <a:lnTo>
                  <a:pt x="370230" y="24142"/>
                </a:lnTo>
                <a:lnTo>
                  <a:pt x="431304" y="63715"/>
                </a:lnTo>
                <a:lnTo>
                  <a:pt x="478929" y="118313"/>
                </a:lnTo>
                <a:lnTo>
                  <a:pt x="509854" y="184721"/>
                </a:lnTo>
                <a:lnTo>
                  <a:pt x="520890" y="259740"/>
                </a:lnTo>
                <a:lnTo>
                  <a:pt x="518058" y="298132"/>
                </a:lnTo>
                <a:lnTo>
                  <a:pt x="496684" y="369252"/>
                </a:lnTo>
                <a:lnTo>
                  <a:pt x="456996" y="430161"/>
                </a:lnTo>
                <a:lnTo>
                  <a:pt x="402247" y="477634"/>
                </a:lnTo>
                <a:lnTo>
                  <a:pt x="335661" y="508482"/>
                </a:lnTo>
                <a:lnTo>
                  <a:pt x="260438" y="519480"/>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576068" y="3744467"/>
            <a:ext cx="312425" cy="245363"/>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txBox="1"/>
          <p:nvPr/>
        </p:nvSpPr>
        <p:spPr>
          <a:xfrm>
            <a:off x="1014177" y="3634030"/>
            <a:ext cx="6318250" cy="43688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ORGANIZATION, PEOPLE, SKILLS </a:t>
            </a:r>
            <a:r>
              <a:rPr kumimoji="0" sz="900" b="1" i="0" u="none" strike="noStrike" kern="1200" cap="none" spc="0" normalizeH="0" baseline="0" noProof="0" dirty="0">
                <a:ln>
                  <a:noFill/>
                </a:ln>
                <a:solidFill>
                  <a:prstClr val="black"/>
                </a:solidFill>
                <a:effectLst/>
                <a:uLnTx/>
                <a:uFillTx/>
                <a:latin typeface="Univers 45 Light"/>
                <a:ea typeface="+mn-ea"/>
                <a:cs typeface="Univers 45 Light"/>
              </a:rPr>
              <a:t>&amp;</a:t>
            </a: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 TRAINING</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a:p>
            <a:pPr marL="12700" marR="5080" lvl="0" indent="0" algn="l"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Describes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how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resources are organized across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the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TPRM organization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including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lines of reporting,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specific responsibilities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activities, and spans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of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control;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outlines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skills, responsibilities, risk management activities and training</a:t>
            </a:r>
            <a:r>
              <a:rPr kumimoji="0" sz="900" b="0" i="0" u="none" strike="noStrike" kern="1200" cap="none" spc="15" normalizeH="0" baseline="0" noProof="0" dirty="0">
                <a:ln>
                  <a:noFill/>
                </a:ln>
                <a:solidFill>
                  <a:prstClr val="black"/>
                </a:solidFill>
                <a:effectLst/>
                <a:uLnTx/>
                <a:uFillTx/>
                <a:latin typeface="Univers 45 Light"/>
                <a:ea typeface="+mn-ea"/>
                <a:cs typeface="Univers 45 Light"/>
              </a:rPr>
              <a:t>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requirements</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23" name="object 23"/>
          <p:cNvSpPr/>
          <p:nvPr/>
        </p:nvSpPr>
        <p:spPr>
          <a:xfrm>
            <a:off x="633983" y="4942332"/>
            <a:ext cx="7409815" cy="462280"/>
          </a:xfrm>
          <a:custGeom>
            <a:avLst/>
            <a:gdLst/>
            <a:ahLst/>
            <a:cxnLst/>
            <a:rect l="l" t="t" r="r" b="b"/>
            <a:pathLst>
              <a:path w="7409815" h="462279">
                <a:moveTo>
                  <a:pt x="0" y="0"/>
                </a:moveTo>
                <a:lnTo>
                  <a:pt x="7409688" y="0"/>
                </a:lnTo>
                <a:lnTo>
                  <a:pt x="7409688" y="461772"/>
                </a:lnTo>
                <a:lnTo>
                  <a:pt x="0" y="461772"/>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633983" y="4942332"/>
            <a:ext cx="7409815" cy="462280"/>
          </a:xfrm>
          <a:custGeom>
            <a:avLst/>
            <a:gdLst/>
            <a:ahLst/>
            <a:cxnLst/>
            <a:rect l="l" t="t" r="r" b="b"/>
            <a:pathLst>
              <a:path w="7409815" h="462279">
                <a:moveTo>
                  <a:pt x="0" y="0"/>
                </a:moveTo>
                <a:lnTo>
                  <a:pt x="7409688" y="0"/>
                </a:lnTo>
                <a:lnTo>
                  <a:pt x="7409688" y="461772"/>
                </a:lnTo>
                <a:lnTo>
                  <a:pt x="0" y="461772"/>
                </a:lnTo>
                <a:lnTo>
                  <a:pt x="0" y="0"/>
                </a:lnTo>
                <a:close/>
              </a:path>
            </a:pathLst>
          </a:custGeom>
          <a:ln w="9143">
            <a:solidFill>
              <a:srgbClr val="00A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466340" y="4942649"/>
            <a:ext cx="521334" cy="519430"/>
          </a:xfrm>
          <a:custGeom>
            <a:avLst/>
            <a:gdLst/>
            <a:ahLst/>
            <a:cxnLst/>
            <a:rect l="l" t="t" r="r" b="b"/>
            <a:pathLst>
              <a:path w="521334" h="519429">
                <a:moveTo>
                  <a:pt x="260502" y="0"/>
                </a:moveTo>
                <a:lnTo>
                  <a:pt x="222008" y="2819"/>
                </a:lnTo>
                <a:lnTo>
                  <a:pt x="150685" y="24129"/>
                </a:lnTo>
                <a:lnTo>
                  <a:pt x="89598" y="63690"/>
                </a:lnTo>
                <a:lnTo>
                  <a:pt x="41973" y="118275"/>
                </a:lnTo>
                <a:lnTo>
                  <a:pt x="11036" y="184683"/>
                </a:lnTo>
                <a:lnTo>
                  <a:pt x="0" y="259689"/>
                </a:lnTo>
                <a:lnTo>
                  <a:pt x="2832" y="298056"/>
                </a:lnTo>
                <a:lnTo>
                  <a:pt x="24218" y="369163"/>
                </a:lnTo>
                <a:lnTo>
                  <a:pt x="63893" y="430060"/>
                </a:lnTo>
                <a:lnTo>
                  <a:pt x="118656" y="477532"/>
                </a:lnTo>
                <a:lnTo>
                  <a:pt x="185267" y="508368"/>
                </a:lnTo>
                <a:lnTo>
                  <a:pt x="260502" y="519366"/>
                </a:lnTo>
                <a:lnTo>
                  <a:pt x="298996" y="516547"/>
                </a:lnTo>
                <a:lnTo>
                  <a:pt x="370319" y="495236"/>
                </a:lnTo>
                <a:lnTo>
                  <a:pt x="431406" y="455675"/>
                </a:lnTo>
                <a:lnTo>
                  <a:pt x="479031" y="401091"/>
                </a:lnTo>
                <a:lnTo>
                  <a:pt x="509968" y="334683"/>
                </a:lnTo>
                <a:lnTo>
                  <a:pt x="521004" y="259689"/>
                </a:lnTo>
                <a:lnTo>
                  <a:pt x="518172" y="221310"/>
                </a:lnTo>
                <a:lnTo>
                  <a:pt x="496785" y="150202"/>
                </a:lnTo>
                <a:lnTo>
                  <a:pt x="457111" y="89306"/>
                </a:lnTo>
                <a:lnTo>
                  <a:pt x="402348" y="41833"/>
                </a:lnTo>
                <a:lnTo>
                  <a:pt x="335737" y="10998"/>
                </a:lnTo>
                <a:lnTo>
                  <a:pt x="260502" y="0"/>
                </a:lnTo>
                <a:close/>
              </a:path>
            </a:pathLst>
          </a:custGeom>
          <a:solidFill>
            <a:srgbClr val="00A3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466340" y="4942649"/>
            <a:ext cx="521334" cy="519430"/>
          </a:xfrm>
          <a:custGeom>
            <a:avLst/>
            <a:gdLst/>
            <a:ahLst/>
            <a:cxnLst/>
            <a:rect l="l" t="t" r="r" b="b"/>
            <a:pathLst>
              <a:path w="521334" h="519429">
                <a:moveTo>
                  <a:pt x="260502" y="519366"/>
                </a:moveTo>
                <a:lnTo>
                  <a:pt x="222008" y="516547"/>
                </a:lnTo>
                <a:lnTo>
                  <a:pt x="150685" y="495236"/>
                </a:lnTo>
                <a:lnTo>
                  <a:pt x="89598" y="455675"/>
                </a:lnTo>
                <a:lnTo>
                  <a:pt x="41973" y="401091"/>
                </a:lnTo>
                <a:lnTo>
                  <a:pt x="11036" y="334683"/>
                </a:lnTo>
                <a:lnTo>
                  <a:pt x="0" y="259689"/>
                </a:lnTo>
                <a:lnTo>
                  <a:pt x="2832" y="221310"/>
                </a:lnTo>
                <a:lnTo>
                  <a:pt x="24218" y="150202"/>
                </a:lnTo>
                <a:lnTo>
                  <a:pt x="63893" y="89306"/>
                </a:lnTo>
                <a:lnTo>
                  <a:pt x="118656" y="41833"/>
                </a:lnTo>
                <a:lnTo>
                  <a:pt x="185267" y="10998"/>
                </a:lnTo>
                <a:lnTo>
                  <a:pt x="260502" y="0"/>
                </a:lnTo>
                <a:lnTo>
                  <a:pt x="298996" y="2819"/>
                </a:lnTo>
                <a:lnTo>
                  <a:pt x="370319" y="24129"/>
                </a:lnTo>
                <a:lnTo>
                  <a:pt x="431406" y="63690"/>
                </a:lnTo>
                <a:lnTo>
                  <a:pt x="479031" y="118275"/>
                </a:lnTo>
                <a:lnTo>
                  <a:pt x="509968" y="184683"/>
                </a:lnTo>
                <a:lnTo>
                  <a:pt x="521004" y="259689"/>
                </a:lnTo>
                <a:lnTo>
                  <a:pt x="518172" y="298056"/>
                </a:lnTo>
                <a:lnTo>
                  <a:pt x="496785" y="369163"/>
                </a:lnTo>
                <a:lnTo>
                  <a:pt x="457111" y="430060"/>
                </a:lnTo>
                <a:lnTo>
                  <a:pt x="402348" y="477532"/>
                </a:lnTo>
                <a:lnTo>
                  <a:pt x="335737" y="508368"/>
                </a:lnTo>
                <a:lnTo>
                  <a:pt x="260502" y="519366"/>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txBox="1"/>
          <p:nvPr/>
        </p:nvSpPr>
        <p:spPr>
          <a:xfrm>
            <a:off x="1025654" y="4965417"/>
            <a:ext cx="6684645" cy="43688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DATA </a:t>
            </a:r>
            <a:r>
              <a:rPr kumimoji="0" sz="900" b="1" i="0" u="none" strike="noStrike" kern="1200" cap="none" spc="0" normalizeH="0" baseline="0" noProof="0" dirty="0">
                <a:ln>
                  <a:noFill/>
                </a:ln>
                <a:solidFill>
                  <a:prstClr val="black"/>
                </a:solidFill>
                <a:effectLst/>
                <a:uLnTx/>
                <a:uFillTx/>
                <a:latin typeface="Univers 45 Light"/>
                <a:ea typeface="+mn-ea"/>
                <a:cs typeface="Univers 45 Light"/>
              </a:rPr>
              <a:t>&amp;</a:t>
            </a: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 REPORTING</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a:p>
            <a:pPr marL="12700" marR="5080" lvl="0" indent="0" algn="l"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Information and data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requirements to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enable TPRM program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to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operate effectively and efficiently as well as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to identify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weaknesses  and areas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of</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improvement</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28" name="object 28"/>
          <p:cNvSpPr/>
          <p:nvPr/>
        </p:nvSpPr>
        <p:spPr>
          <a:xfrm>
            <a:off x="589787" y="5074920"/>
            <a:ext cx="285115" cy="230504"/>
          </a:xfrm>
          <a:custGeom>
            <a:avLst/>
            <a:gdLst/>
            <a:ahLst/>
            <a:cxnLst/>
            <a:rect l="l" t="t" r="r" b="b"/>
            <a:pathLst>
              <a:path w="285115" h="230504">
                <a:moveTo>
                  <a:pt x="284988" y="0"/>
                </a:moveTo>
                <a:lnTo>
                  <a:pt x="0" y="0"/>
                </a:lnTo>
                <a:lnTo>
                  <a:pt x="0" y="230123"/>
                </a:lnTo>
                <a:lnTo>
                  <a:pt x="284988" y="230123"/>
                </a:lnTo>
                <a:lnTo>
                  <a:pt x="284988" y="224510"/>
                </a:lnTo>
                <a:lnTo>
                  <a:pt x="135293" y="224510"/>
                </a:lnTo>
                <a:lnTo>
                  <a:pt x="128879" y="218097"/>
                </a:lnTo>
                <a:lnTo>
                  <a:pt x="128879" y="202056"/>
                </a:lnTo>
                <a:lnTo>
                  <a:pt x="135293" y="195643"/>
                </a:lnTo>
                <a:lnTo>
                  <a:pt x="284988" y="195643"/>
                </a:lnTo>
                <a:lnTo>
                  <a:pt x="284988" y="186829"/>
                </a:lnTo>
                <a:lnTo>
                  <a:pt x="15201" y="186829"/>
                </a:lnTo>
                <a:lnTo>
                  <a:pt x="15201" y="18440"/>
                </a:lnTo>
                <a:lnTo>
                  <a:pt x="284988" y="18440"/>
                </a:lnTo>
                <a:lnTo>
                  <a:pt x="284988" y="0"/>
                </a:lnTo>
                <a:close/>
              </a:path>
              <a:path w="285115" h="230504">
                <a:moveTo>
                  <a:pt x="284988" y="195643"/>
                </a:moveTo>
                <a:lnTo>
                  <a:pt x="150495" y="195643"/>
                </a:lnTo>
                <a:lnTo>
                  <a:pt x="156908" y="202056"/>
                </a:lnTo>
                <a:lnTo>
                  <a:pt x="156908" y="218097"/>
                </a:lnTo>
                <a:lnTo>
                  <a:pt x="150495" y="224510"/>
                </a:lnTo>
                <a:lnTo>
                  <a:pt x="284988" y="224510"/>
                </a:lnTo>
                <a:lnTo>
                  <a:pt x="284988" y="195643"/>
                </a:lnTo>
                <a:close/>
              </a:path>
              <a:path w="285115" h="230504">
                <a:moveTo>
                  <a:pt x="284988" y="18440"/>
                </a:moveTo>
                <a:lnTo>
                  <a:pt x="270573" y="18440"/>
                </a:lnTo>
                <a:lnTo>
                  <a:pt x="270573" y="186829"/>
                </a:lnTo>
                <a:lnTo>
                  <a:pt x="284988" y="186829"/>
                </a:lnTo>
                <a:lnTo>
                  <a:pt x="284988" y="1844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659891" y="5344667"/>
            <a:ext cx="144780" cy="0"/>
          </a:xfrm>
          <a:custGeom>
            <a:avLst/>
            <a:gdLst/>
            <a:ahLst/>
            <a:cxnLst/>
            <a:rect l="l" t="t" r="r" b="b"/>
            <a:pathLst>
              <a:path w="144779">
                <a:moveTo>
                  <a:pt x="0" y="0"/>
                </a:moveTo>
                <a:lnTo>
                  <a:pt x="144779" y="0"/>
                </a:lnTo>
              </a:path>
            </a:pathLst>
          </a:custGeom>
          <a:ln w="9143">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659886" y="5309610"/>
            <a:ext cx="144780" cy="27940"/>
          </a:xfrm>
          <a:custGeom>
            <a:avLst/>
            <a:gdLst/>
            <a:ahLst/>
            <a:cxnLst/>
            <a:rect l="l" t="t" r="r" b="b"/>
            <a:pathLst>
              <a:path w="144779" h="27939">
                <a:moveTo>
                  <a:pt x="103949" y="0"/>
                </a:moveTo>
                <a:lnTo>
                  <a:pt x="40220" y="0"/>
                </a:lnTo>
                <a:lnTo>
                  <a:pt x="40220" y="18084"/>
                </a:lnTo>
                <a:lnTo>
                  <a:pt x="0" y="27431"/>
                </a:lnTo>
                <a:lnTo>
                  <a:pt x="144780" y="27431"/>
                </a:lnTo>
                <a:lnTo>
                  <a:pt x="103949" y="18084"/>
                </a:lnTo>
                <a:lnTo>
                  <a:pt x="103949"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646176" y="5177028"/>
            <a:ext cx="17145" cy="66040"/>
          </a:xfrm>
          <a:custGeom>
            <a:avLst/>
            <a:gdLst/>
            <a:ahLst/>
            <a:cxnLst/>
            <a:rect l="l" t="t" r="r" b="b"/>
            <a:pathLst>
              <a:path w="17145" h="66039">
                <a:moveTo>
                  <a:pt x="0" y="0"/>
                </a:moveTo>
                <a:lnTo>
                  <a:pt x="16764" y="0"/>
                </a:lnTo>
                <a:lnTo>
                  <a:pt x="16764" y="65531"/>
                </a:lnTo>
                <a:lnTo>
                  <a:pt x="0" y="65531"/>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676655" y="5125211"/>
            <a:ext cx="0" cy="117475"/>
          </a:xfrm>
          <a:custGeom>
            <a:avLst/>
            <a:gdLst/>
            <a:ahLst/>
            <a:cxnLst/>
            <a:rect l="l" t="t" r="r" b="b"/>
            <a:pathLst>
              <a:path h="117475">
                <a:moveTo>
                  <a:pt x="0" y="0"/>
                </a:moveTo>
                <a:lnTo>
                  <a:pt x="0" y="117347"/>
                </a:lnTo>
              </a:path>
            </a:pathLst>
          </a:custGeom>
          <a:ln w="15240">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698754" y="5138928"/>
            <a:ext cx="0" cy="104139"/>
          </a:xfrm>
          <a:custGeom>
            <a:avLst/>
            <a:gdLst/>
            <a:ahLst/>
            <a:cxnLst/>
            <a:rect l="l" t="t" r="r" b="b"/>
            <a:pathLst>
              <a:path h="104139">
                <a:moveTo>
                  <a:pt x="0" y="0"/>
                </a:moveTo>
                <a:lnTo>
                  <a:pt x="0" y="103631"/>
                </a:lnTo>
              </a:path>
            </a:pathLst>
          </a:custGeom>
          <a:ln w="1676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713231" y="5163311"/>
            <a:ext cx="15240" cy="79375"/>
          </a:xfrm>
          <a:custGeom>
            <a:avLst/>
            <a:gdLst/>
            <a:ahLst/>
            <a:cxnLst/>
            <a:rect l="l" t="t" r="r" b="b"/>
            <a:pathLst>
              <a:path w="15240" h="79375">
                <a:moveTo>
                  <a:pt x="0" y="0"/>
                </a:moveTo>
                <a:lnTo>
                  <a:pt x="15240" y="0"/>
                </a:lnTo>
                <a:lnTo>
                  <a:pt x="15240" y="79247"/>
                </a:lnTo>
                <a:lnTo>
                  <a:pt x="0" y="79247"/>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736091" y="5183123"/>
            <a:ext cx="17145" cy="59690"/>
          </a:xfrm>
          <a:custGeom>
            <a:avLst/>
            <a:gdLst/>
            <a:ahLst/>
            <a:cxnLst/>
            <a:rect l="l" t="t" r="r" b="b"/>
            <a:pathLst>
              <a:path w="17145" h="59689">
                <a:moveTo>
                  <a:pt x="0" y="0"/>
                </a:moveTo>
                <a:lnTo>
                  <a:pt x="16764" y="0"/>
                </a:lnTo>
                <a:lnTo>
                  <a:pt x="16764" y="59436"/>
                </a:lnTo>
                <a:lnTo>
                  <a:pt x="0" y="59436"/>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757427" y="5209032"/>
            <a:ext cx="17145" cy="33655"/>
          </a:xfrm>
          <a:custGeom>
            <a:avLst/>
            <a:gdLst/>
            <a:ahLst/>
            <a:cxnLst/>
            <a:rect l="l" t="t" r="r" b="b"/>
            <a:pathLst>
              <a:path w="17145" h="33654">
                <a:moveTo>
                  <a:pt x="0" y="0"/>
                </a:moveTo>
                <a:lnTo>
                  <a:pt x="16764" y="0"/>
                </a:lnTo>
                <a:lnTo>
                  <a:pt x="16764" y="33528"/>
                </a:lnTo>
                <a:lnTo>
                  <a:pt x="0" y="33528"/>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788669" y="5152644"/>
            <a:ext cx="0" cy="90170"/>
          </a:xfrm>
          <a:custGeom>
            <a:avLst/>
            <a:gdLst/>
            <a:ahLst/>
            <a:cxnLst/>
            <a:rect l="l" t="t" r="r" b="b"/>
            <a:pathLst>
              <a:path h="90170">
                <a:moveTo>
                  <a:pt x="0" y="0"/>
                </a:moveTo>
                <a:lnTo>
                  <a:pt x="0" y="89915"/>
                </a:lnTo>
              </a:path>
            </a:pathLst>
          </a:custGeom>
          <a:ln w="1676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810768" y="5125211"/>
            <a:ext cx="0" cy="117475"/>
          </a:xfrm>
          <a:custGeom>
            <a:avLst/>
            <a:gdLst/>
            <a:ahLst/>
            <a:cxnLst/>
            <a:rect l="l" t="t" r="r" b="b"/>
            <a:pathLst>
              <a:path h="117475">
                <a:moveTo>
                  <a:pt x="0" y="0"/>
                </a:moveTo>
                <a:lnTo>
                  <a:pt x="0" y="117347"/>
                </a:lnTo>
              </a:path>
            </a:pathLst>
          </a:custGeom>
          <a:ln w="15239">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633983" y="5611367"/>
            <a:ext cx="7409815" cy="460375"/>
          </a:xfrm>
          <a:custGeom>
            <a:avLst/>
            <a:gdLst/>
            <a:ahLst/>
            <a:cxnLst/>
            <a:rect l="l" t="t" r="r" b="b"/>
            <a:pathLst>
              <a:path w="7409815" h="460375">
                <a:moveTo>
                  <a:pt x="0" y="0"/>
                </a:moveTo>
                <a:lnTo>
                  <a:pt x="7409688" y="0"/>
                </a:lnTo>
                <a:lnTo>
                  <a:pt x="7409688" y="460247"/>
                </a:lnTo>
                <a:lnTo>
                  <a:pt x="0" y="460247"/>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633983" y="5611367"/>
            <a:ext cx="7409815" cy="460375"/>
          </a:xfrm>
          <a:custGeom>
            <a:avLst/>
            <a:gdLst/>
            <a:ahLst/>
            <a:cxnLst/>
            <a:rect l="l" t="t" r="r" b="b"/>
            <a:pathLst>
              <a:path w="7409815" h="460375">
                <a:moveTo>
                  <a:pt x="0" y="0"/>
                </a:moveTo>
                <a:lnTo>
                  <a:pt x="7409688" y="0"/>
                </a:lnTo>
                <a:lnTo>
                  <a:pt x="7409688" y="460247"/>
                </a:lnTo>
                <a:lnTo>
                  <a:pt x="0" y="460247"/>
                </a:lnTo>
                <a:lnTo>
                  <a:pt x="0" y="0"/>
                </a:lnTo>
                <a:close/>
              </a:path>
            </a:pathLst>
          </a:custGeom>
          <a:ln w="9144">
            <a:solidFill>
              <a:srgbClr val="00A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461778" y="5599379"/>
            <a:ext cx="530034" cy="530148"/>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txBox="1"/>
          <p:nvPr/>
        </p:nvSpPr>
        <p:spPr>
          <a:xfrm>
            <a:off x="633983" y="5630969"/>
            <a:ext cx="7405370" cy="436880"/>
          </a:xfrm>
          <a:prstGeom prst="rect">
            <a:avLst/>
          </a:prstGeom>
        </p:spPr>
        <p:txBody>
          <a:bodyPr vert="horz" wrap="square" lIns="0" tIns="12700" rIns="0" bIns="0" rtlCol="0">
            <a:spAutoFit/>
          </a:bodyPr>
          <a:lstStyle/>
          <a:p>
            <a:pPr marL="401320" marR="0" lvl="0" indent="0"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SUPPORTING</a:t>
            </a:r>
            <a:r>
              <a:rPr kumimoji="0" sz="900" b="1" i="0" u="none" strike="noStrike" kern="1200" cap="none" spc="-10" normalizeH="0" baseline="0" noProof="0" dirty="0">
                <a:ln>
                  <a:noFill/>
                </a:ln>
                <a:solidFill>
                  <a:prstClr val="black"/>
                </a:solidFill>
                <a:effectLst/>
                <a:uLnTx/>
                <a:uFillTx/>
                <a:latin typeface="Univers 45 Light"/>
                <a:ea typeface="+mn-ea"/>
                <a:cs typeface="Univers 45 Light"/>
              </a:rPr>
              <a:t> </a:t>
            </a: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TECHNOLOGY</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a:p>
            <a:pPr marL="401320" marR="137160" lvl="0" indent="-635" algn="l"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Software, tools, systems, and database infrastructure and related procedures that support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the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TPRM process and facilitate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the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storage,  aggregation, and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reporting of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results and</a:t>
            </a:r>
            <a:r>
              <a:rPr kumimoji="0" sz="900" b="0" i="0" u="none" strike="noStrike" kern="1200" cap="none" spc="-40" normalizeH="0" baseline="0" noProof="0" dirty="0">
                <a:ln>
                  <a:noFill/>
                </a:ln>
                <a:solidFill>
                  <a:prstClr val="black"/>
                </a:solidFill>
                <a:effectLst/>
                <a:uLnTx/>
                <a:uFillTx/>
                <a:latin typeface="Univers 45 Light"/>
                <a:ea typeface="+mn-ea"/>
                <a:cs typeface="Univers 45 Light"/>
              </a:rPr>
              <a:t>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findings</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43" name="object 43"/>
          <p:cNvSpPr/>
          <p:nvPr/>
        </p:nvSpPr>
        <p:spPr>
          <a:xfrm>
            <a:off x="633983" y="2951988"/>
            <a:ext cx="7388859" cy="462280"/>
          </a:xfrm>
          <a:custGeom>
            <a:avLst/>
            <a:gdLst/>
            <a:ahLst/>
            <a:cxnLst/>
            <a:rect l="l" t="t" r="r" b="b"/>
            <a:pathLst>
              <a:path w="7388859" h="462279">
                <a:moveTo>
                  <a:pt x="0" y="0"/>
                </a:moveTo>
                <a:lnTo>
                  <a:pt x="7388352" y="0"/>
                </a:lnTo>
                <a:lnTo>
                  <a:pt x="7388352" y="461772"/>
                </a:lnTo>
                <a:lnTo>
                  <a:pt x="0" y="461772"/>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633983" y="2951988"/>
            <a:ext cx="7388859" cy="462280"/>
          </a:xfrm>
          <a:custGeom>
            <a:avLst/>
            <a:gdLst/>
            <a:ahLst/>
            <a:cxnLst/>
            <a:rect l="l" t="t" r="r" b="b"/>
            <a:pathLst>
              <a:path w="7388859" h="462279">
                <a:moveTo>
                  <a:pt x="0" y="0"/>
                </a:moveTo>
                <a:lnTo>
                  <a:pt x="7388352" y="0"/>
                </a:lnTo>
                <a:lnTo>
                  <a:pt x="7388352" y="461772"/>
                </a:lnTo>
                <a:lnTo>
                  <a:pt x="0" y="461772"/>
                </a:lnTo>
                <a:lnTo>
                  <a:pt x="0" y="0"/>
                </a:lnTo>
                <a:close/>
              </a:path>
            </a:pathLst>
          </a:custGeom>
          <a:ln w="9143">
            <a:solidFill>
              <a:srgbClr val="00A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466340" y="2932379"/>
            <a:ext cx="521334" cy="520065"/>
          </a:xfrm>
          <a:custGeom>
            <a:avLst/>
            <a:gdLst/>
            <a:ahLst/>
            <a:cxnLst/>
            <a:rect l="l" t="t" r="r" b="b"/>
            <a:pathLst>
              <a:path w="521334" h="520064">
                <a:moveTo>
                  <a:pt x="260502" y="0"/>
                </a:moveTo>
                <a:lnTo>
                  <a:pt x="222008" y="2819"/>
                </a:lnTo>
                <a:lnTo>
                  <a:pt x="150685" y="24142"/>
                </a:lnTo>
                <a:lnTo>
                  <a:pt x="89598" y="63715"/>
                </a:lnTo>
                <a:lnTo>
                  <a:pt x="41973" y="118313"/>
                </a:lnTo>
                <a:lnTo>
                  <a:pt x="11036" y="184721"/>
                </a:lnTo>
                <a:lnTo>
                  <a:pt x="0" y="259740"/>
                </a:lnTo>
                <a:lnTo>
                  <a:pt x="2832" y="298132"/>
                </a:lnTo>
                <a:lnTo>
                  <a:pt x="24218" y="369252"/>
                </a:lnTo>
                <a:lnTo>
                  <a:pt x="63893" y="430161"/>
                </a:lnTo>
                <a:lnTo>
                  <a:pt x="118656" y="477634"/>
                </a:lnTo>
                <a:lnTo>
                  <a:pt x="185267" y="508482"/>
                </a:lnTo>
                <a:lnTo>
                  <a:pt x="260502" y="519480"/>
                </a:lnTo>
                <a:lnTo>
                  <a:pt x="298996" y="516661"/>
                </a:lnTo>
                <a:lnTo>
                  <a:pt x="370319" y="495338"/>
                </a:lnTo>
                <a:lnTo>
                  <a:pt x="431406" y="455777"/>
                </a:lnTo>
                <a:lnTo>
                  <a:pt x="479031" y="401180"/>
                </a:lnTo>
                <a:lnTo>
                  <a:pt x="509968" y="334759"/>
                </a:lnTo>
                <a:lnTo>
                  <a:pt x="521004" y="259740"/>
                </a:lnTo>
                <a:lnTo>
                  <a:pt x="518172" y="221360"/>
                </a:lnTo>
                <a:lnTo>
                  <a:pt x="496785" y="150240"/>
                </a:lnTo>
                <a:lnTo>
                  <a:pt x="457111" y="89331"/>
                </a:lnTo>
                <a:lnTo>
                  <a:pt x="402348" y="41846"/>
                </a:lnTo>
                <a:lnTo>
                  <a:pt x="335737" y="10998"/>
                </a:lnTo>
                <a:lnTo>
                  <a:pt x="260502" y="0"/>
                </a:lnTo>
                <a:close/>
              </a:path>
            </a:pathLst>
          </a:custGeom>
          <a:solidFill>
            <a:srgbClr val="00A3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466340" y="2932379"/>
            <a:ext cx="521334" cy="520065"/>
          </a:xfrm>
          <a:custGeom>
            <a:avLst/>
            <a:gdLst/>
            <a:ahLst/>
            <a:cxnLst/>
            <a:rect l="l" t="t" r="r" b="b"/>
            <a:pathLst>
              <a:path w="521334" h="520064">
                <a:moveTo>
                  <a:pt x="260502" y="519480"/>
                </a:moveTo>
                <a:lnTo>
                  <a:pt x="222008" y="516661"/>
                </a:lnTo>
                <a:lnTo>
                  <a:pt x="150685" y="495338"/>
                </a:lnTo>
                <a:lnTo>
                  <a:pt x="89598" y="455777"/>
                </a:lnTo>
                <a:lnTo>
                  <a:pt x="41973" y="401180"/>
                </a:lnTo>
                <a:lnTo>
                  <a:pt x="11036" y="334759"/>
                </a:lnTo>
                <a:lnTo>
                  <a:pt x="0" y="259740"/>
                </a:lnTo>
                <a:lnTo>
                  <a:pt x="2832" y="221360"/>
                </a:lnTo>
                <a:lnTo>
                  <a:pt x="24218" y="150240"/>
                </a:lnTo>
                <a:lnTo>
                  <a:pt x="63893" y="89331"/>
                </a:lnTo>
                <a:lnTo>
                  <a:pt x="118656" y="41846"/>
                </a:lnTo>
                <a:lnTo>
                  <a:pt x="185267" y="10998"/>
                </a:lnTo>
                <a:lnTo>
                  <a:pt x="260502" y="0"/>
                </a:lnTo>
                <a:lnTo>
                  <a:pt x="298996" y="2819"/>
                </a:lnTo>
                <a:lnTo>
                  <a:pt x="370319" y="24142"/>
                </a:lnTo>
                <a:lnTo>
                  <a:pt x="431406" y="63715"/>
                </a:lnTo>
                <a:lnTo>
                  <a:pt x="479031" y="118313"/>
                </a:lnTo>
                <a:lnTo>
                  <a:pt x="509968" y="184721"/>
                </a:lnTo>
                <a:lnTo>
                  <a:pt x="521004" y="259740"/>
                </a:lnTo>
                <a:lnTo>
                  <a:pt x="518172" y="298132"/>
                </a:lnTo>
                <a:lnTo>
                  <a:pt x="496785" y="369252"/>
                </a:lnTo>
                <a:lnTo>
                  <a:pt x="457111" y="430161"/>
                </a:lnTo>
                <a:lnTo>
                  <a:pt x="402348" y="477634"/>
                </a:lnTo>
                <a:lnTo>
                  <a:pt x="335737" y="508482"/>
                </a:lnTo>
                <a:lnTo>
                  <a:pt x="260502" y="519480"/>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txBox="1"/>
          <p:nvPr/>
        </p:nvSpPr>
        <p:spPr>
          <a:xfrm>
            <a:off x="1014171" y="2962135"/>
            <a:ext cx="6249670" cy="43688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POLICIES </a:t>
            </a:r>
            <a:r>
              <a:rPr kumimoji="0" sz="900" b="1" i="0" u="none" strike="noStrike" kern="1200" cap="none" spc="0" normalizeH="0" baseline="0" noProof="0" dirty="0">
                <a:ln>
                  <a:noFill/>
                </a:ln>
                <a:solidFill>
                  <a:prstClr val="black"/>
                </a:solidFill>
                <a:effectLst/>
                <a:uLnTx/>
                <a:uFillTx/>
                <a:latin typeface="Univers 45 Light"/>
                <a:ea typeface="+mn-ea"/>
                <a:cs typeface="Univers 45 Light"/>
              </a:rPr>
              <a:t>, </a:t>
            </a: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PROCEDURES </a:t>
            </a:r>
            <a:r>
              <a:rPr kumimoji="0" sz="900" b="1" i="0" u="none" strike="noStrike" kern="1200" cap="none" spc="0" normalizeH="0" baseline="0" noProof="0" dirty="0">
                <a:ln>
                  <a:noFill/>
                </a:ln>
                <a:solidFill>
                  <a:prstClr val="black"/>
                </a:solidFill>
                <a:effectLst/>
                <a:uLnTx/>
                <a:uFillTx/>
                <a:latin typeface="Univers 45 Light"/>
                <a:ea typeface="+mn-ea"/>
                <a:cs typeface="Univers 45 Light"/>
              </a:rPr>
              <a:t>&amp;</a:t>
            </a:r>
            <a:r>
              <a:rPr kumimoji="0" sz="900" b="1" i="0" u="none" strike="noStrike" kern="1200" cap="none" spc="-15" normalizeH="0" baseline="0" noProof="0" dirty="0">
                <a:ln>
                  <a:noFill/>
                </a:ln>
                <a:solidFill>
                  <a:prstClr val="black"/>
                </a:solidFill>
                <a:effectLst/>
                <a:uLnTx/>
                <a:uFillTx/>
                <a:latin typeface="Univers 45 Light"/>
                <a:ea typeface="+mn-ea"/>
                <a:cs typeface="Univers 45 Light"/>
              </a:rPr>
              <a:t> </a:t>
            </a: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GOVERNANCE</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a:p>
            <a:pPr marL="12700" marR="5080" lvl="0" indent="0" algn="l"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Governance documentation that provides standards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for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TPRM, including key processes,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roles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and responsibilities, program  requirements, reviews and escalation, and any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other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standards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required to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ensure adherence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to the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TPRM</a:t>
            </a:r>
            <a:r>
              <a:rPr kumimoji="0" sz="900" b="0" i="0" u="none" strike="noStrike" kern="1200" cap="none" spc="-15" normalizeH="0" baseline="0" noProof="0" dirty="0">
                <a:ln>
                  <a:noFill/>
                </a:ln>
                <a:solidFill>
                  <a:prstClr val="black"/>
                </a:solidFill>
                <a:effectLst/>
                <a:uLnTx/>
                <a:uFillTx/>
                <a:latin typeface="Univers 45 Light"/>
                <a:ea typeface="+mn-ea"/>
                <a:cs typeface="Univers 45 Light"/>
              </a:rPr>
              <a:t>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program</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48" name="object 48"/>
          <p:cNvSpPr/>
          <p:nvPr/>
        </p:nvSpPr>
        <p:spPr>
          <a:xfrm>
            <a:off x="615695" y="3054095"/>
            <a:ext cx="234950" cy="274320"/>
          </a:xfrm>
          <a:custGeom>
            <a:avLst/>
            <a:gdLst/>
            <a:ahLst/>
            <a:cxnLst/>
            <a:rect l="l" t="t" r="r" b="b"/>
            <a:pathLst>
              <a:path w="234950" h="274320">
                <a:moveTo>
                  <a:pt x="234696" y="0"/>
                </a:moveTo>
                <a:lnTo>
                  <a:pt x="0" y="0"/>
                </a:lnTo>
                <a:lnTo>
                  <a:pt x="0" y="274320"/>
                </a:lnTo>
                <a:lnTo>
                  <a:pt x="183146" y="274320"/>
                </a:lnTo>
                <a:lnTo>
                  <a:pt x="190017" y="263029"/>
                </a:lnTo>
                <a:lnTo>
                  <a:pt x="11785" y="263029"/>
                </a:lnTo>
                <a:lnTo>
                  <a:pt x="11785" y="11290"/>
                </a:lnTo>
                <a:lnTo>
                  <a:pt x="234696" y="11290"/>
                </a:lnTo>
                <a:lnTo>
                  <a:pt x="234696" y="0"/>
                </a:lnTo>
                <a:close/>
              </a:path>
              <a:path w="234950" h="274320">
                <a:moveTo>
                  <a:pt x="234696" y="11290"/>
                </a:moveTo>
                <a:lnTo>
                  <a:pt x="222415" y="11290"/>
                </a:lnTo>
                <a:lnTo>
                  <a:pt x="222415" y="211505"/>
                </a:lnTo>
                <a:lnTo>
                  <a:pt x="234696" y="192366"/>
                </a:lnTo>
                <a:lnTo>
                  <a:pt x="234696" y="1129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804672" y="3265932"/>
            <a:ext cx="33655" cy="52069"/>
          </a:xfrm>
          <a:custGeom>
            <a:avLst/>
            <a:gdLst/>
            <a:ahLst/>
            <a:cxnLst/>
            <a:rect l="l" t="t" r="r" b="b"/>
            <a:pathLst>
              <a:path w="33655" h="52070">
                <a:moveTo>
                  <a:pt x="33528" y="0"/>
                </a:moveTo>
                <a:lnTo>
                  <a:pt x="0" y="0"/>
                </a:lnTo>
                <a:lnTo>
                  <a:pt x="0" y="51816"/>
                </a:lnTo>
                <a:lnTo>
                  <a:pt x="3352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675131" y="3084576"/>
            <a:ext cx="153923" cy="21336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614172" y="4306823"/>
            <a:ext cx="7429500" cy="462280"/>
          </a:xfrm>
          <a:custGeom>
            <a:avLst/>
            <a:gdLst/>
            <a:ahLst/>
            <a:cxnLst/>
            <a:rect l="l" t="t" r="r" b="b"/>
            <a:pathLst>
              <a:path w="7429500" h="462279">
                <a:moveTo>
                  <a:pt x="0" y="0"/>
                </a:moveTo>
                <a:lnTo>
                  <a:pt x="7429500" y="0"/>
                </a:lnTo>
                <a:lnTo>
                  <a:pt x="7429500" y="461772"/>
                </a:lnTo>
                <a:lnTo>
                  <a:pt x="0" y="461772"/>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614172" y="4306823"/>
            <a:ext cx="7429500" cy="462280"/>
          </a:xfrm>
          <a:custGeom>
            <a:avLst/>
            <a:gdLst/>
            <a:ahLst/>
            <a:cxnLst/>
            <a:rect l="l" t="t" r="r" b="b"/>
            <a:pathLst>
              <a:path w="7429500" h="462279">
                <a:moveTo>
                  <a:pt x="0" y="0"/>
                </a:moveTo>
                <a:lnTo>
                  <a:pt x="7429500" y="0"/>
                </a:lnTo>
                <a:lnTo>
                  <a:pt x="7429500" y="461772"/>
                </a:lnTo>
                <a:lnTo>
                  <a:pt x="0" y="461772"/>
                </a:lnTo>
                <a:lnTo>
                  <a:pt x="0" y="0"/>
                </a:lnTo>
                <a:close/>
              </a:path>
            </a:pathLst>
          </a:custGeom>
          <a:ln w="9143">
            <a:solidFill>
              <a:srgbClr val="00A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466340" y="4282757"/>
            <a:ext cx="521334" cy="519430"/>
          </a:xfrm>
          <a:custGeom>
            <a:avLst/>
            <a:gdLst/>
            <a:ahLst/>
            <a:cxnLst/>
            <a:rect l="l" t="t" r="r" b="b"/>
            <a:pathLst>
              <a:path w="521334" h="519429">
                <a:moveTo>
                  <a:pt x="260502" y="0"/>
                </a:moveTo>
                <a:lnTo>
                  <a:pt x="222008" y="2819"/>
                </a:lnTo>
                <a:lnTo>
                  <a:pt x="150685" y="24129"/>
                </a:lnTo>
                <a:lnTo>
                  <a:pt x="89598" y="63690"/>
                </a:lnTo>
                <a:lnTo>
                  <a:pt x="41973" y="118275"/>
                </a:lnTo>
                <a:lnTo>
                  <a:pt x="11036" y="184683"/>
                </a:lnTo>
                <a:lnTo>
                  <a:pt x="0" y="259689"/>
                </a:lnTo>
                <a:lnTo>
                  <a:pt x="2832" y="298056"/>
                </a:lnTo>
                <a:lnTo>
                  <a:pt x="24218" y="369163"/>
                </a:lnTo>
                <a:lnTo>
                  <a:pt x="63893" y="430060"/>
                </a:lnTo>
                <a:lnTo>
                  <a:pt x="118656" y="477532"/>
                </a:lnTo>
                <a:lnTo>
                  <a:pt x="185267" y="508368"/>
                </a:lnTo>
                <a:lnTo>
                  <a:pt x="260502" y="519366"/>
                </a:lnTo>
                <a:lnTo>
                  <a:pt x="298996" y="516547"/>
                </a:lnTo>
                <a:lnTo>
                  <a:pt x="370319" y="495236"/>
                </a:lnTo>
                <a:lnTo>
                  <a:pt x="431406" y="455675"/>
                </a:lnTo>
                <a:lnTo>
                  <a:pt x="479031" y="401091"/>
                </a:lnTo>
                <a:lnTo>
                  <a:pt x="509968" y="334683"/>
                </a:lnTo>
                <a:lnTo>
                  <a:pt x="521004" y="259689"/>
                </a:lnTo>
                <a:lnTo>
                  <a:pt x="518172" y="221310"/>
                </a:lnTo>
                <a:lnTo>
                  <a:pt x="496785" y="150202"/>
                </a:lnTo>
                <a:lnTo>
                  <a:pt x="457111" y="89306"/>
                </a:lnTo>
                <a:lnTo>
                  <a:pt x="402348" y="41833"/>
                </a:lnTo>
                <a:lnTo>
                  <a:pt x="335737" y="10998"/>
                </a:lnTo>
                <a:lnTo>
                  <a:pt x="260502" y="0"/>
                </a:lnTo>
                <a:close/>
              </a:path>
            </a:pathLst>
          </a:custGeom>
          <a:solidFill>
            <a:srgbClr val="00A3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466340" y="4282757"/>
            <a:ext cx="521334" cy="519430"/>
          </a:xfrm>
          <a:custGeom>
            <a:avLst/>
            <a:gdLst/>
            <a:ahLst/>
            <a:cxnLst/>
            <a:rect l="l" t="t" r="r" b="b"/>
            <a:pathLst>
              <a:path w="521334" h="519429">
                <a:moveTo>
                  <a:pt x="260502" y="519366"/>
                </a:moveTo>
                <a:lnTo>
                  <a:pt x="222008" y="516547"/>
                </a:lnTo>
                <a:lnTo>
                  <a:pt x="150685" y="495236"/>
                </a:lnTo>
                <a:lnTo>
                  <a:pt x="89598" y="455675"/>
                </a:lnTo>
                <a:lnTo>
                  <a:pt x="41973" y="401091"/>
                </a:lnTo>
                <a:lnTo>
                  <a:pt x="11036" y="334683"/>
                </a:lnTo>
                <a:lnTo>
                  <a:pt x="0" y="259689"/>
                </a:lnTo>
                <a:lnTo>
                  <a:pt x="2832" y="221310"/>
                </a:lnTo>
                <a:lnTo>
                  <a:pt x="24218" y="150202"/>
                </a:lnTo>
                <a:lnTo>
                  <a:pt x="63893" y="89306"/>
                </a:lnTo>
                <a:lnTo>
                  <a:pt x="118656" y="41833"/>
                </a:lnTo>
                <a:lnTo>
                  <a:pt x="185267" y="10998"/>
                </a:lnTo>
                <a:lnTo>
                  <a:pt x="260502" y="0"/>
                </a:lnTo>
                <a:lnTo>
                  <a:pt x="298996" y="2819"/>
                </a:lnTo>
                <a:lnTo>
                  <a:pt x="370319" y="24129"/>
                </a:lnTo>
                <a:lnTo>
                  <a:pt x="431406" y="63690"/>
                </a:lnTo>
                <a:lnTo>
                  <a:pt x="479031" y="118275"/>
                </a:lnTo>
                <a:lnTo>
                  <a:pt x="509968" y="184683"/>
                </a:lnTo>
                <a:lnTo>
                  <a:pt x="521004" y="259689"/>
                </a:lnTo>
                <a:lnTo>
                  <a:pt x="518172" y="298056"/>
                </a:lnTo>
                <a:lnTo>
                  <a:pt x="496785" y="369163"/>
                </a:lnTo>
                <a:lnTo>
                  <a:pt x="457111" y="430060"/>
                </a:lnTo>
                <a:lnTo>
                  <a:pt x="402348" y="477532"/>
                </a:lnTo>
                <a:lnTo>
                  <a:pt x="335737" y="508368"/>
                </a:lnTo>
                <a:lnTo>
                  <a:pt x="260502" y="519366"/>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txBox="1"/>
          <p:nvPr/>
        </p:nvSpPr>
        <p:spPr>
          <a:xfrm>
            <a:off x="1014171" y="4308722"/>
            <a:ext cx="6527800" cy="43688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MONITORING </a:t>
            </a:r>
            <a:r>
              <a:rPr kumimoji="0" sz="900" b="1" i="0" u="none" strike="noStrike" kern="1200" cap="none" spc="0" normalizeH="0" baseline="0" noProof="0" dirty="0">
                <a:ln>
                  <a:noFill/>
                </a:ln>
                <a:solidFill>
                  <a:prstClr val="black"/>
                </a:solidFill>
                <a:effectLst/>
                <a:uLnTx/>
                <a:uFillTx/>
                <a:latin typeface="Univers 45 Light"/>
                <a:ea typeface="+mn-ea"/>
                <a:cs typeface="Univers 45 Light"/>
              </a:rPr>
              <a:t>&amp; </a:t>
            </a: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TESTING</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a:p>
            <a:pPr marL="12700" marR="5080" lvl="0" indent="0" algn="l"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Oversight activities related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to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ensuring adherence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to the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program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requirements outlined in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governance documentation; activities  include regular review and testing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of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TPRM activities and identification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of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areas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of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program</a:t>
            </a:r>
            <a:r>
              <a:rPr kumimoji="0" sz="900" b="0" i="0" u="none" strike="noStrike" kern="1200" cap="none" spc="10" normalizeH="0" baseline="0" noProof="0" dirty="0">
                <a:ln>
                  <a:noFill/>
                </a:ln>
                <a:solidFill>
                  <a:prstClr val="black"/>
                </a:solidFill>
                <a:effectLst/>
                <a:uLnTx/>
                <a:uFillTx/>
                <a:latin typeface="Univers 45 Light"/>
                <a:ea typeface="+mn-ea"/>
                <a:cs typeface="Univers 45 Light"/>
              </a:rPr>
              <a:t>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non-compliance</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56" name="object 56"/>
          <p:cNvSpPr/>
          <p:nvPr/>
        </p:nvSpPr>
        <p:spPr>
          <a:xfrm>
            <a:off x="694941" y="4451597"/>
            <a:ext cx="172212" cy="134112"/>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610387" y="4421989"/>
            <a:ext cx="255270" cy="262890"/>
          </a:xfrm>
          <a:custGeom>
            <a:avLst/>
            <a:gdLst/>
            <a:ahLst/>
            <a:cxnLst/>
            <a:rect l="l" t="t" r="r" b="b"/>
            <a:pathLst>
              <a:path w="255269" h="262889">
                <a:moveTo>
                  <a:pt x="215747" y="191938"/>
                </a:moveTo>
                <a:lnTo>
                  <a:pt x="165238" y="191938"/>
                </a:lnTo>
                <a:lnTo>
                  <a:pt x="173505" y="201831"/>
                </a:lnTo>
                <a:lnTo>
                  <a:pt x="172680" y="205120"/>
                </a:lnTo>
                <a:lnTo>
                  <a:pt x="173505" y="208422"/>
                </a:lnTo>
                <a:lnTo>
                  <a:pt x="175982" y="210886"/>
                </a:lnTo>
                <a:lnTo>
                  <a:pt x="220559" y="257838"/>
                </a:lnTo>
                <a:lnTo>
                  <a:pt x="224686" y="261966"/>
                </a:lnTo>
                <a:lnTo>
                  <a:pt x="230478" y="262791"/>
                </a:lnTo>
                <a:lnTo>
                  <a:pt x="234605" y="258664"/>
                </a:lnTo>
                <a:lnTo>
                  <a:pt x="251115" y="243843"/>
                </a:lnTo>
                <a:lnTo>
                  <a:pt x="254417" y="239715"/>
                </a:lnTo>
                <a:lnTo>
                  <a:pt x="255243" y="233949"/>
                </a:lnTo>
                <a:lnTo>
                  <a:pt x="251115" y="229835"/>
                </a:lnTo>
                <a:lnTo>
                  <a:pt x="215747" y="191938"/>
                </a:lnTo>
                <a:close/>
              </a:path>
              <a:path w="255269" h="262889">
                <a:moveTo>
                  <a:pt x="108788" y="0"/>
                </a:moveTo>
                <a:lnTo>
                  <a:pt x="68909" y="6540"/>
                </a:lnTo>
                <a:lnTo>
                  <a:pt x="33132" y="28832"/>
                </a:lnTo>
                <a:lnTo>
                  <a:pt x="9018" y="62772"/>
                </a:lnTo>
                <a:lnTo>
                  <a:pt x="0" y="102046"/>
                </a:lnTo>
                <a:lnTo>
                  <a:pt x="6309" y="141783"/>
                </a:lnTo>
                <a:lnTo>
                  <a:pt x="28179" y="177117"/>
                </a:lnTo>
                <a:lnTo>
                  <a:pt x="59003" y="199933"/>
                </a:lnTo>
                <a:lnTo>
                  <a:pt x="94546" y="210164"/>
                </a:lnTo>
                <a:lnTo>
                  <a:pt x="131171" y="207576"/>
                </a:lnTo>
                <a:lnTo>
                  <a:pt x="165238" y="191938"/>
                </a:lnTo>
                <a:lnTo>
                  <a:pt x="215747" y="191938"/>
                </a:lnTo>
                <a:lnTo>
                  <a:pt x="213447" y="189474"/>
                </a:lnTo>
                <a:lnTo>
                  <a:pt x="104963" y="189474"/>
                </a:lnTo>
                <a:lnTo>
                  <a:pt x="71949" y="182832"/>
                </a:lnTo>
                <a:lnTo>
                  <a:pt x="45207" y="164758"/>
                </a:lnTo>
                <a:lnTo>
                  <a:pt x="27289" y="138034"/>
                </a:lnTo>
                <a:lnTo>
                  <a:pt x="20750" y="105438"/>
                </a:lnTo>
                <a:lnTo>
                  <a:pt x="27289" y="72502"/>
                </a:lnTo>
                <a:lnTo>
                  <a:pt x="45207" y="45820"/>
                </a:lnTo>
                <a:lnTo>
                  <a:pt x="71949" y="27941"/>
                </a:lnTo>
                <a:lnTo>
                  <a:pt x="104963" y="21415"/>
                </a:lnTo>
                <a:lnTo>
                  <a:pt x="166094" y="21415"/>
                </a:lnTo>
                <a:lnTo>
                  <a:pt x="148202" y="8904"/>
                </a:lnTo>
                <a:lnTo>
                  <a:pt x="108788" y="0"/>
                </a:lnTo>
                <a:close/>
              </a:path>
              <a:path w="255269" h="262889">
                <a:moveTo>
                  <a:pt x="210653" y="102974"/>
                </a:moveTo>
                <a:lnTo>
                  <a:pt x="187539" y="120272"/>
                </a:lnTo>
                <a:lnTo>
                  <a:pt x="177308" y="147763"/>
                </a:lnTo>
                <a:lnTo>
                  <a:pt x="158948" y="169698"/>
                </a:lnTo>
                <a:lnTo>
                  <a:pt x="134239" y="184221"/>
                </a:lnTo>
                <a:lnTo>
                  <a:pt x="104963" y="189474"/>
                </a:lnTo>
                <a:lnTo>
                  <a:pt x="213447" y="189474"/>
                </a:lnTo>
                <a:lnTo>
                  <a:pt x="206525" y="182057"/>
                </a:lnTo>
                <a:lnTo>
                  <a:pt x="204049" y="179581"/>
                </a:lnTo>
                <a:lnTo>
                  <a:pt x="197445" y="179581"/>
                </a:lnTo>
                <a:lnTo>
                  <a:pt x="188364" y="170526"/>
                </a:lnTo>
                <a:lnTo>
                  <a:pt x="198580" y="154988"/>
                </a:lnTo>
                <a:lnTo>
                  <a:pt x="205700" y="138293"/>
                </a:lnTo>
                <a:lnTo>
                  <a:pt x="209724" y="120827"/>
                </a:lnTo>
                <a:lnTo>
                  <a:pt x="210653" y="102974"/>
                </a:lnTo>
                <a:close/>
              </a:path>
              <a:path w="255269" h="262889">
                <a:moveTo>
                  <a:pt x="200747" y="178755"/>
                </a:moveTo>
                <a:lnTo>
                  <a:pt x="197445" y="179581"/>
                </a:lnTo>
                <a:lnTo>
                  <a:pt x="204049" y="179581"/>
                </a:lnTo>
                <a:lnTo>
                  <a:pt x="200747" y="178755"/>
                </a:lnTo>
                <a:close/>
              </a:path>
              <a:path w="255269" h="262889">
                <a:moveTo>
                  <a:pt x="166094" y="21415"/>
                </a:moveTo>
                <a:lnTo>
                  <a:pt x="104963" y="21415"/>
                </a:lnTo>
                <a:lnTo>
                  <a:pt x="125312" y="23809"/>
                </a:lnTo>
                <a:lnTo>
                  <a:pt x="143878" y="30684"/>
                </a:lnTo>
                <a:lnTo>
                  <a:pt x="160122" y="41576"/>
                </a:lnTo>
                <a:lnTo>
                  <a:pt x="173505" y="56022"/>
                </a:lnTo>
                <a:lnTo>
                  <a:pt x="190841" y="42840"/>
                </a:lnTo>
                <a:lnTo>
                  <a:pt x="188364" y="39538"/>
                </a:lnTo>
                <a:lnTo>
                  <a:pt x="185062" y="36248"/>
                </a:lnTo>
                <a:lnTo>
                  <a:pt x="182586" y="32946"/>
                </a:lnTo>
                <a:lnTo>
                  <a:pt x="166094" y="21415"/>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638555" y="2292095"/>
            <a:ext cx="7383780" cy="462280"/>
          </a:xfrm>
          <a:custGeom>
            <a:avLst/>
            <a:gdLst/>
            <a:ahLst/>
            <a:cxnLst/>
            <a:rect l="l" t="t" r="r" b="b"/>
            <a:pathLst>
              <a:path w="7383780" h="462280">
                <a:moveTo>
                  <a:pt x="0" y="0"/>
                </a:moveTo>
                <a:lnTo>
                  <a:pt x="7383780" y="0"/>
                </a:lnTo>
                <a:lnTo>
                  <a:pt x="7383780" y="461772"/>
                </a:lnTo>
                <a:lnTo>
                  <a:pt x="0" y="461772"/>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638555" y="2292095"/>
            <a:ext cx="7383780" cy="462280"/>
          </a:xfrm>
          <a:custGeom>
            <a:avLst/>
            <a:gdLst/>
            <a:ahLst/>
            <a:cxnLst/>
            <a:rect l="l" t="t" r="r" b="b"/>
            <a:pathLst>
              <a:path w="7383780" h="462280">
                <a:moveTo>
                  <a:pt x="0" y="0"/>
                </a:moveTo>
                <a:lnTo>
                  <a:pt x="7383780" y="0"/>
                </a:lnTo>
                <a:lnTo>
                  <a:pt x="7383780" y="461772"/>
                </a:lnTo>
                <a:lnTo>
                  <a:pt x="0" y="461772"/>
                </a:lnTo>
                <a:lnTo>
                  <a:pt x="0" y="0"/>
                </a:lnTo>
                <a:close/>
              </a:path>
            </a:pathLst>
          </a:custGeom>
          <a:ln w="9143">
            <a:solidFill>
              <a:srgbClr val="00A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469388" y="2270963"/>
            <a:ext cx="521334" cy="521334"/>
          </a:xfrm>
          <a:custGeom>
            <a:avLst/>
            <a:gdLst/>
            <a:ahLst/>
            <a:cxnLst/>
            <a:rect l="l" t="t" r="r" b="b"/>
            <a:pathLst>
              <a:path w="521334" h="521335">
                <a:moveTo>
                  <a:pt x="260502" y="0"/>
                </a:moveTo>
                <a:lnTo>
                  <a:pt x="222008" y="2832"/>
                </a:lnTo>
                <a:lnTo>
                  <a:pt x="150685" y="24218"/>
                </a:lnTo>
                <a:lnTo>
                  <a:pt x="89598" y="63893"/>
                </a:lnTo>
                <a:lnTo>
                  <a:pt x="41973" y="118656"/>
                </a:lnTo>
                <a:lnTo>
                  <a:pt x="11036" y="185267"/>
                </a:lnTo>
                <a:lnTo>
                  <a:pt x="0" y="260502"/>
                </a:lnTo>
                <a:lnTo>
                  <a:pt x="2832" y="299008"/>
                </a:lnTo>
                <a:lnTo>
                  <a:pt x="24218" y="370332"/>
                </a:lnTo>
                <a:lnTo>
                  <a:pt x="63893" y="431419"/>
                </a:lnTo>
                <a:lnTo>
                  <a:pt x="118656" y="479044"/>
                </a:lnTo>
                <a:lnTo>
                  <a:pt x="185267" y="509981"/>
                </a:lnTo>
                <a:lnTo>
                  <a:pt x="260502" y="521004"/>
                </a:lnTo>
                <a:lnTo>
                  <a:pt x="298996" y="518185"/>
                </a:lnTo>
                <a:lnTo>
                  <a:pt x="370319" y="496798"/>
                </a:lnTo>
                <a:lnTo>
                  <a:pt x="431406" y="457111"/>
                </a:lnTo>
                <a:lnTo>
                  <a:pt x="479031" y="402361"/>
                </a:lnTo>
                <a:lnTo>
                  <a:pt x="509968" y="335749"/>
                </a:lnTo>
                <a:lnTo>
                  <a:pt x="521004" y="260502"/>
                </a:lnTo>
                <a:lnTo>
                  <a:pt x="518172" y="222008"/>
                </a:lnTo>
                <a:lnTo>
                  <a:pt x="496785" y="150685"/>
                </a:lnTo>
                <a:lnTo>
                  <a:pt x="457111" y="89598"/>
                </a:lnTo>
                <a:lnTo>
                  <a:pt x="402348" y="41973"/>
                </a:lnTo>
                <a:lnTo>
                  <a:pt x="335737" y="11036"/>
                </a:lnTo>
                <a:lnTo>
                  <a:pt x="260502" y="0"/>
                </a:lnTo>
                <a:close/>
              </a:path>
            </a:pathLst>
          </a:custGeom>
          <a:solidFill>
            <a:srgbClr val="00A3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469388" y="2270963"/>
            <a:ext cx="521334" cy="521334"/>
          </a:xfrm>
          <a:custGeom>
            <a:avLst/>
            <a:gdLst/>
            <a:ahLst/>
            <a:cxnLst/>
            <a:rect l="l" t="t" r="r" b="b"/>
            <a:pathLst>
              <a:path w="521334" h="521335">
                <a:moveTo>
                  <a:pt x="260502" y="521004"/>
                </a:moveTo>
                <a:lnTo>
                  <a:pt x="222008" y="518185"/>
                </a:lnTo>
                <a:lnTo>
                  <a:pt x="150685" y="496798"/>
                </a:lnTo>
                <a:lnTo>
                  <a:pt x="89598" y="457111"/>
                </a:lnTo>
                <a:lnTo>
                  <a:pt x="41973" y="402361"/>
                </a:lnTo>
                <a:lnTo>
                  <a:pt x="11036" y="335749"/>
                </a:lnTo>
                <a:lnTo>
                  <a:pt x="0" y="260502"/>
                </a:lnTo>
                <a:lnTo>
                  <a:pt x="2832" y="222008"/>
                </a:lnTo>
                <a:lnTo>
                  <a:pt x="24218" y="150685"/>
                </a:lnTo>
                <a:lnTo>
                  <a:pt x="63893" y="89598"/>
                </a:lnTo>
                <a:lnTo>
                  <a:pt x="118656" y="41973"/>
                </a:lnTo>
                <a:lnTo>
                  <a:pt x="185267" y="11036"/>
                </a:lnTo>
                <a:lnTo>
                  <a:pt x="260502" y="0"/>
                </a:lnTo>
                <a:lnTo>
                  <a:pt x="298996" y="2832"/>
                </a:lnTo>
                <a:lnTo>
                  <a:pt x="370319" y="24218"/>
                </a:lnTo>
                <a:lnTo>
                  <a:pt x="431406" y="63893"/>
                </a:lnTo>
                <a:lnTo>
                  <a:pt x="479031" y="118656"/>
                </a:lnTo>
                <a:lnTo>
                  <a:pt x="509968" y="185267"/>
                </a:lnTo>
                <a:lnTo>
                  <a:pt x="521004" y="260502"/>
                </a:lnTo>
                <a:lnTo>
                  <a:pt x="518172" y="299008"/>
                </a:lnTo>
                <a:lnTo>
                  <a:pt x="496785" y="370332"/>
                </a:lnTo>
                <a:lnTo>
                  <a:pt x="457111" y="431419"/>
                </a:lnTo>
                <a:lnTo>
                  <a:pt x="402348" y="479044"/>
                </a:lnTo>
                <a:lnTo>
                  <a:pt x="335737" y="509981"/>
                </a:lnTo>
                <a:lnTo>
                  <a:pt x="260502" y="521004"/>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txBox="1"/>
          <p:nvPr/>
        </p:nvSpPr>
        <p:spPr>
          <a:xfrm>
            <a:off x="1037220" y="2314644"/>
            <a:ext cx="6459855" cy="43688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PLANNING AND</a:t>
            </a: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 </a:t>
            </a:r>
            <a:r>
              <a:rPr kumimoji="0" sz="900" b="1" i="0" u="none" strike="noStrike" kern="1200" cap="none" spc="-5" normalizeH="0" baseline="0" noProof="0" dirty="0">
                <a:ln>
                  <a:noFill/>
                </a:ln>
                <a:solidFill>
                  <a:prstClr val="black"/>
                </a:solidFill>
                <a:effectLst/>
                <a:uLnTx/>
                <a:uFillTx/>
                <a:latin typeface="Univers 45 Light"/>
                <a:ea typeface="+mn-ea"/>
                <a:cs typeface="Univers 45 Light"/>
              </a:rPr>
              <a:t>IDENTIFICATION</a:t>
            </a:r>
            <a:endParaRPr kumimoji="0" sz="900" b="0" i="0" u="none" strike="noStrike" kern="1200" cap="none" spc="0" normalizeH="0" baseline="0" noProof="0" dirty="0">
              <a:ln>
                <a:noFill/>
              </a:ln>
              <a:solidFill>
                <a:prstClr val="black"/>
              </a:solidFill>
              <a:effectLst/>
              <a:uLnTx/>
              <a:uFillTx/>
              <a:latin typeface="Univers 45 Light"/>
              <a:ea typeface="+mn-ea"/>
              <a:cs typeface="Univers 45 Light"/>
            </a:endParaRPr>
          </a:p>
          <a:p>
            <a:pPr marL="12700" marR="5080" lvl="0" indent="0" algn="l"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Effective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tone from the top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that articulates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a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clear vision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for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when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to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use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third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parties and establishes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a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culture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of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business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line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adherence </a:t>
            </a:r>
            <a:r>
              <a:rPr kumimoji="0" sz="900" b="0" i="0" u="none" strike="noStrike" kern="1200" cap="none" spc="0" normalizeH="0" baseline="0" noProof="0" dirty="0">
                <a:ln>
                  <a:noFill/>
                </a:ln>
                <a:solidFill>
                  <a:prstClr val="black"/>
                </a:solidFill>
                <a:effectLst/>
                <a:uLnTx/>
                <a:uFillTx/>
                <a:latin typeface="Univers 45 Light"/>
                <a:ea typeface="+mn-ea"/>
                <a:cs typeface="Univers 45 Light"/>
              </a:rPr>
              <a:t>to the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TPRM</a:t>
            </a:r>
            <a:r>
              <a:rPr kumimoji="0" sz="900" b="0" i="0" u="none" strike="noStrike" kern="1200" cap="none" spc="-30" normalizeH="0" baseline="0" noProof="0" dirty="0">
                <a:ln>
                  <a:noFill/>
                </a:ln>
                <a:solidFill>
                  <a:prstClr val="black"/>
                </a:solidFill>
                <a:effectLst/>
                <a:uLnTx/>
                <a:uFillTx/>
                <a:latin typeface="Univers 45 Light"/>
                <a:ea typeface="+mn-ea"/>
                <a:cs typeface="Univers 45 Light"/>
              </a:rPr>
              <a:t> </a:t>
            </a:r>
            <a:r>
              <a:rPr kumimoji="0" sz="900" b="0" i="0" u="none" strike="noStrike" kern="1200" cap="none" spc="-5" normalizeH="0" baseline="0" noProof="0" dirty="0">
                <a:ln>
                  <a:noFill/>
                </a:ln>
                <a:solidFill>
                  <a:prstClr val="black"/>
                </a:solidFill>
                <a:effectLst/>
                <a:uLnTx/>
                <a:uFillTx/>
                <a:latin typeface="Univers 45 Light"/>
                <a:ea typeface="+mn-ea"/>
                <a:cs typeface="Univers 45 Light"/>
              </a:rPr>
              <a:t>process</a:t>
            </a:r>
            <a:endParaRPr kumimoji="0" sz="900" b="0" i="0" u="none" strike="noStrike" kern="1200" cap="none" spc="0" normalizeH="0" baseline="0" noProof="0" dirty="0">
              <a:ln>
                <a:noFill/>
              </a:ln>
              <a:solidFill>
                <a:prstClr val="black"/>
              </a:solidFill>
              <a:effectLst/>
              <a:uLnTx/>
              <a:uFillTx/>
              <a:latin typeface="Univers 45 Light"/>
              <a:ea typeface="+mn-ea"/>
              <a:cs typeface="Univers 45 Light"/>
            </a:endParaRPr>
          </a:p>
        </p:txBody>
      </p:sp>
      <p:sp>
        <p:nvSpPr>
          <p:cNvPr id="63" name="object 63"/>
          <p:cNvSpPr/>
          <p:nvPr/>
        </p:nvSpPr>
        <p:spPr>
          <a:xfrm>
            <a:off x="643124" y="2331720"/>
            <a:ext cx="178308" cy="208787"/>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617221" y="2596895"/>
            <a:ext cx="230124" cy="100584"/>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p:nvPr/>
        </p:nvSpPr>
        <p:spPr>
          <a:xfrm>
            <a:off x="594365" y="2441448"/>
            <a:ext cx="276225" cy="144780"/>
          </a:xfrm>
          <a:custGeom>
            <a:avLst/>
            <a:gdLst/>
            <a:ahLst/>
            <a:cxnLst/>
            <a:rect l="l" t="t" r="r" b="b"/>
            <a:pathLst>
              <a:path w="276225" h="144780">
                <a:moveTo>
                  <a:pt x="273799" y="107061"/>
                </a:moveTo>
                <a:lnTo>
                  <a:pt x="2032" y="107061"/>
                </a:lnTo>
                <a:lnTo>
                  <a:pt x="507" y="107569"/>
                </a:lnTo>
                <a:lnTo>
                  <a:pt x="0" y="108077"/>
                </a:lnTo>
                <a:lnTo>
                  <a:pt x="0" y="144272"/>
                </a:lnTo>
                <a:lnTo>
                  <a:pt x="507" y="144780"/>
                </a:lnTo>
                <a:lnTo>
                  <a:pt x="274815" y="144780"/>
                </a:lnTo>
                <a:lnTo>
                  <a:pt x="275844" y="144272"/>
                </a:lnTo>
                <a:lnTo>
                  <a:pt x="275844" y="108077"/>
                </a:lnTo>
                <a:lnTo>
                  <a:pt x="273799" y="107061"/>
                </a:lnTo>
                <a:close/>
              </a:path>
              <a:path w="276225" h="144780">
                <a:moveTo>
                  <a:pt x="269735" y="34150"/>
                </a:moveTo>
                <a:lnTo>
                  <a:pt x="252933" y="34150"/>
                </a:lnTo>
                <a:lnTo>
                  <a:pt x="258533" y="37719"/>
                </a:lnTo>
                <a:lnTo>
                  <a:pt x="258533" y="107061"/>
                </a:lnTo>
                <a:lnTo>
                  <a:pt x="269735" y="107061"/>
                </a:lnTo>
                <a:lnTo>
                  <a:pt x="269735" y="34150"/>
                </a:lnTo>
                <a:close/>
              </a:path>
              <a:path w="276225" h="144780">
                <a:moveTo>
                  <a:pt x="230543" y="0"/>
                </a:moveTo>
                <a:lnTo>
                  <a:pt x="228511" y="1016"/>
                </a:lnTo>
                <a:lnTo>
                  <a:pt x="226974" y="1524"/>
                </a:lnTo>
                <a:lnTo>
                  <a:pt x="225958" y="3060"/>
                </a:lnTo>
                <a:lnTo>
                  <a:pt x="221894" y="7645"/>
                </a:lnTo>
                <a:lnTo>
                  <a:pt x="220878" y="9690"/>
                </a:lnTo>
                <a:lnTo>
                  <a:pt x="220370" y="11722"/>
                </a:lnTo>
                <a:lnTo>
                  <a:pt x="220878" y="13766"/>
                </a:lnTo>
                <a:lnTo>
                  <a:pt x="221894" y="15798"/>
                </a:lnTo>
                <a:lnTo>
                  <a:pt x="222910" y="16827"/>
                </a:lnTo>
                <a:lnTo>
                  <a:pt x="246316" y="33642"/>
                </a:lnTo>
                <a:lnTo>
                  <a:pt x="247853" y="34671"/>
                </a:lnTo>
                <a:lnTo>
                  <a:pt x="251917" y="34671"/>
                </a:lnTo>
                <a:lnTo>
                  <a:pt x="252933" y="34150"/>
                </a:lnTo>
                <a:lnTo>
                  <a:pt x="269735" y="34150"/>
                </a:lnTo>
                <a:lnTo>
                  <a:pt x="269735" y="33134"/>
                </a:lnTo>
                <a:lnTo>
                  <a:pt x="268198" y="31610"/>
                </a:lnTo>
                <a:lnTo>
                  <a:pt x="267182" y="30073"/>
                </a:lnTo>
                <a:lnTo>
                  <a:pt x="259549" y="24980"/>
                </a:lnTo>
                <a:lnTo>
                  <a:pt x="259549" y="21412"/>
                </a:lnTo>
                <a:lnTo>
                  <a:pt x="258533" y="19367"/>
                </a:lnTo>
                <a:lnTo>
                  <a:pt x="257517" y="18351"/>
                </a:lnTo>
                <a:lnTo>
                  <a:pt x="234619" y="1524"/>
                </a:lnTo>
                <a:lnTo>
                  <a:pt x="232575" y="1016"/>
                </a:lnTo>
                <a:lnTo>
                  <a:pt x="23054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p:cNvSpPr/>
          <p:nvPr/>
        </p:nvSpPr>
        <p:spPr>
          <a:xfrm>
            <a:off x="5486400" y="1292352"/>
            <a:ext cx="893444" cy="820419"/>
          </a:xfrm>
          <a:custGeom>
            <a:avLst/>
            <a:gdLst/>
            <a:ahLst/>
            <a:cxnLst/>
            <a:rect l="l" t="t" r="r" b="b"/>
            <a:pathLst>
              <a:path w="893445" h="820419">
                <a:moveTo>
                  <a:pt x="0" y="819912"/>
                </a:moveTo>
                <a:lnTo>
                  <a:pt x="893063" y="819912"/>
                </a:lnTo>
                <a:lnTo>
                  <a:pt x="893063" y="0"/>
                </a:lnTo>
                <a:lnTo>
                  <a:pt x="0" y="0"/>
                </a:lnTo>
                <a:lnTo>
                  <a:pt x="0" y="819912"/>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p:nvPr/>
        </p:nvSpPr>
        <p:spPr>
          <a:xfrm>
            <a:off x="5486400" y="1292352"/>
            <a:ext cx="893444" cy="820419"/>
          </a:xfrm>
          <a:custGeom>
            <a:avLst/>
            <a:gdLst/>
            <a:ahLst/>
            <a:cxnLst/>
            <a:rect l="l" t="t" r="r" b="b"/>
            <a:pathLst>
              <a:path w="893445" h="820419">
                <a:moveTo>
                  <a:pt x="0" y="819912"/>
                </a:moveTo>
                <a:lnTo>
                  <a:pt x="893063" y="819912"/>
                </a:lnTo>
                <a:lnTo>
                  <a:pt x="893063" y="0"/>
                </a:lnTo>
                <a:lnTo>
                  <a:pt x="0" y="0"/>
                </a:lnTo>
                <a:lnTo>
                  <a:pt x="0" y="819912"/>
                </a:lnTo>
                <a:close/>
              </a:path>
            </a:pathLst>
          </a:custGeom>
          <a:ln w="9143">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p:cNvSpPr txBox="1"/>
          <p:nvPr/>
        </p:nvSpPr>
        <p:spPr>
          <a:xfrm>
            <a:off x="5614850" y="1730599"/>
            <a:ext cx="636905" cy="299720"/>
          </a:xfrm>
          <a:prstGeom prst="rect">
            <a:avLst/>
          </a:prstGeom>
        </p:spPr>
        <p:txBody>
          <a:bodyPr vert="horz" wrap="square" lIns="0" tIns="12700" rIns="0" bIns="0" rtlCol="0">
            <a:spAutoFit/>
          </a:bodyPr>
          <a:lstStyle/>
          <a:p>
            <a:pPr marL="12700" marR="5080" lvl="0" indent="69850"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Ongoing  </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Moni</a:t>
            </a: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t</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o</a:t>
            </a: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r</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ing</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69" name="object 69"/>
          <p:cNvSpPr/>
          <p:nvPr/>
        </p:nvSpPr>
        <p:spPr>
          <a:xfrm>
            <a:off x="5832640" y="1660740"/>
            <a:ext cx="360680" cy="0"/>
          </a:xfrm>
          <a:custGeom>
            <a:avLst/>
            <a:gdLst/>
            <a:ahLst/>
            <a:cxnLst/>
            <a:rect l="l" t="t" r="r" b="b"/>
            <a:pathLst>
              <a:path w="360679">
                <a:moveTo>
                  <a:pt x="0" y="0"/>
                </a:moveTo>
                <a:lnTo>
                  <a:pt x="360425" y="0"/>
                </a:lnTo>
              </a:path>
            </a:pathLst>
          </a:custGeom>
          <a:ln w="21259">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p:cNvSpPr/>
          <p:nvPr/>
        </p:nvSpPr>
        <p:spPr>
          <a:xfrm>
            <a:off x="5861028" y="1532724"/>
            <a:ext cx="256540" cy="110489"/>
          </a:xfrm>
          <a:custGeom>
            <a:avLst/>
            <a:gdLst/>
            <a:ahLst/>
            <a:cxnLst/>
            <a:rect l="l" t="t" r="r" b="b"/>
            <a:pathLst>
              <a:path w="256539" h="110489">
                <a:moveTo>
                  <a:pt x="122859" y="0"/>
                </a:moveTo>
                <a:lnTo>
                  <a:pt x="113791" y="0"/>
                </a:lnTo>
                <a:lnTo>
                  <a:pt x="99555" y="2108"/>
                </a:lnTo>
                <a:lnTo>
                  <a:pt x="65963" y="26288"/>
                </a:lnTo>
                <a:lnTo>
                  <a:pt x="55918" y="43675"/>
                </a:lnTo>
                <a:lnTo>
                  <a:pt x="52362" y="49606"/>
                </a:lnTo>
                <a:lnTo>
                  <a:pt x="21640" y="76923"/>
                </a:lnTo>
                <a:lnTo>
                  <a:pt x="12966" y="80073"/>
                </a:lnTo>
                <a:lnTo>
                  <a:pt x="6108" y="84848"/>
                </a:lnTo>
                <a:lnTo>
                  <a:pt x="1612" y="90982"/>
                </a:lnTo>
                <a:lnTo>
                  <a:pt x="0" y="98183"/>
                </a:lnTo>
                <a:lnTo>
                  <a:pt x="50" y="102298"/>
                </a:lnTo>
                <a:lnTo>
                  <a:pt x="2324" y="107213"/>
                </a:lnTo>
                <a:lnTo>
                  <a:pt x="5702" y="110299"/>
                </a:lnTo>
                <a:lnTo>
                  <a:pt x="9080" y="110299"/>
                </a:lnTo>
                <a:lnTo>
                  <a:pt x="9080" y="101155"/>
                </a:lnTo>
                <a:lnTo>
                  <a:pt x="15938" y="96126"/>
                </a:lnTo>
                <a:lnTo>
                  <a:pt x="85902" y="96126"/>
                </a:lnTo>
                <a:lnTo>
                  <a:pt x="81953" y="44983"/>
                </a:lnTo>
                <a:lnTo>
                  <a:pt x="81902" y="36461"/>
                </a:lnTo>
                <a:lnTo>
                  <a:pt x="89814" y="30403"/>
                </a:lnTo>
                <a:lnTo>
                  <a:pt x="256273" y="30403"/>
                </a:lnTo>
                <a:lnTo>
                  <a:pt x="247713" y="19621"/>
                </a:lnTo>
                <a:lnTo>
                  <a:pt x="240423" y="13627"/>
                </a:lnTo>
                <a:lnTo>
                  <a:pt x="159359" y="13627"/>
                </a:lnTo>
                <a:lnTo>
                  <a:pt x="140004" y="10223"/>
                </a:lnTo>
                <a:lnTo>
                  <a:pt x="122859"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p:nvPr/>
        </p:nvSpPr>
        <p:spPr>
          <a:xfrm>
            <a:off x="5672330" y="1420367"/>
            <a:ext cx="480838" cy="222656"/>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p:cNvSpPr/>
          <p:nvPr/>
        </p:nvSpPr>
        <p:spPr>
          <a:xfrm>
            <a:off x="1456944" y="1292352"/>
            <a:ext cx="891540" cy="820419"/>
          </a:xfrm>
          <a:custGeom>
            <a:avLst/>
            <a:gdLst/>
            <a:ahLst/>
            <a:cxnLst/>
            <a:rect l="l" t="t" r="r" b="b"/>
            <a:pathLst>
              <a:path w="891539" h="820419">
                <a:moveTo>
                  <a:pt x="0" y="819912"/>
                </a:moveTo>
                <a:lnTo>
                  <a:pt x="891540" y="819912"/>
                </a:lnTo>
                <a:lnTo>
                  <a:pt x="891540" y="0"/>
                </a:lnTo>
                <a:lnTo>
                  <a:pt x="0" y="0"/>
                </a:lnTo>
                <a:lnTo>
                  <a:pt x="0" y="819912"/>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p:cNvSpPr/>
          <p:nvPr/>
        </p:nvSpPr>
        <p:spPr>
          <a:xfrm>
            <a:off x="1456944" y="1292352"/>
            <a:ext cx="891540" cy="820419"/>
          </a:xfrm>
          <a:custGeom>
            <a:avLst/>
            <a:gdLst/>
            <a:ahLst/>
            <a:cxnLst/>
            <a:rect l="l" t="t" r="r" b="b"/>
            <a:pathLst>
              <a:path w="891539" h="820419">
                <a:moveTo>
                  <a:pt x="0" y="819912"/>
                </a:moveTo>
                <a:lnTo>
                  <a:pt x="891540" y="819912"/>
                </a:lnTo>
                <a:lnTo>
                  <a:pt x="891540" y="0"/>
                </a:lnTo>
                <a:lnTo>
                  <a:pt x="0" y="0"/>
                </a:lnTo>
                <a:lnTo>
                  <a:pt x="0" y="819912"/>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74"/>
          <p:cNvSpPr txBox="1"/>
          <p:nvPr/>
        </p:nvSpPr>
        <p:spPr>
          <a:xfrm>
            <a:off x="1520887" y="1715201"/>
            <a:ext cx="744855" cy="299720"/>
          </a:xfrm>
          <a:prstGeom prst="rect">
            <a:avLst/>
          </a:prstGeom>
        </p:spPr>
        <p:txBody>
          <a:bodyPr vert="horz" wrap="square" lIns="0" tIns="12700" rIns="0" bIns="0" rtlCol="0">
            <a:spAutoFit/>
          </a:bodyPr>
          <a:lstStyle/>
          <a:p>
            <a:pPr marL="12700" marR="5080" lvl="0" indent="57785"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Third Party  </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Iden</a:t>
            </a: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t</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ifi</a:t>
            </a:r>
            <a:r>
              <a:rPr kumimoji="0" sz="900" b="1" i="0" u="none" strike="noStrike" kern="1200" cap="none" spc="-10" normalizeH="0" baseline="0" noProof="0" dirty="0">
                <a:ln>
                  <a:noFill/>
                </a:ln>
                <a:solidFill>
                  <a:srgbClr val="FFFFFF"/>
                </a:solidFill>
                <a:effectLst/>
                <a:uLnTx/>
                <a:uFillTx/>
                <a:latin typeface="Univers 45 Light"/>
                <a:ea typeface="+mn-ea"/>
                <a:cs typeface="Univers 45 Light"/>
              </a:rPr>
              <a:t>c</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a</a:t>
            </a: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t</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ion</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75" name="object 75"/>
          <p:cNvSpPr/>
          <p:nvPr/>
        </p:nvSpPr>
        <p:spPr>
          <a:xfrm>
            <a:off x="1690122" y="1505711"/>
            <a:ext cx="426720" cy="128270"/>
          </a:xfrm>
          <a:custGeom>
            <a:avLst/>
            <a:gdLst/>
            <a:ahLst/>
            <a:cxnLst/>
            <a:rect l="l" t="t" r="r" b="b"/>
            <a:pathLst>
              <a:path w="426719" h="128269">
                <a:moveTo>
                  <a:pt x="199542" y="0"/>
                </a:moveTo>
                <a:lnTo>
                  <a:pt x="100202" y="0"/>
                </a:lnTo>
                <a:lnTo>
                  <a:pt x="0" y="107594"/>
                </a:lnTo>
                <a:lnTo>
                  <a:pt x="0" y="127723"/>
                </a:lnTo>
                <a:lnTo>
                  <a:pt x="426326" y="127723"/>
                </a:lnTo>
                <a:lnTo>
                  <a:pt x="426326" y="107594"/>
                </a:lnTo>
                <a:lnTo>
                  <a:pt x="416242" y="96659"/>
                </a:lnTo>
                <a:lnTo>
                  <a:pt x="34848" y="96659"/>
                </a:lnTo>
                <a:lnTo>
                  <a:pt x="65430" y="62141"/>
                </a:lnTo>
                <a:lnTo>
                  <a:pt x="384365" y="62141"/>
                </a:lnTo>
                <a:lnTo>
                  <a:pt x="374357" y="51308"/>
                </a:lnTo>
                <a:lnTo>
                  <a:pt x="78955" y="51308"/>
                </a:lnTo>
                <a:lnTo>
                  <a:pt x="109537" y="16776"/>
                </a:lnTo>
                <a:lnTo>
                  <a:pt x="342480" y="16776"/>
                </a:lnTo>
                <a:lnTo>
                  <a:pt x="337883" y="11798"/>
                </a:lnTo>
                <a:lnTo>
                  <a:pt x="202107" y="11798"/>
                </a:lnTo>
                <a:lnTo>
                  <a:pt x="199542"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76"/>
          <p:cNvSpPr/>
          <p:nvPr/>
        </p:nvSpPr>
        <p:spPr>
          <a:xfrm>
            <a:off x="1810701" y="1383791"/>
            <a:ext cx="295661" cy="218579"/>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p:cNvSpPr/>
          <p:nvPr/>
        </p:nvSpPr>
        <p:spPr>
          <a:xfrm>
            <a:off x="2801111" y="1292352"/>
            <a:ext cx="891540" cy="820419"/>
          </a:xfrm>
          <a:custGeom>
            <a:avLst/>
            <a:gdLst/>
            <a:ahLst/>
            <a:cxnLst/>
            <a:rect l="l" t="t" r="r" b="b"/>
            <a:pathLst>
              <a:path w="891539" h="820419">
                <a:moveTo>
                  <a:pt x="0" y="819912"/>
                </a:moveTo>
                <a:lnTo>
                  <a:pt x="891539" y="819912"/>
                </a:lnTo>
                <a:lnTo>
                  <a:pt x="891539" y="0"/>
                </a:lnTo>
                <a:lnTo>
                  <a:pt x="0" y="0"/>
                </a:lnTo>
                <a:lnTo>
                  <a:pt x="0" y="819912"/>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object 78"/>
          <p:cNvSpPr/>
          <p:nvPr/>
        </p:nvSpPr>
        <p:spPr>
          <a:xfrm>
            <a:off x="2801111" y="1292352"/>
            <a:ext cx="891540" cy="820419"/>
          </a:xfrm>
          <a:custGeom>
            <a:avLst/>
            <a:gdLst/>
            <a:ahLst/>
            <a:cxnLst/>
            <a:rect l="l" t="t" r="r" b="b"/>
            <a:pathLst>
              <a:path w="891539" h="820419">
                <a:moveTo>
                  <a:pt x="0" y="819912"/>
                </a:moveTo>
                <a:lnTo>
                  <a:pt x="891539" y="819912"/>
                </a:lnTo>
                <a:lnTo>
                  <a:pt x="891539" y="0"/>
                </a:lnTo>
                <a:lnTo>
                  <a:pt x="0" y="0"/>
                </a:lnTo>
                <a:lnTo>
                  <a:pt x="0" y="819912"/>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object 79"/>
          <p:cNvSpPr txBox="1"/>
          <p:nvPr/>
        </p:nvSpPr>
        <p:spPr>
          <a:xfrm>
            <a:off x="2922158" y="1678020"/>
            <a:ext cx="665480" cy="436880"/>
          </a:xfrm>
          <a:prstGeom prst="rect">
            <a:avLst/>
          </a:prstGeom>
        </p:spPr>
        <p:txBody>
          <a:bodyPr vert="horz" wrap="square" lIns="0" tIns="12700" rIns="0" bIns="0" rtlCol="0">
            <a:spAutoFit/>
          </a:bodyPr>
          <a:lstStyle/>
          <a:p>
            <a:pPr marL="12700" marR="5080" lvl="0" indent="0" algn="ctr"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Risk</a:t>
            </a:r>
            <a:r>
              <a:rPr kumimoji="0" sz="900" b="1" i="0" u="none" strike="noStrike" kern="1200" cap="none" spc="-85" normalizeH="0" baseline="0" noProof="0" dirty="0">
                <a:ln>
                  <a:noFill/>
                </a:ln>
                <a:solidFill>
                  <a:srgbClr val="FFFFFF"/>
                </a:solidFill>
                <a:effectLst/>
                <a:uLnTx/>
                <a:uFillTx/>
                <a:latin typeface="Univers 45 Light"/>
                <a:ea typeface="+mn-ea"/>
                <a:cs typeface="Univers 45 Light"/>
              </a:rPr>
              <a:t> </a:t>
            </a: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Assmt.  </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&amp; </a:t>
            </a: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Due  Diligence</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80" name="object 80"/>
          <p:cNvSpPr/>
          <p:nvPr/>
        </p:nvSpPr>
        <p:spPr>
          <a:xfrm>
            <a:off x="3253745" y="1361260"/>
            <a:ext cx="192595" cy="299168"/>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p:cNvSpPr/>
          <p:nvPr/>
        </p:nvSpPr>
        <p:spPr>
          <a:xfrm>
            <a:off x="3048828" y="1592582"/>
            <a:ext cx="288290" cy="35560"/>
          </a:xfrm>
          <a:custGeom>
            <a:avLst/>
            <a:gdLst/>
            <a:ahLst/>
            <a:cxnLst/>
            <a:rect l="l" t="t" r="r" b="b"/>
            <a:pathLst>
              <a:path w="288289" h="35560">
                <a:moveTo>
                  <a:pt x="273442" y="0"/>
                </a:moveTo>
                <a:lnTo>
                  <a:pt x="12927" y="0"/>
                </a:lnTo>
                <a:lnTo>
                  <a:pt x="328" y="18554"/>
                </a:lnTo>
                <a:lnTo>
                  <a:pt x="0" y="21132"/>
                </a:lnTo>
                <a:lnTo>
                  <a:pt x="852" y="26803"/>
                </a:lnTo>
                <a:lnTo>
                  <a:pt x="5643" y="32474"/>
                </a:lnTo>
                <a:lnTo>
                  <a:pt x="17130" y="35052"/>
                </a:lnTo>
                <a:lnTo>
                  <a:pt x="269251" y="35052"/>
                </a:lnTo>
                <a:lnTo>
                  <a:pt x="281329" y="34794"/>
                </a:lnTo>
                <a:lnTo>
                  <a:pt x="287105" y="32989"/>
                </a:lnTo>
                <a:lnTo>
                  <a:pt x="288155" y="28092"/>
                </a:lnTo>
                <a:lnTo>
                  <a:pt x="287869" y="26797"/>
                </a:lnTo>
                <a:lnTo>
                  <a:pt x="124280" y="26797"/>
                </a:lnTo>
                <a:lnTo>
                  <a:pt x="122185" y="24739"/>
                </a:lnTo>
                <a:lnTo>
                  <a:pt x="122185" y="20612"/>
                </a:lnTo>
                <a:lnTo>
                  <a:pt x="124280" y="20612"/>
                </a:lnTo>
                <a:lnTo>
                  <a:pt x="124280" y="18554"/>
                </a:lnTo>
                <a:lnTo>
                  <a:pt x="126376" y="16497"/>
                </a:lnTo>
                <a:lnTo>
                  <a:pt x="284654" y="16497"/>
                </a:lnTo>
                <a:lnTo>
                  <a:pt x="273442" y="0"/>
                </a:lnTo>
                <a:close/>
              </a:path>
              <a:path w="288289" h="35560">
                <a:moveTo>
                  <a:pt x="284654" y="16497"/>
                </a:moveTo>
                <a:lnTo>
                  <a:pt x="164196" y="16497"/>
                </a:lnTo>
                <a:lnTo>
                  <a:pt x="166304" y="18554"/>
                </a:lnTo>
                <a:lnTo>
                  <a:pt x="166304" y="24739"/>
                </a:lnTo>
                <a:lnTo>
                  <a:pt x="164196" y="26797"/>
                </a:lnTo>
                <a:lnTo>
                  <a:pt x="287869" y="26797"/>
                </a:lnTo>
                <a:lnTo>
                  <a:pt x="286053" y="18554"/>
                </a:lnTo>
                <a:lnTo>
                  <a:pt x="284654" y="16497"/>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p:cNvSpPr/>
          <p:nvPr/>
        </p:nvSpPr>
        <p:spPr>
          <a:xfrm>
            <a:off x="3048828" y="1592582"/>
            <a:ext cx="288290" cy="35560"/>
          </a:xfrm>
          <a:custGeom>
            <a:avLst/>
            <a:gdLst/>
            <a:ahLst/>
            <a:cxnLst/>
            <a:rect l="l" t="t" r="r" b="b"/>
            <a:pathLst>
              <a:path w="288289" h="35560">
                <a:moveTo>
                  <a:pt x="273442" y="0"/>
                </a:moveTo>
                <a:lnTo>
                  <a:pt x="12927" y="0"/>
                </a:lnTo>
                <a:lnTo>
                  <a:pt x="328" y="18554"/>
                </a:lnTo>
                <a:lnTo>
                  <a:pt x="0" y="21132"/>
                </a:lnTo>
                <a:lnTo>
                  <a:pt x="852" y="26803"/>
                </a:lnTo>
                <a:lnTo>
                  <a:pt x="5643" y="32474"/>
                </a:lnTo>
                <a:lnTo>
                  <a:pt x="17130" y="35052"/>
                </a:lnTo>
                <a:lnTo>
                  <a:pt x="269251" y="35052"/>
                </a:lnTo>
                <a:lnTo>
                  <a:pt x="281329" y="34794"/>
                </a:lnTo>
                <a:lnTo>
                  <a:pt x="287105" y="32989"/>
                </a:lnTo>
                <a:lnTo>
                  <a:pt x="288155" y="28092"/>
                </a:lnTo>
                <a:lnTo>
                  <a:pt x="287869" y="26797"/>
                </a:lnTo>
                <a:lnTo>
                  <a:pt x="124280" y="26797"/>
                </a:lnTo>
                <a:lnTo>
                  <a:pt x="122185" y="24739"/>
                </a:lnTo>
                <a:lnTo>
                  <a:pt x="122185" y="20612"/>
                </a:lnTo>
                <a:lnTo>
                  <a:pt x="124280" y="20612"/>
                </a:lnTo>
                <a:lnTo>
                  <a:pt x="124280" y="18554"/>
                </a:lnTo>
                <a:lnTo>
                  <a:pt x="126376" y="16497"/>
                </a:lnTo>
                <a:lnTo>
                  <a:pt x="284654" y="16497"/>
                </a:lnTo>
                <a:lnTo>
                  <a:pt x="273442" y="0"/>
                </a:lnTo>
                <a:close/>
              </a:path>
              <a:path w="288289" h="35560">
                <a:moveTo>
                  <a:pt x="284654" y="16497"/>
                </a:moveTo>
                <a:lnTo>
                  <a:pt x="164196" y="16497"/>
                </a:lnTo>
                <a:lnTo>
                  <a:pt x="166304" y="18554"/>
                </a:lnTo>
                <a:lnTo>
                  <a:pt x="166304" y="24739"/>
                </a:lnTo>
                <a:lnTo>
                  <a:pt x="164196" y="26797"/>
                </a:lnTo>
                <a:lnTo>
                  <a:pt x="287869" y="26797"/>
                </a:lnTo>
                <a:lnTo>
                  <a:pt x="286053" y="18554"/>
                </a:lnTo>
                <a:lnTo>
                  <a:pt x="284654" y="16497"/>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p:cNvSpPr/>
          <p:nvPr/>
        </p:nvSpPr>
        <p:spPr>
          <a:xfrm>
            <a:off x="3060192" y="1403600"/>
            <a:ext cx="264160" cy="187960"/>
          </a:xfrm>
          <a:custGeom>
            <a:avLst/>
            <a:gdLst/>
            <a:ahLst/>
            <a:cxnLst/>
            <a:rect l="l" t="t" r="r" b="b"/>
            <a:pathLst>
              <a:path w="264160" h="187959">
                <a:moveTo>
                  <a:pt x="179285" y="0"/>
                </a:moveTo>
                <a:lnTo>
                  <a:pt x="8432" y="0"/>
                </a:lnTo>
                <a:lnTo>
                  <a:pt x="0" y="8432"/>
                </a:lnTo>
                <a:lnTo>
                  <a:pt x="0" y="168503"/>
                </a:lnTo>
                <a:lnTo>
                  <a:pt x="1482" y="175905"/>
                </a:lnTo>
                <a:lnTo>
                  <a:pt x="5535" y="181925"/>
                </a:lnTo>
                <a:lnTo>
                  <a:pt x="11567" y="185971"/>
                </a:lnTo>
                <a:lnTo>
                  <a:pt x="18986" y="187451"/>
                </a:lnTo>
                <a:lnTo>
                  <a:pt x="255219" y="187451"/>
                </a:lnTo>
                <a:lnTo>
                  <a:pt x="263651" y="179031"/>
                </a:lnTo>
                <a:lnTo>
                  <a:pt x="263651" y="168503"/>
                </a:lnTo>
                <a:lnTo>
                  <a:pt x="16878" y="168503"/>
                </a:lnTo>
                <a:lnTo>
                  <a:pt x="16878" y="18961"/>
                </a:lnTo>
                <a:lnTo>
                  <a:pt x="170840" y="18961"/>
                </a:lnTo>
                <a:lnTo>
                  <a:pt x="172961" y="12636"/>
                </a:lnTo>
                <a:lnTo>
                  <a:pt x="177177" y="6324"/>
                </a:lnTo>
                <a:lnTo>
                  <a:pt x="179285" y="0"/>
                </a:lnTo>
                <a:close/>
              </a:path>
              <a:path w="264160" h="187959">
                <a:moveTo>
                  <a:pt x="253110" y="149542"/>
                </a:moveTo>
                <a:lnTo>
                  <a:pt x="246773" y="149542"/>
                </a:lnTo>
                <a:lnTo>
                  <a:pt x="246773" y="168503"/>
                </a:lnTo>
                <a:lnTo>
                  <a:pt x="263651" y="168503"/>
                </a:lnTo>
                <a:lnTo>
                  <a:pt x="263651" y="151650"/>
                </a:lnTo>
                <a:lnTo>
                  <a:pt x="257327" y="151650"/>
                </a:lnTo>
                <a:lnTo>
                  <a:pt x="253110" y="149542"/>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object 84"/>
          <p:cNvSpPr/>
          <p:nvPr/>
        </p:nvSpPr>
        <p:spPr>
          <a:xfrm>
            <a:off x="3060192" y="1403600"/>
            <a:ext cx="264160" cy="187960"/>
          </a:xfrm>
          <a:custGeom>
            <a:avLst/>
            <a:gdLst/>
            <a:ahLst/>
            <a:cxnLst/>
            <a:rect l="l" t="t" r="r" b="b"/>
            <a:pathLst>
              <a:path w="264160" h="187959">
                <a:moveTo>
                  <a:pt x="179285" y="0"/>
                </a:moveTo>
                <a:lnTo>
                  <a:pt x="8432" y="0"/>
                </a:lnTo>
                <a:lnTo>
                  <a:pt x="0" y="8432"/>
                </a:lnTo>
                <a:lnTo>
                  <a:pt x="0" y="168503"/>
                </a:lnTo>
                <a:lnTo>
                  <a:pt x="1482" y="175905"/>
                </a:lnTo>
                <a:lnTo>
                  <a:pt x="5535" y="181925"/>
                </a:lnTo>
                <a:lnTo>
                  <a:pt x="11567" y="185971"/>
                </a:lnTo>
                <a:lnTo>
                  <a:pt x="18986" y="187451"/>
                </a:lnTo>
                <a:lnTo>
                  <a:pt x="255219" y="187451"/>
                </a:lnTo>
                <a:lnTo>
                  <a:pt x="263651" y="179031"/>
                </a:lnTo>
                <a:lnTo>
                  <a:pt x="263651" y="168503"/>
                </a:lnTo>
                <a:lnTo>
                  <a:pt x="16878" y="168503"/>
                </a:lnTo>
                <a:lnTo>
                  <a:pt x="16878" y="18961"/>
                </a:lnTo>
                <a:lnTo>
                  <a:pt x="170840" y="18961"/>
                </a:lnTo>
                <a:lnTo>
                  <a:pt x="172961" y="12636"/>
                </a:lnTo>
                <a:lnTo>
                  <a:pt x="177177" y="6324"/>
                </a:lnTo>
                <a:lnTo>
                  <a:pt x="179285" y="0"/>
                </a:lnTo>
                <a:close/>
              </a:path>
              <a:path w="264160" h="187959">
                <a:moveTo>
                  <a:pt x="253110" y="149542"/>
                </a:moveTo>
                <a:lnTo>
                  <a:pt x="246773" y="149542"/>
                </a:lnTo>
                <a:lnTo>
                  <a:pt x="246773" y="168503"/>
                </a:lnTo>
                <a:lnTo>
                  <a:pt x="263651" y="168503"/>
                </a:lnTo>
                <a:lnTo>
                  <a:pt x="263651" y="151650"/>
                </a:lnTo>
                <a:lnTo>
                  <a:pt x="257327" y="151650"/>
                </a:lnTo>
                <a:lnTo>
                  <a:pt x="253110" y="149542"/>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object 85"/>
          <p:cNvSpPr/>
          <p:nvPr/>
        </p:nvSpPr>
        <p:spPr>
          <a:xfrm>
            <a:off x="3239100" y="1403603"/>
            <a:ext cx="84743" cy="138684"/>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object 86"/>
          <p:cNvSpPr/>
          <p:nvPr/>
        </p:nvSpPr>
        <p:spPr>
          <a:xfrm>
            <a:off x="4145279" y="1292352"/>
            <a:ext cx="890269" cy="820419"/>
          </a:xfrm>
          <a:custGeom>
            <a:avLst/>
            <a:gdLst/>
            <a:ahLst/>
            <a:cxnLst/>
            <a:rect l="l" t="t" r="r" b="b"/>
            <a:pathLst>
              <a:path w="890270" h="820419">
                <a:moveTo>
                  <a:pt x="0" y="819912"/>
                </a:moveTo>
                <a:lnTo>
                  <a:pt x="890015" y="819912"/>
                </a:lnTo>
                <a:lnTo>
                  <a:pt x="890015" y="0"/>
                </a:lnTo>
                <a:lnTo>
                  <a:pt x="0" y="0"/>
                </a:lnTo>
                <a:lnTo>
                  <a:pt x="0" y="819912"/>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object 87"/>
          <p:cNvSpPr/>
          <p:nvPr/>
        </p:nvSpPr>
        <p:spPr>
          <a:xfrm>
            <a:off x="4145279" y="1292352"/>
            <a:ext cx="890269" cy="820419"/>
          </a:xfrm>
          <a:custGeom>
            <a:avLst/>
            <a:gdLst/>
            <a:ahLst/>
            <a:cxnLst/>
            <a:rect l="l" t="t" r="r" b="b"/>
            <a:pathLst>
              <a:path w="890270" h="820419">
                <a:moveTo>
                  <a:pt x="0" y="819912"/>
                </a:moveTo>
                <a:lnTo>
                  <a:pt x="890015" y="819912"/>
                </a:lnTo>
                <a:lnTo>
                  <a:pt x="890015" y="0"/>
                </a:lnTo>
                <a:lnTo>
                  <a:pt x="0" y="0"/>
                </a:lnTo>
                <a:lnTo>
                  <a:pt x="0" y="819912"/>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object 88"/>
          <p:cNvSpPr txBox="1"/>
          <p:nvPr/>
        </p:nvSpPr>
        <p:spPr>
          <a:xfrm>
            <a:off x="4214858" y="1762011"/>
            <a:ext cx="753110" cy="299720"/>
          </a:xfrm>
          <a:prstGeom prst="rect">
            <a:avLst/>
          </a:prstGeom>
        </p:spPr>
        <p:txBody>
          <a:bodyPr vert="horz" wrap="square" lIns="0" tIns="12700" rIns="0" bIns="0" rtlCol="0">
            <a:spAutoFit/>
          </a:bodyPr>
          <a:lstStyle/>
          <a:p>
            <a:pPr marL="12700" marR="5080" lvl="0" indent="128905"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Contract  </a:t>
            </a:r>
            <a:r>
              <a:rPr kumimoji="0" sz="900" b="1" i="0" u="none" strike="noStrike" kern="1200" cap="none" spc="0" normalizeH="0" baseline="0" noProof="0" dirty="0">
                <a:ln>
                  <a:noFill/>
                </a:ln>
                <a:solidFill>
                  <a:srgbClr val="FFFFFF"/>
                </a:solidFill>
                <a:effectLst/>
                <a:uLnTx/>
                <a:uFillTx/>
                <a:latin typeface="Univers 45 Light"/>
                <a:ea typeface="+mn-ea"/>
                <a:cs typeface="Univers 45 Light"/>
              </a:rPr>
              <a:t>Management</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89" name="object 89"/>
          <p:cNvSpPr/>
          <p:nvPr/>
        </p:nvSpPr>
        <p:spPr>
          <a:xfrm>
            <a:off x="4488184" y="1453899"/>
            <a:ext cx="207263" cy="190500"/>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bject 90"/>
          <p:cNvSpPr/>
          <p:nvPr/>
        </p:nvSpPr>
        <p:spPr>
          <a:xfrm>
            <a:off x="4390644" y="1380744"/>
            <a:ext cx="200025" cy="300355"/>
          </a:xfrm>
          <a:custGeom>
            <a:avLst/>
            <a:gdLst/>
            <a:ahLst/>
            <a:cxnLst/>
            <a:rect l="l" t="t" r="r" b="b"/>
            <a:pathLst>
              <a:path w="200025" h="300355">
                <a:moveTo>
                  <a:pt x="199643" y="0"/>
                </a:moveTo>
                <a:lnTo>
                  <a:pt x="146583" y="5822"/>
                </a:lnTo>
                <a:lnTo>
                  <a:pt x="98896" y="22270"/>
                </a:lnTo>
                <a:lnTo>
                  <a:pt x="58488" y="47810"/>
                </a:lnTo>
                <a:lnTo>
                  <a:pt x="27265" y="80913"/>
                </a:lnTo>
                <a:lnTo>
                  <a:pt x="7134" y="120045"/>
                </a:lnTo>
                <a:lnTo>
                  <a:pt x="0" y="163677"/>
                </a:lnTo>
                <a:lnTo>
                  <a:pt x="6255" y="204098"/>
                </a:lnTo>
                <a:lnTo>
                  <a:pt x="24306" y="241496"/>
                </a:lnTo>
                <a:lnTo>
                  <a:pt x="53079" y="274123"/>
                </a:lnTo>
                <a:lnTo>
                  <a:pt x="91503" y="300227"/>
                </a:lnTo>
                <a:lnTo>
                  <a:pt x="103987" y="284111"/>
                </a:lnTo>
                <a:lnTo>
                  <a:pt x="70419" y="261121"/>
                </a:lnTo>
                <a:lnTo>
                  <a:pt x="45234" y="232486"/>
                </a:lnTo>
                <a:lnTo>
                  <a:pt x="29406" y="199554"/>
                </a:lnTo>
                <a:lnTo>
                  <a:pt x="23914" y="163677"/>
                </a:lnTo>
                <a:lnTo>
                  <a:pt x="32907" y="118072"/>
                </a:lnTo>
                <a:lnTo>
                  <a:pt x="57922" y="78491"/>
                </a:lnTo>
                <a:lnTo>
                  <a:pt x="96013" y="47296"/>
                </a:lnTo>
                <a:lnTo>
                  <a:pt x="144236" y="26848"/>
                </a:lnTo>
                <a:lnTo>
                  <a:pt x="199643" y="19507"/>
                </a:lnTo>
                <a:lnTo>
                  <a:pt x="199643" y="0"/>
                </a:lnTo>
                <a:close/>
              </a:path>
            </a:pathLst>
          </a:custGeom>
          <a:solidFill>
            <a:srgbClr val="F0F0F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object 91"/>
          <p:cNvSpPr/>
          <p:nvPr/>
        </p:nvSpPr>
        <p:spPr>
          <a:xfrm>
            <a:off x="4561332" y="1359408"/>
            <a:ext cx="91440" cy="62865"/>
          </a:xfrm>
          <a:custGeom>
            <a:avLst/>
            <a:gdLst/>
            <a:ahLst/>
            <a:cxnLst/>
            <a:rect l="l" t="t" r="r" b="b"/>
            <a:pathLst>
              <a:path w="91439" h="62865">
                <a:moveTo>
                  <a:pt x="0" y="0"/>
                </a:moveTo>
                <a:lnTo>
                  <a:pt x="16548" y="30708"/>
                </a:lnTo>
                <a:lnTo>
                  <a:pt x="0" y="62484"/>
                </a:lnTo>
                <a:lnTo>
                  <a:pt x="91440" y="30708"/>
                </a:lnTo>
                <a:lnTo>
                  <a:pt x="0" y="0"/>
                </a:lnTo>
                <a:close/>
              </a:path>
            </a:pathLst>
          </a:custGeom>
          <a:solidFill>
            <a:srgbClr val="F0F0F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object 92"/>
          <p:cNvSpPr/>
          <p:nvPr/>
        </p:nvSpPr>
        <p:spPr>
          <a:xfrm>
            <a:off x="4590288" y="1406652"/>
            <a:ext cx="200025" cy="302260"/>
          </a:xfrm>
          <a:custGeom>
            <a:avLst/>
            <a:gdLst/>
            <a:ahLst/>
            <a:cxnLst/>
            <a:rect l="l" t="t" r="r" b="b"/>
            <a:pathLst>
              <a:path w="200025" h="302260">
                <a:moveTo>
                  <a:pt x="106616" y="0"/>
                </a:moveTo>
                <a:lnTo>
                  <a:pt x="94068" y="16154"/>
                </a:lnTo>
                <a:lnTo>
                  <a:pt x="128416" y="39339"/>
                </a:lnTo>
                <a:lnTo>
                  <a:pt x="154043" y="68426"/>
                </a:lnTo>
                <a:lnTo>
                  <a:pt x="170065" y="101977"/>
                </a:lnTo>
                <a:lnTo>
                  <a:pt x="175602" y="138556"/>
                </a:lnTo>
                <a:lnTo>
                  <a:pt x="166671" y="183938"/>
                </a:lnTo>
                <a:lnTo>
                  <a:pt x="141785" y="223568"/>
                </a:lnTo>
                <a:lnTo>
                  <a:pt x="103805" y="254958"/>
                </a:lnTo>
                <a:lnTo>
                  <a:pt x="55589" y="275617"/>
                </a:lnTo>
                <a:lnTo>
                  <a:pt x="0" y="283057"/>
                </a:lnTo>
                <a:lnTo>
                  <a:pt x="0" y="301751"/>
                </a:lnTo>
                <a:lnTo>
                  <a:pt x="52897" y="295919"/>
                </a:lnTo>
                <a:lnTo>
                  <a:pt x="100538" y="279463"/>
                </a:lnTo>
                <a:lnTo>
                  <a:pt x="140979" y="253939"/>
                </a:lnTo>
                <a:lnTo>
                  <a:pt x="172274" y="220908"/>
                </a:lnTo>
                <a:lnTo>
                  <a:pt x="192477" y="181928"/>
                </a:lnTo>
                <a:lnTo>
                  <a:pt x="199644" y="138556"/>
                </a:lnTo>
                <a:lnTo>
                  <a:pt x="193339" y="97062"/>
                </a:lnTo>
                <a:lnTo>
                  <a:pt x="175080" y="59077"/>
                </a:lnTo>
                <a:lnTo>
                  <a:pt x="145846" y="26192"/>
                </a:lnTo>
                <a:lnTo>
                  <a:pt x="106616" y="0"/>
                </a:lnTo>
                <a:close/>
              </a:path>
            </a:pathLst>
          </a:custGeom>
          <a:solidFill>
            <a:srgbClr val="F0F0F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object 93"/>
          <p:cNvSpPr/>
          <p:nvPr/>
        </p:nvSpPr>
        <p:spPr>
          <a:xfrm>
            <a:off x="4527803" y="1665732"/>
            <a:ext cx="91440" cy="64135"/>
          </a:xfrm>
          <a:custGeom>
            <a:avLst/>
            <a:gdLst/>
            <a:ahLst/>
            <a:cxnLst/>
            <a:rect l="l" t="t" r="r" b="b"/>
            <a:pathLst>
              <a:path w="91439" h="64135">
                <a:moveTo>
                  <a:pt x="91439" y="0"/>
                </a:moveTo>
                <a:lnTo>
                  <a:pt x="0" y="32004"/>
                </a:lnTo>
                <a:lnTo>
                  <a:pt x="91439" y="64008"/>
                </a:lnTo>
                <a:lnTo>
                  <a:pt x="74968" y="32004"/>
                </a:lnTo>
                <a:lnTo>
                  <a:pt x="91439" y="0"/>
                </a:lnTo>
                <a:close/>
              </a:path>
            </a:pathLst>
          </a:custGeom>
          <a:solidFill>
            <a:srgbClr val="F0F0F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object 94"/>
          <p:cNvSpPr/>
          <p:nvPr/>
        </p:nvSpPr>
        <p:spPr>
          <a:xfrm>
            <a:off x="6830568" y="1292352"/>
            <a:ext cx="893444" cy="820419"/>
          </a:xfrm>
          <a:custGeom>
            <a:avLst/>
            <a:gdLst/>
            <a:ahLst/>
            <a:cxnLst/>
            <a:rect l="l" t="t" r="r" b="b"/>
            <a:pathLst>
              <a:path w="893445" h="820419">
                <a:moveTo>
                  <a:pt x="0" y="819912"/>
                </a:moveTo>
                <a:lnTo>
                  <a:pt x="893064" y="819912"/>
                </a:lnTo>
                <a:lnTo>
                  <a:pt x="893064" y="0"/>
                </a:lnTo>
                <a:lnTo>
                  <a:pt x="0" y="0"/>
                </a:lnTo>
                <a:lnTo>
                  <a:pt x="0" y="819912"/>
                </a:lnTo>
                <a:close/>
              </a:path>
            </a:pathLst>
          </a:custGeom>
          <a:solidFill>
            <a:srgbClr val="6D207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object 95"/>
          <p:cNvSpPr/>
          <p:nvPr/>
        </p:nvSpPr>
        <p:spPr>
          <a:xfrm>
            <a:off x="6830568" y="1292352"/>
            <a:ext cx="893444" cy="820419"/>
          </a:xfrm>
          <a:custGeom>
            <a:avLst/>
            <a:gdLst/>
            <a:ahLst/>
            <a:cxnLst/>
            <a:rect l="l" t="t" r="r" b="b"/>
            <a:pathLst>
              <a:path w="893445" h="820419">
                <a:moveTo>
                  <a:pt x="0" y="819912"/>
                </a:moveTo>
                <a:lnTo>
                  <a:pt x="893064" y="819912"/>
                </a:lnTo>
                <a:lnTo>
                  <a:pt x="893064" y="0"/>
                </a:lnTo>
                <a:lnTo>
                  <a:pt x="0" y="0"/>
                </a:lnTo>
                <a:lnTo>
                  <a:pt x="0" y="819912"/>
                </a:lnTo>
                <a:close/>
              </a:path>
            </a:pathLst>
          </a:custGeom>
          <a:ln w="9144">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object 96"/>
          <p:cNvSpPr txBox="1"/>
          <p:nvPr/>
        </p:nvSpPr>
        <p:spPr>
          <a:xfrm>
            <a:off x="6917481" y="1827011"/>
            <a:ext cx="718820" cy="1625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5" normalizeH="0" baseline="0" noProof="0" dirty="0">
                <a:ln>
                  <a:noFill/>
                </a:ln>
                <a:solidFill>
                  <a:srgbClr val="FFFFFF"/>
                </a:solidFill>
                <a:effectLst/>
                <a:uLnTx/>
                <a:uFillTx/>
                <a:latin typeface="Univers 45 Light"/>
                <a:ea typeface="+mn-ea"/>
                <a:cs typeface="Univers 45 Light"/>
              </a:rPr>
              <a:t>Off-boarding</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97" name="object 97"/>
          <p:cNvSpPr/>
          <p:nvPr/>
        </p:nvSpPr>
        <p:spPr>
          <a:xfrm>
            <a:off x="7095743" y="1405128"/>
            <a:ext cx="361187" cy="361187"/>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object 98"/>
          <p:cNvSpPr/>
          <p:nvPr/>
        </p:nvSpPr>
        <p:spPr>
          <a:xfrm>
            <a:off x="2488692" y="1524000"/>
            <a:ext cx="152400" cy="140207"/>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object 99"/>
          <p:cNvSpPr/>
          <p:nvPr/>
        </p:nvSpPr>
        <p:spPr>
          <a:xfrm>
            <a:off x="3848100" y="1516380"/>
            <a:ext cx="152400" cy="138684"/>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object 100"/>
          <p:cNvSpPr/>
          <p:nvPr/>
        </p:nvSpPr>
        <p:spPr>
          <a:xfrm>
            <a:off x="5205984" y="1524000"/>
            <a:ext cx="152400" cy="140207"/>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object 101"/>
          <p:cNvSpPr/>
          <p:nvPr/>
        </p:nvSpPr>
        <p:spPr>
          <a:xfrm>
            <a:off x="6565392" y="1528572"/>
            <a:ext cx="152400" cy="141732"/>
          </a:xfrm>
          <a:prstGeom prst="rect">
            <a:avLst/>
          </a:prstGeom>
          <a:blipFill>
            <a:blip r:embed="rId1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object 102"/>
          <p:cNvSpPr txBox="1"/>
          <p:nvPr/>
        </p:nvSpPr>
        <p:spPr>
          <a:xfrm>
            <a:off x="906021" y="1420435"/>
            <a:ext cx="431165" cy="1625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0" normalizeH="0" baseline="0" noProof="0" dirty="0">
                <a:ln>
                  <a:noFill/>
                </a:ln>
                <a:solidFill>
                  <a:srgbClr val="FFFFFF"/>
                </a:solidFill>
                <a:effectLst/>
                <a:uLnTx/>
                <a:uFillTx/>
                <a:latin typeface="Univers 45 Light"/>
                <a:ea typeface="+mn-ea"/>
                <a:cs typeface="Univers 45 Light"/>
              </a:rPr>
              <a:t>Pro</a:t>
            </a:r>
            <a:r>
              <a:rPr kumimoji="0" sz="900" b="0" i="0" u="none" strike="noStrike" kern="1200" cap="none" spc="-10" normalizeH="0" baseline="0" noProof="0" dirty="0">
                <a:ln>
                  <a:noFill/>
                </a:ln>
                <a:solidFill>
                  <a:srgbClr val="FFFFFF"/>
                </a:solidFill>
                <a:effectLst/>
                <a:uLnTx/>
                <a:uFillTx/>
                <a:latin typeface="Univers 45 Light"/>
                <a:ea typeface="+mn-ea"/>
                <a:cs typeface="Univers 45 Light"/>
              </a:rPr>
              <a:t>c</a:t>
            </a:r>
            <a:r>
              <a:rPr kumimoji="0" sz="900" b="0" i="0" u="none" strike="noStrike" kern="1200" cap="none" spc="0" normalizeH="0" baseline="0" noProof="0" dirty="0">
                <a:ln>
                  <a:noFill/>
                </a:ln>
                <a:solidFill>
                  <a:srgbClr val="FFFFFF"/>
                </a:solidFill>
                <a:effectLst/>
                <a:uLnTx/>
                <a:uFillTx/>
                <a:latin typeface="Univers 45 Light"/>
                <a:ea typeface="+mn-ea"/>
                <a:cs typeface="Univers 45 Light"/>
              </a:rPr>
              <a:t>e</a:t>
            </a:r>
            <a:r>
              <a:rPr kumimoji="0" sz="900" b="0" i="0" u="none" strike="noStrike" kern="1200" cap="none" spc="-10" normalizeH="0" baseline="0" noProof="0" dirty="0">
                <a:ln>
                  <a:noFill/>
                </a:ln>
                <a:solidFill>
                  <a:srgbClr val="FFFFFF"/>
                </a:solidFill>
                <a:effectLst/>
                <a:uLnTx/>
                <a:uFillTx/>
                <a:latin typeface="Univers 45 Light"/>
                <a:ea typeface="+mn-ea"/>
                <a:cs typeface="Univers 45 Light"/>
              </a:rPr>
              <a:t>ss</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03" name="object 103"/>
          <p:cNvSpPr txBox="1"/>
          <p:nvPr/>
        </p:nvSpPr>
        <p:spPr>
          <a:xfrm>
            <a:off x="866359" y="1557595"/>
            <a:ext cx="504825" cy="1625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0" normalizeH="0" baseline="0" noProof="0" dirty="0">
                <a:ln>
                  <a:noFill/>
                </a:ln>
                <a:solidFill>
                  <a:srgbClr val="FFFFFF"/>
                </a:solidFill>
                <a:effectLst/>
                <a:uLnTx/>
                <a:uFillTx/>
                <a:latin typeface="Univers 45 Light"/>
                <a:ea typeface="+mn-ea"/>
                <a:cs typeface="Univers 45 Light"/>
              </a:rPr>
              <a:t>elements</a:t>
            </a:r>
            <a:endParaRPr kumimoji="0" sz="9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04" name="object 104"/>
          <p:cNvSpPr txBox="1"/>
          <p:nvPr/>
        </p:nvSpPr>
        <p:spPr>
          <a:xfrm>
            <a:off x="8953583" y="1915570"/>
            <a:ext cx="3023235" cy="4187190"/>
          </a:xfrm>
          <a:prstGeom prst="rect">
            <a:avLst/>
          </a:prstGeom>
        </p:spPr>
        <p:txBody>
          <a:bodyPr vert="horz" wrap="square" lIns="0" tIns="13335" rIns="0" bIns="0" rtlCol="0">
            <a:spAutoFit/>
          </a:bodyPr>
          <a:lstStyle/>
          <a:p>
            <a:pPr marL="172085" marR="0" lvl="0" indent="-172085" algn="l" defTabSz="914400" rtl="0" eaLnBrk="1" fontAlgn="auto" latinLnBrk="0" hangingPunct="1">
              <a:lnSpc>
                <a:spcPct val="100000"/>
              </a:lnSpc>
              <a:spcBef>
                <a:spcPts val="105"/>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are the key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TPRM</a:t>
            </a:r>
            <a:r>
              <a:rPr kumimoji="0" sz="1100" b="0" i="0" u="none" strike="noStrike" kern="1200" cap="none" spc="-80"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objectives?</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5080" lvl="0" indent="-172085" algn="l" defTabSz="914400" rtl="0" eaLnBrk="1" fontAlgn="auto" latinLnBrk="0" hangingPunct="1">
              <a:lnSpc>
                <a:spcPct val="100000"/>
              </a:lnSpc>
              <a:spcBef>
                <a:spcPts val="894"/>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is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the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existing operating model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for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Third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party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management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(e.g.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centralized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vs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decentralized)?</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103505"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How/Are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Third parties classified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(e.g. central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repository)?</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66040"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are the key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roles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and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responsibilities in  managing Third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party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risks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(e.g.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Legal,  Compliance,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IT,</a:t>
            </a:r>
            <a:r>
              <a:rPr kumimoji="0" sz="1100" b="0" i="0" u="none" strike="noStrike" kern="1200" cap="none" spc="-30"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Procurement)?</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0"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Who ‘owns’ the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TPRM</a:t>
            </a:r>
            <a:r>
              <a:rPr kumimoji="0" sz="1100" b="0" i="0" u="none" strike="noStrike" kern="1200" cap="none" spc="-90"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framework/policy?</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0"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are the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reporting</a:t>
            </a:r>
            <a:r>
              <a:rPr kumimoji="0" sz="1100" b="0" i="0" u="none" strike="noStrike" kern="1200" cap="none" spc="-80"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requirements?</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0"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is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the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end-to-end TPRM</a:t>
            </a:r>
            <a:r>
              <a:rPr kumimoji="0" sz="1100" b="0" i="0" u="none" strike="noStrike" kern="1200" cap="none" spc="-75"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process?</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0"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is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the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risk management function’s</a:t>
            </a:r>
            <a:r>
              <a:rPr kumimoji="0" sz="1100" b="0" i="0" u="none" strike="noStrike" kern="1200" cap="none" spc="-80"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role?</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0"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are the key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risk</a:t>
            </a:r>
            <a:r>
              <a:rPr kumimoji="0" sz="1100" b="0" i="0" u="none" strike="noStrike" kern="1200" cap="none" spc="-75"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categories?</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551180"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are the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metrics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to measure</a:t>
            </a:r>
            <a:r>
              <a:rPr kumimoji="0" sz="1100" b="0" i="0" u="none" strike="noStrike" kern="1200" cap="none" spc="-160"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the  effectiveness of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the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TPRM</a:t>
            </a:r>
            <a:r>
              <a:rPr kumimoji="0" sz="1100" b="0" i="0" u="none" strike="noStrike" kern="1200" cap="none" spc="-65"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process?</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a:p>
            <a:pPr marL="172085" marR="108585" lvl="0" indent="-172085" algn="l" defTabSz="914400" rtl="0" eaLnBrk="1" fontAlgn="auto" latinLnBrk="0" hangingPunct="1">
              <a:lnSpc>
                <a:spcPct val="100000"/>
              </a:lnSpc>
              <a:spcBef>
                <a:spcPts val="900"/>
              </a:spcBef>
              <a:spcAft>
                <a:spcPts val="0"/>
              </a:spcAft>
              <a:buClrTx/>
              <a:buSzTx/>
              <a:buFont typeface="Arial"/>
              <a:buChar char="•"/>
              <a:tabLst>
                <a:tab pos="172720" algn="l"/>
              </a:tabLst>
              <a:defRPr/>
            </a:pP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What systems are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used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to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support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the</a:t>
            </a:r>
            <a:r>
              <a:rPr kumimoji="0" sz="1100" b="0" i="0" u="none" strike="noStrike" kern="1200" cap="none" spc="-140"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Third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party </a:t>
            </a:r>
            <a:r>
              <a:rPr kumimoji="0" sz="1100" b="0" i="0" u="none" strike="noStrike" kern="1200" cap="none" spc="-5" normalizeH="0" baseline="0" noProof="0" dirty="0">
                <a:ln>
                  <a:noFill/>
                </a:ln>
                <a:solidFill>
                  <a:srgbClr val="FFFFFF"/>
                </a:solidFill>
                <a:effectLst/>
                <a:uLnTx/>
                <a:uFillTx/>
                <a:latin typeface="Univers 45 Light"/>
                <a:ea typeface="+mn-ea"/>
                <a:cs typeface="Univers 45 Light"/>
              </a:rPr>
              <a:t>management process?</a:t>
            </a:r>
            <a:r>
              <a:rPr kumimoji="0" sz="1100" b="0" i="0" u="none" strike="noStrike" kern="1200" cap="none" spc="-95" normalizeH="0" baseline="0" noProof="0" dirty="0">
                <a:ln>
                  <a:noFill/>
                </a:ln>
                <a:solidFill>
                  <a:srgbClr val="FFFFFF"/>
                </a:solidFill>
                <a:effectLst/>
                <a:uLnTx/>
                <a:uFillTx/>
                <a:latin typeface="Univers 45 Light"/>
                <a:ea typeface="+mn-ea"/>
                <a:cs typeface="Univers 45 Light"/>
              </a:rPr>
              <a:t> </a:t>
            </a:r>
            <a:r>
              <a:rPr kumimoji="0" sz="1100" b="0" i="0" u="none" strike="noStrike" kern="1200" cap="none" spc="0" normalizeH="0" baseline="0" noProof="0" dirty="0">
                <a:ln>
                  <a:noFill/>
                </a:ln>
                <a:solidFill>
                  <a:srgbClr val="FFFFFF"/>
                </a:solidFill>
                <a:effectLst/>
                <a:uLnTx/>
                <a:uFillTx/>
                <a:latin typeface="Univers 45 Light"/>
                <a:ea typeface="+mn-ea"/>
                <a:cs typeface="Univers 45 Light"/>
              </a:rPr>
              <a:t>(+…)</a:t>
            </a:r>
            <a:endParaRPr kumimoji="0" sz="1100" b="0" i="0" u="none" strike="noStrike" kern="1200" cap="none" spc="0" normalizeH="0" baseline="0" noProof="0">
              <a:ln>
                <a:noFill/>
              </a:ln>
              <a:solidFill>
                <a:prstClr val="black"/>
              </a:solidFill>
              <a:effectLst/>
              <a:uLnTx/>
              <a:uFillTx/>
              <a:latin typeface="Univers 45 Light"/>
              <a:ea typeface="+mn-ea"/>
              <a:cs typeface="Univers 45 Light"/>
            </a:endParaRPr>
          </a:p>
        </p:txBody>
      </p:sp>
      <p:sp>
        <p:nvSpPr>
          <p:cNvPr id="105" name="object 105"/>
          <p:cNvSpPr txBox="1"/>
          <p:nvPr/>
        </p:nvSpPr>
        <p:spPr>
          <a:xfrm>
            <a:off x="8788907" y="1098803"/>
            <a:ext cx="3403600" cy="446276"/>
          </a:xfrm>
          <a:prstGeom prst="rect">
            <a:avLst/>
          </a:prstGeom>
          <a:solidFill>
            <a:srgbClr val="FFFFFF"/>
          </a:solid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500" b="0" i="0" u="none" strike="noStrike" kern="1200" cap="none" spc="0" normalizeH="0" baseline="0" noProof="0" dirty="0">
              <a:ln>
                <a:noFill/>
              </a:ln>
              <a:solidFill>
                <a:prstClr val="black"/>
              </a:solidFill>
              <a:effectLst/>
              <a:uLnTx/>
              <a:uFillTx/>
              <a:latin typeface="Times New Roman"/>
              <a:ea typeface="+mn-ea"/>
              <a:cs typeface="Times New Roman"/>
            </a:endParaRPr>
          </a:p>
          <a:p>
            <a:pPr marL="8636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5" normalizeH="0" baseline="0" noProof="0" dirty="0">
                <a:ln>
                  <a:noFill/>
                </a:ln>
                <a:solidFill>
                  <a:srgbClr val="483698"/>
                </a:solidFill>
                <a:effectLst/>
                <a:uLnTx/>
                <a:uFillTx/>
                <a:latin typeface="Univers 45 Light"/>
                <a:ea typeface="+mn-ea"/>
                <a:cs typeface="Univers 45 Light"/>
              </a:rPr>
              <a:t>Questions guiding </a:t>
            </a:r>
            <a:r>
              <a:rPr kumimoji="0" sz="1400" b="1" i="0" u="none" strike="noStrike" kern="1200" cap="none" spc="0" normalizeH="0" baseline="0" noProof="0" dirty="0">
                <a:ln>
                  <a:noFill/>
                </a:ln>
                <a:solidFill>
                  <a:srgbClr val="483698"/>
                </a:solidFill>
                <a:effectLst/>
                <a:uLnTx/>
                <a:uFillTx/>
                <a:latin typeface="Univers 45 Light"/>
                <a:ea typeface="+mn-ea"/>
                <a:cs typeface="Univers 45 Light"/>
              </a:rPr>
              <a:t>the </a:t>
            </a:r>
            <a:r>
              <a:rPr kumimoji="0" sz="1400" b="1" i="0" u="none" strike="noStrike" kern="1200" cap="none" spc="-5" normalizeH="0" baseline="0" noProof="0" dirty="0">
                <a:ln>
                  <a:noFill/>
                </a:ln>
                <a:solidFill>
                  <a:srgbClr val="483698"/>
                </a:solidFill>
                <a:effectLst/>
                <a:uLnTx/>
                <a:uFillTx/>
                <a:latin typeface="Univers 45 Light"/>
                <a:ea typeface="+mn-ea"/>
                <a:cs typeface="Univers 45 Light"/>
              </a:rPr>
              <a:t>design of</a:t>
            </a:r>
            <a:r>
              <a:rPr kumimoji="0" sz="1400" b="1" i="0" u="none" strike="noStrike" kern="1200" cap="none" spc="-325" normalizeH="0" baseline="0" noProof="0" dirty="0">
                <a:ln>
                  <a:noFill/>
                </a:ln>
                <a:solidFill>
                  <a:srgbClr val="483698"/>
                </a:solidFill>
                <a:effectLst/>
                <a:uLnTx/>
                <a:uFillTx/>
                <a:latin typeface="Univers 45 Light"/>
                <a:ea typeface="+mn-ea"/>
                <a:cs typeface="Univers 45 Light"/>
              </a:rPr>
              <a:t> </a:t>
            </a:r>
            <a:r>
              <a:rPr kumimoji="0" lang="fr-CA" sz="1400" b="1" i="0" u="none" strike="noStrike" kern="1200" cap="none" spc="-325" normalizeH="0" baseline="0" noProof="0" dirty="0">
                <a:ln>
                  <a:noFill/>
                </a:ln>
                <a:solidFill>
                  <a:srgbClr val="483698"/>
                </a:solidFill>
                <a:effectLst/>
                <a:uLnTx/>
                <a:uFillTx/>
                <a:latin typeface="Univers 45 Light"/>
                <a:ea typeface="+mn-ea"/>
                <a:cs typeface="Univers 45 Light"/>
              </a:rPr>
              <a:t> </a:t>
            </a:r>
            <a:r>
              <a:rPr kumimoji="0" sz="1400" b="1" i="0" u="none" strike="noStrike" kern="1200" cap="none" spc="-10" normalizeH="0" baseline="0" noProof="0" dirty="0">
                <a:ln>
                  <a:noFill/>
                </a:ln>
                <a:solidFill>
                  <a:srgbClr val="483698"/>
                </a:solidFill>
                <a:effectLst/>
                <a:uLnTx/>
                <a:uFillTx/>
                <a:latin typeface="Univers 45 Light"/>
                <a:ea typeface="+mn-ea"/>
                <a:cs typeface="Univers 45 Light"/>
              </a:rPr>
              <a:t>TRPM</a:t>
            </a:r>
            <a:endParaRPr kumimoji="0" sz="1400" b="0" i="0" u="none" strike="noStrike" kern="1200" cap="none" spc="0" normalizeH="0" baseline="0" noProof="0" dirty="0">
              <a:ln>
                <a:noFill/>
              </a:ln>
              <a:solidFill>
                <a:prstClr val="black"/>
              </a:solidFill>
              <a:effectLst/>
              <a:uLnTx/>
              <a:uFillTx/>
              <a:latin typeface="Univers 45 Light"/>
              <a:ea typeface="+mn-ea"/>
              <a:cs typeface="Univers 45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80957" y="1734748"/>
            <a:ext cx="3242372" cy="3547485"/>
          </a:xfrm>
          <a:custGeom>
            <a:avLst/>
            <a:gdLst/>
            <a:ahLst/>
            <a:cxnLst/>
            <a:rect l="l" t="t" r="r" b="b"/>
            <a:pathLst>
              <a:path w="3450590" h="2249804">
                <a:moveTo>
                  <a:pt x="0" y="2249424"/>
                </a:moveTo>
                <a:lnTo>
                  <a:pt x="3450336" y="2249424"/>
                </a:lnTo>
                <a:lnTo>
                  <a:pt x="3450336" y="0"/>
                </a:lnTo>
                <a:lnTo>
                  <a:pt x="0" y="0"/>
                </a:lnTo>
                <a:lnTo>
                  <a:pt x="0" y="2249424"/>
                </a:lnTo>
                <a:close/>
              </a:path>
            </a:pathLst>
          </a:custGeom>
          <a:solidFill>
            <a:schemeClr val="bg2">
              <a:lumMod val="60000"/>
              <a:lumOff val="40000"/>
            </a:schemeClr>
          </a:solidFill>
        </p:spPr>
        <p:txBody>
          <a:bodyPr wrap="square" lIns="0" tIns="0" rIns="0" bIns="0" rtlCol="0"/>
          <a:lstStyle/>
          <a:p>
            <a:endParaRPr dirty="0"/>
          </a:p>
        </p:txBody>
      </p:sp>
      <p:sp>
        <p:nvSpPr>
          <p:cNvPr id="4" name="object 4"/>
          <p:cNvSpPr txBox="1"/>
          <p:nvPr/>
        </p:nvSpPr>
        <p:spPr>
          <a:xfrm>
            <a:off x="4076846" y="3577690"/>
            <a:ext cx="3154173" cy="1495922"/>
          </a:xfrm>
          <a:prstGeom prst="rect">
            <a:avLst/>
          </a:prstGeom>
        </p:spPr>
        <p:txBody>
          <a:bodyPr vert="horz" wrap="square" lIns="0" tIns="102235" rIns="0" bIns="0" rtlCol="0">
            <a:spAutoFit/>
          </a:bodyPr>
          <a:lstStyle/>
          <a:p>
            <a:pPr marL="12700" algn="ctr">
              <a:lnSpc>
                <a:spcPct val="100000"/>
              </a:lnSpc>
              <a:spcBef>
                <a:spcPts val="805"/>
              </a:spcBef>
            </a:pPr>
            <a:r>
              <a:rPr lang="en-CA" sz="2800" b="1" spc="-5" dirty="0">
                <a:latin typeface="Arial"/>
                <a:cs typeface="Arial"/>
              </a:rPr>
              <a:t> 8</a:t>
            </a:r>
            <a:r>
              <a:rPr sz="2800" b="1" spc="-5" dirty="0">
                <a:latin typeface="Arial"/>
                <a:cs typeface="Arial"/>
              </a:rPr>
              <a:t>0%</a:t>
            </a:r>
            <a:endParaRPr sz="2800" dirty="0">
              <a:latin typeface="Arial"/>
              <a:cs typeface="Arial"/>
            </a:endParaRPr>
          </a:p>
          <a:p>
            <a:pPr marL="38100" marR="5080">
              <a:lnSpc>
                <a:spcPct val="100000"/>
              </a:lnSpc>
              <a:spcBef>
                <a:spcPts val="265"/>
              </a:spcBef>
            </a:pPr>
            <a:r>
              <a:rPr lang="en-US" sz="1000" b="1" dirty="0">
                <a:latin typeface="Arial"/>
                <a:cs typeface="Arial"/>
              </a:rPr>
              <a:t>des </a:t>
            </a:r>
            <a:r>
              <a:rPr lang="en-US" sz="1000" b="1" dirty="0" err="1">
                <a:latin typeface="Arial"/>
                <a:cs typeface="Arial"/>
              </a:rPr>
              <a:t>organisations</a:t>
            </a:r>
            <a:r>
              <a:rPr lang="en-US" sz="1000" b="1" dirty="0">
                <a:latin typeface="Arial"/>
                <a:cs typeface="Arial"/>
              </a:rPr>
              <a:t> </a:t>
            </a:r>
            <a:r>
              <a:rPr lang="en-US" sz="1000" b="1" dirty="0" err="1">
                <a:latin typeface="Arial"/>
                <a:cs typeface="Arial"/>
              </a:rPr>
              <a:t>sondées</a:t>
            </a:r>
            <a:r>
              <a:rPr lang="en-US" sz="1000" b="1" dirty="0">
                <a:latin typeface="Arial"/>
                <a:cs typeface="Arial"/>
              </a:rPr>
              <a:t> </a:t>
            </a:r>
            <a:r>
              <a:rPr lang="en-US" sz="1000" b="1" dirty="0" err="1">
                <a:latin typeface="Arial"/>
                <a:cs typeface="Arial"/>
              </a:rPr>
              <a:t>ont</a:t>
            </a:r>
            <a:r>
              <a:rPr lang="en-US" sz="1000" b="1" dirty="0">
                <a:latin typeface="Arial"/>
                <a:cs typeface="Arial"/>
              </a:rPr>
              <a:t> </a:t>
            </a:r>
            <a:r>
              <a:rPr lang="en-US" sz="1000" b="1" dirty="0" err="1">
                <a:latin typeface="Arial"/>
                <a:cs typeface="Arial"/>
              </a:rPr>
              <a:t>établis</a:t>
            </a:r>
            <a:r>
              <a:rPr lang="en-US" sz="1000" b="1" dirty="0">
                <a:latin typeface="Arial"/>
                <a:cs typeface="Arial"/>
              </a:rPr>
              <a:t> </a:t>
            </a:r>
            <a:r>
              <a:rPr lang="en-US" sz="1000" b="1" dirty="0" err="1">
                <a:latin typeface="Arial"/>
                <a:cs typeface="Arial"/>
              </a:rPr>
              <a:t>une</a:t>
            </a:r>
            <a:r>
              <a:rPr lang="en-US" sz="1000" b="1" dirty="0">
                <a:latin typeface="Arial"/>
                <a:cs typeface="Arial"/>
              </a:rPr>
              <a:t> durée </a:t>
            </a:r>
            <a:r>
              <a:rPr lang="en-US" sz="1000" b="1" dirty="0" err="1">
                <a:latin typeface="Arial"/>
                <a:cs typeface="Arial"/>
              </a:rPr>
              <a:t>maximale</a:t>
            </a:r>
            <a:r>
              <a:rPr lang="en-US" sz="1000" b="1" dirty="0">
                <a:latin typeface="Arial"/>
                <a:cs typeface="Arial"/>
              </a:rPr>
              <a:t> </a:t>
            </a:r>
            <a:r>
              <a:rPr lang="en-US" sz="1000" b="1" dirty="0" err="1">
                <a:latin typeface="Arial"/>
                <a:cs typeface="Arial"/>
              </a:rPr>
              <a:t>d’interruption</a:t>
            </a:r>
            <a:r>
              <a:rPr lang="en-US" sz="1000" b="1" dirty="0">
                <a:latin typeface="Arial"/>
                <a:cs typeface="Arial"/>
              </a:rPr>
              <a:t> admissible et la durée </a:t>
            </a:r>
            <a:r>
              <a:rPr lang="en-US" sz="1000" b="1" dirty="0" err="1">
                <a:latin typeface="Arial"/>
                <a:cs typeface="Arial"/>
              </a:rPr>
              <a:t>maximale</a:t>
            </a:r>
            <a:r>
              <a:rPr lang="en-US" sz="1000" b="1" dirty="0">
                <a:latin typeface="Arial"/>
                <a:cs typeface="Arial"/>
              </a:rPr>
              <a:t> </a:t>
            </a:r>
            <a:r>
              <a:rPr lang="en-US" sz="1000" b="1" dirty="0" err="1">
                <a:latin typeface="Arial"/>
                <a:cs typeface="Arial"/>
              </a:rPr>
              <a:t>d’enregistrement</a:t>
            </a:r>
            <a:r>
              <a:rPr lang="en-US" sz="1000" b="1" dirty="0">
                <a:latin typeface="Arial"/>
                <a:cs typeface="Arial"/>
              </a:rPr>
              <a:t> des </a:t>
            </a:r>
            <a:r>
              <a:rPr lang="en-US" sz="1000" b="1" dirty="0" err="1">
                <a:latin typeface="Arial"/>
                <a:cs typeface="Arial"/>
              </a:rPr>
              <a:t>données</a:t>
            </a:r>
            <a:r>
              <a:rPr lang="en-US" sz="1000" b="1" dirty="0">
                <a:latin typeface="Arial"/>
                <a:cs typeface="Arial"/>
              </a:rPr>
              <a:t> </a:t>
            </a:r>
            <a:r>
              <a:rPr lang="en-US" sz="1000" b="1" dirty="0" err="1">
                <a:latin typeface="Arial"/>
                <a:cs typeface="Arial"/>
              </a:rPr>
              <a:t>qu’il</a:t>
            </a:r>
            <a:r>
              <a:rPr lang="en-US" sz="1000" b="1" dirty="0">
                <a:latin typeface="Arial"/>
                <a:cs typeface="Arial"/>
              </a:rPr>
              <a:t> </a:t>
            </a:r>
            <a:r>
              <a:rPr lang="en-US" sz="1000" b="1" dirty="0" err="1">
                <a:latin typeface="Arial"/>
                <a:cs typeface="Arial"/>
              </a:rPr>
              <a:t>est</a:t>
            </a:r>
            <a:r>
              <a:rPr lang="en-US" sz="1000" b="1" dirty="0">
                <a:latin typeface="Arial"/>
                <a:cs typeface="Arial"/>
              </a:rPr>
              <a:t> acceptable de </a:t>
            </a:r>
            <a:r>
              <a:rPr lang="en-US" sz="1000" b="1" dirty="0" err="1">
                <a:latin typeface="Arial"/>
                <a:cs typeface="Arial"/>
              </a:rPr>
              <a:t>perdre</a:t>
            </a:r>
            <a:r>
              <a:rPr lang="en-US" sz="1000" b="1" dirty="0">
                <a:latin typeface="Arial"/>
                <a:cs typeface="Arial"/>
              </a:rPr>
              <a:t> </a:t>
            </a:r>
            <a:r>
              <a:rPr lang="en-US" sz="1000" b="1" dirty="0" err="1">
                <a:latin typeface="Arial"/>
                <a:cs typeface="Arial"/>
              </a:rPr>
              <a:t>lors</a:t>
            </a:r>
            <a:r>
              <a:rPr lang="en-US" sz="1000" b="1" dirty="0">
                <a:latin typeface="Arial"/>
                <a:cs typeface="Arial"/>
              </a:rPr>
              <a:t> </a:t>
            </a:r>
            <a:r>
              <a:rPr lang="en-US" sz="1000" b="1" dirty="0" err="1">
                <a:latin typeface="Arial"/>
                <a:cs typeface="Arial"/>
              </a:rPr>
              <a:t>d’une</a:t>
            </a:r>
            <a:r>
              <a:rPr lang="en-US" sz="1000" b="1" dirty="0">
                <a:latin typeface="Arial"/>
                <a:cs typeface="Arial"/>
              </a:rPr>
              <a:t> </a:t>
            </a:r>
            <a:r>
              <a:rPr lang="en-US" sz="1000" b="1" dirty="0" err="1">
                <a:latin typeface="Arial"/>
                <a:cs typeface="Arial"/>
              </a:rPr>
              <a:t>panne</a:t>
            </a:r>
            <a:r>
              <a:rPr lang="en-US" sz="1000" b="1" dirty="0">
                <a:latin typeface="Arial"/>
                <a:cs typeface="Arial"/>
              </a:rPr>
              <a:t> avec les Tiers </a:t>
            </a:r>
            <a:r>
              <a:rPr lang="en-US" sz="1000" b="1" dirty="0" err="1">
                <a:latin typeface="Arial"/>
                <a:cs typeface="Arial"/>
              </a:rPr>
              <a:t>concernant</a:t>
            </a:r>
            <a:r>
              <a:rPr lang="en-US" sz="1000" b="1" dirty="0">
                <a:latin typeface="Arial"/>
                <a:cs typeface="Arial"/>
              </a:rPr>
              <a:t> </a:t>
            </a:r>
            <a:r>
              <a:rPr lang="en-US" sz="1000" b="1" dirty="0" err="1">
                <a:latin typeface="Arial"/>
                <a:cs typeface="Arial"/>
              </a:rPr>
              <a:t>notamment</a:t>
            </a:r>
            <a:r>
              <a:rPr lang="en-US" sz="1000" b="1" dirty="0">
                <a:latin typeface="Arial"/>
                <a:cs typeface="Arial"/>
              </a:rPr>
              <a:t>  les </a:t>
            </a:r>
            <a:r>
              <a:rPr lang="en-US" sz="1000" b="1" dirty="0" err="1">
                <a:latin typeface="Arial"/>
                <a:cs typeface="Arial"/>
              </a:rPr>
              <a:t>activités</a:t>
            </a:r>
            <a:r>
              <a:rPr lang="en-US" sz="1000" b="1" dirty="0">
                <a:latin typeface="Arial"/>
                <a:cs typeface="Arial"/>
              </a:rPr>
              <a:t> critiques.</a:t>
            </a:r>
            <a:endParaRPr sz="1000" dirty="0">
              <a:latin typeface="Arial"/>
              <a:cs typeface="Arial"/>
            </a:endParaRPr>
          </a:p>
        </p:txBody>
      </p:sp>
      <p:sp>
        <p:nvSpPr>
          <p:cNvPr id="5" name="object 5"/>
          <p:cNvSpPr txBox="1"/>
          <p:nvPr/>
        </p:nvSpPr>
        <p:spPr>
          <a:xfrm>
            <a:off x="4165784" y="1869309"/>
            <a:ext cx="3019784" cy="1571583"/>
          </a:xfrm>
          <a:prstGeom prst="rect">
            <a:avLst/>
          </a:prstGeom>
        </p:spPr>
        <p:txBody>
          <a:bodyPr vert="horz" wrap="square" lIns="0" tIns="42544" rIns="0" bIns="0" rtlCol="0">
            <a:spAutoFit/>
          </a:bodyPr>
          <a:lstStyle/>
          <a:p>
            <a:pPr marL="12700" algn="ctr">
              <a:lnSpc>
                <a:spcPct val="100000"/>
              </a:lnSpc>
              <a:spcBef>
                <a:spcPts val="334"/>
              </a:spcBef>
            </a:pPr>
            <a:r>
              <a:rPr lang="fr-CA" sz="1200" b="1" spc="-5" dirty="0">
                <a:latin typeface="Arial"/>
                <a:cs typeface="Arial"/>
              </a:rPr>
              <a:t>Modèle opérationnel</a:t>
            </a:r>
          </a:p>
          <a:p>
            <a:pPr marL="12700" algn="ctr">
              <a:lnSpc>
                <a:spcPct val="100000"/>
              </a:lnSpc>
              <a:spcBef>
                <a:spcPts val="334"/>
              </a:spcBef>
            </a:pPr>
            <a:endParaRPr sz="1100" dirty="0">
              <a:latin typeface="Arial"/>
              <a:cs typeface="Arial"/>
            </a:endParaRPr>
          </a:p>
          <a:p>
            <a:pPr marL="12700" algn="ctr">
              <a:lnSpc>
                <a:spcPct val="100000"/>
              </a:lnSpc>
              <a:spcBef>
                <a:spcPts val="560"/>
              </a:spcBef>
            </a:pPr>
            <a:r>
              <a:rPr lang="en-CA" sz="2800" b="1" dirty="0">
                <a:latin typeface="Arial"/>
                <a:cs typeface="Arial"/>
              </a:rPr>
              <a:t>40</a:t>
            </a:r>
            <a:r>
              <a:rPr sz="2800" b="1" dirty="0">
                <a:latin typeface="Arial"/>
                <a:cs typeface="Arial"/>
              </a:rPr>
              <a:t>%</a:t>
            </a:r>
            <a:endParaRPr sz="2800" dirty="0">
              <a:latin typeface="Arial"/>
              <a:cs typeface="Arial"/>
            </a:endParaRPr>
          </a:p>
          <a:p>
            <a:pPr marL="12700" marR="5080" lvl="0">
              <a:spcBef>
                <a:spcPts val="105"/>
              </a:spcBef>
            </a:pPr>
            <a:r>
              <a:rPr lang="en-US" sz="1000" b="1" spc="-5" dirty="0">
                <a:latin typeface="Arial"/>
                <a:cs typeface="Arial"/>
              </a:rPr>
              <a:t>des </a:t>
            </a:r>
            <a:r>
              <a:rPr lang="en-US" sz="1000" b="1" spc="-5" dirty="0" err="1">
                <a:latin typeface="Arial"/>
                <a:cs typeface="Arial"/>
              </a:rPr>
              <a:t>organisations</a:t>
            </a:r>
            <a:r>
              <a:rPr lang="en-US" sz="1000" b="1" spc="-5" dirty="0">
                <a:latin typeface="Arial"/>
                <a:cs typeface="Arial"/>
              </a:rPr>
              <a:t> </a:t>
            </a:r>
            <a:r>
              <a:rPr lang="en-US" sz="1000" b="1" spc="-5" dirty="0" err="1">
                <a:latin typeface="Arial"/>
                <a:cs typeface="Arial"/>
              </a:rPr>
              <a:t>sondées</a:t>
            </a:r>
            <a:r>
              <a:rPr lang="en-US" sz="1000" b="1" spc="-5" dirty="0">
                <a:latin typeface="Arial"/>
                <a:cs typeface="Arial"/>
              </a:rPr>
              <a:t> </a:t>
            </a:r>
            <a:r>
              <a:rPr lang="en-US" sz="1000" b="1" spc="-5" dirty="0" err="1">
                <a:latin typeface="Arial"/>
                <a:cs typeface="Arial"/>
              </a:rPr>
              <a:t>rapportent</a:t>
            </a:r>
            <a:r>
              <a:rPr lang="en-US" sz="1000" b="1" spc="-5" dirty="0">
                <a:latin typeface="Arial"/>
                <a:cs typeface="Arial"/>
              </a:rPr>
              <a:t> </a:t>
            </a:r>
            <a:r>
              <a:rPr lang="en-US" sz="1000" b="1" spc="-5" dirty="0" err="1">
                <a:latin typeface="Arial"/>
                <a:cs typeface="Arial"/>
              </a:rPr>
              <a:t>une</a:t>
            </a:r>
            <a:r>
              <a:rPr lang="en-US" sz="1000" b="1" spc="-5" dirty="0">
                <a:latin typeface="Arial"/>
                <a:cs typeface="Arial"/>
              </a:rPr>
              <a:t> </a:t>
            </a:r>
            <a:r>
              <a:rPr lang="en-US" sz="1000" b="1" spc="-5" dirty="0" err="1">
                <a:latin typeface="Arial"/>
                <a:cs typeface="Arial"/>
              </a:rPr>
              <a:t>amélioration</a:t>
            </a:r>
            <a:r>
              <a:rPr lang="en-US" sz="1000" b="1" spc="-5" dirty="0">
                <a:latin typeface="Arial"/>
                <a:cs typeface="Arial"/>
              </a:rPr>
              <a:t> du </a:t>
            </a:r>
            <a:r>
              <a:rPr lang="en-US" sz="1000" b="1" spc="-5" dirty="0" err="1">
                <a:latin typeface="Arial"/>
                <a:cs typeface="Arial"/>
              </a:rPr>
              <a:t>programme</a:t>
            </a:r>
            <a:r>
              <a:rPr lang="en-US" sz="1000" b="1" spc="-5" dirty="0">
                <a:latin typeface="Arial"/>
                <a:cs typeface="Arial"/>
              </a:rPr>
              <a:t> </a:t>
            </a:r>
            <a:r>
              <a:rPr lang="fr-CA" sz="1000" b="1" kern="0" dirty="0">
                <a:ea typeface="Open Sans Light"/>
                <a:cs typeface="Arial" panose="020B0604020202020204" pitchFamily="34" charset="0"/>
                <a:sym typeface="Open Sans Light"/>
              </a:rPr>
              <a:t>de gestion des risques liés aux Tiers afin notamment de mieux gérer les risques cyber.</a:t>
            </a:r>
            <a:r>
              <a:rPr sz="1000" dirty="0">
                <a:solidFill>
                  <a:srgbClr val="FFFFFF"/>
                </a:solidFill>
                <a:latin typeface="Arial"/>
                <a:cs typeface="Arial"/>
              </a:rPr>
              <a:t>.</a:t>
            </a:r>
            <a:endParaRPr sz="1000" dirty="0">
              <a:latin typeface="Arial"/>
              <a:cs typeface="Arial"/>
            </a:endParaRPr>
          </a:p>
        </p:txBody>
      </p:sp>
      <p:sp>
        <p:nvSpPr>
          <p:cNvPr id="6" name="object 6"/>
          <p:cNvSpPr/>
          <p:nvPr/>
        </p:nvSpPr>
        <p:spPr>
          <a:xfrm>
            <a:off x="3992142" y="5297134"/>
            <a:ext cx="5340004" cy="1342034"/>
          </a:xfrm>
          <a:custGeom>
            <a:avLst/>
            <a:gdLst/>
            <a:ahLst/>
            <a:cxnLst/>
            <a:rect l="l" t="t" r="r" b="b"/>
            <a:pathLst>
              <a:path w="3447415" h="1841500">
                <a:moveTo>
                  <a:pt x="0" y="1840991"/>
                </a:moveTo>
                <a:lnTo>
                  <a:pt x="3447288" y="1840991"/>
                </a:lnTo>
                <a:lnTo>
                  <a:pt x="3447288" y="0"/>
                </a:lnTo>
                <a:lnTo>
                  <a:pt x="0" y="0"/>
                </a:lnTo>
                <a:lnTo>
                  <a:pt x="0" y="1840991"/>
                </a:lnTo>
                <a:close/>
              </a:path>
            </a:pathLst>
          </a:custGeom>
          <a:solidFill>
            <a:srgbClr val="008C53"/>
          </a:solidFill>
        </p:spPr>
        <p:txBody>
          <a:bodyPr wrap="square" lIns="0" tIns="0" rIns="0" bIns="0" rtlCol="0"/>
          <a:lstStyle/>
          <a:p>
            <a:endParaRPr>
              <a:solidFill>
                <a:schemeClr val="bg1"/>
              </a:solidFill>
            </a:endParaRPr>
          </a:p>
        </p:txBody>
      </p:sp>
      <p:sp>
        <p:nvSpPr>
          <p:cNvPr id="7" name="object 7"/>
          <p:cNvSpPr txBox="1"/>
          <p:nvPr/>
        </p:nvSpPr>
        <p:spPr>
          <a:xfrm>
            <a:off x="4903880" y="5673930"/>
            <a:ext cx="4263260" cy="321242"/>
          </a:xfrm>
          <a:prstGeom prst="rect">
            <a:avLst/>
          </a:prstGeom>
        </p:spPr>
        <p:txBody>
          <a:bodyPr vert="horz" wrap="square" lIns="0" tIns="13335" rIns="0" bIns="0" rtlCol="0">
            <a:spAutoFit/>
          </a:bodyPr>
          <a:lstStyle/>
          <a:p>
            <a:pPr marL="12700">
              <a:lnSpc>
                <a:spcPct val="100000"/>
              </a:lnSpc>
              <a:spcBef>
                <a:spcPts val="105"/>
              </a:spcBef>
            </a:pPr>
            <a:r>
              <a:rPr lang="fr-CA" sz="1000" b="1" spc="-5" dirty="0">
                <a:solidFill>
                  <a:schemeClr val="bg1"/>
                </a:solidFill>
                <a:latin typeface="Arial"/>
                <a:cs typeface="Arial"/>
              </a:rPr>
              <a:t>des organisations sondées n’ont pas atteint le niveau optimal souhaité concernant l’intégration technologique.</a:t>
            </a:r>
            <a:endParaRPr sz="1000" b="1" dirty="0">
              <a:solidFill>
                <a:schemeClr val="bg1"/>
              </a:solidFill>
              <a:latin typeface="Arial"/>
              <a:cs typeface="Arial"/>
            </a:endParaRPr>
          </a:p>
        </p:txBody>
      </p:sp>
      <p:sp>
        <p:nvSpPr>
          <p:cNvPr id="8" name="object 8"/>
          <p:cNvSpPr txBox="1"/>
          <p:nvPr/>
        </p:nvSpPr>
        <p:spPr>
          <a:xfrm>
            <a:off x="4041491" y="5350733"/>
            <a:ext cx="739140" cy="1314450"/>
          </a:xfrm>
          <a:prstGeom prst="rect">
            <a:avLst/>
          </a:prstGeom>
        </p:spPr>
        <p:txBody>
          <a:bodyPr vert="horz" wrap="square" lIns="0" tIns="229870" rIns="0" bIns="0" rtlCol="0">
            <a:spAutoFit/>
          </a:bodyPr>
          <a:lstStyle/>
          <a:p>
            <a:pPr marL="12700">
              <a:lnSpc>
                <a:spcPct val="100000"/>
              </a:lnSpc>
              <a:spcBef>
                <a:spcPts val="1810"/>
              </a:spcBef>
            </a:pPr>
            <a:r>
              <a:rPr sz="2800" b="1" dirty="0">
                <a:solidFill>
                  <a:schemeClr val="bg1"/>
                </a:solidFill>
                <a:latin typeface="Arial"/>
                <a:cs typeface="Arial"/>
              </a:rPr>
              <a:t>96%</a:t>
            </a:r>
            <a:endParaRPr sz="2800" dirty="0">
              <a:solidFill>
                <a:schemeClr val="bg1"/>
              </a:solidFill>
              <a:latin typeface="Arial"/>
              <a:cs typeface="Arial"/>
            </a:endParaRPr>
          </a:p>
          <a:p>
            <a:pPr marL="12700">
              <a:lnSpc>
                <a:spcPct val="100000"/>
              </a:lnSpc>
              <a:spcBef>
                <a:spcPts val="1715"/>
              </a:spcBef>
            </a:pPr>
            <a:r>
              <a:rPr sz="2800" b="1" dirty="0">
                <a:solidFill>
                  <a:schemeClr val="bg1"/>
                </a:solidFill>
                <a:latin typeface="Arial"/>
                <a:cs typeface="Arial"/>
              </a:rPr>
              <a:t>81%</a:t>
            </a:r>
            <a:endParaRPr sz="2800" dirty="0">
              <a:solidFill>
                <a:schemeClr val="bg1"/>
              </a:solidFill>
              <a:latin typeface="Arial"/>
              <a:cs typeface="Arial"/>
            </a:endParaRPr>
          </a:p>
        </p:txBody>
      </p:sp>
      <p:sp>
        <p:nvSpPr>
          <p:cNvPr id="9" name="object 9"/>
          <p:cNvSpPr txBox="1"/>
          <p:nvPr/>
        </p:nvSpPr>
        <p:spPr>
          <a:xfrm>
            <a:off x="4922670" y="6098293"/>
            <a:ext cx="4409476" cy="475130"/>
          </a:xfrm>
          <a:prstGeom prst="rect">
            <a:avLst/>
          </a:prstGeom>
        </p:spPr>
        <p:txBody>
          <a:bodyPr vert="horz" wrap="square" lIns="0" tIns="13335" rIns="0" bIns="0" rtlCol="0">
            <a:spAutoFit/>
          </a:bodyPr>
          <a:lstStyle/>
          <a:p>
            <a:pPr marL="12700" marR="5080">
              <a:lnSpc>
                <a:spcPct val="100000"/>
              </a:lnSpc>
              <a:spcBef>
                <a:spcPts val="105"/>
              </a:spcBef>
            </a:pPr>
            <a:r>
              <a:rPr lang="fr-CA" sz="1000" b="1" spc="-5" dirty="0">
                <a:solidFill>
                  <a:schemeClr val="bg1"/>
                </a:solidFill>
                <a:latin typeface="Arial"/>
                <a:cs typeface="Arial"/>
              </a:rPr>
              <a:t>des organisations sondées se montrent neutres ou négatifs concernant le niveau atteint en termes d’intégration technologique et permettant de bien capturer les risques pour des fins de reddition de comptes</a:t>
            </a:r>
            <a:endParaRPr sz="1000" dirty="0">
              <a:solidFill>
                <a:schemeClr val="bg1"/>
              </a:solidFill>
              <a:latin typeface="Arial"/>
              <a:cs typeface="Arial"/>
            </a:endParaRPr>
          </a:p>
        </p:txBody>
      </p:sp>
      <p:sp>
        <p:nvSpPr>
          <p:cNvPr id="10" name="object 10"/>
          <p:cNvSpPr txBox="1"/>
          <p:nvPr/>
        </p:nvSpPr>
        <p:spPr>
          <a:xfrm>
            <a:off x="5244893" y="5343792"/>
            <a:ext cx="2535735" cy="197490"/>
          </a:xfrm>
          <a:prstGeom prst="rect">
            <a:avLst/>
          </a:prstGeom>
        </p:spPr>
        <p:txBody>
          <a:bodyPr vert="horz" wrap="square" lIns="0" tIns="12700" rIns="0" bIns="0" rtlCol="0">
            <a:spAutoFit/>
          </a:bodyPr>
          <a:lstStyle/>
          <a:p>
            <a:pPr marL="12700" algn="ctr">
              <a:lnSpc>
                <a:spcPct val="100000"/>
              </a:lnSpc>
              <a:spcBef>
                <a:spcPts val="100"/>
              </a:spcBef>
            </a:pPr>
            <a:r>
              <a:rPr lang="fr-CA" sz="1200" b="1" spc="-10" dirty="0">
                <a:solidFill>
                  <a:schemeClr val="bg1"/>
                </a:solidFill>
                <a:latin typeface="Arial"/>
                <a:cs typeface="Arial"/>
              </a:rPr>
              <a:t>Outils technologiques</a:t>
            </a:r>
            <a:endParaRPr sz="1200" dirty="0">
              <a:solidFill>
                <a:schemeClr val="bg1"/>
              </a:solidFill>
              <a:latin typeface="Arial"/>
              <a:cs typeface="Arial"/>
            </a:endParaRPr>
          </a:p>
        </p:txBody>
      </p:sp>
      <p:sp>
        <p:nvSpPr>
          <p:cNvPr id="11" name="object 11"/>
          <p:cNvSpPr/>
          <p:nvPr/>
        </p:nvSpPr>
        <p:spPr>
          <a:xfrm>
            <a:off x="7238711" y="1734747"/>
            <a:ext cx="2097458" cy="3547485"/>
          </a:xfrm>
          <a:custGeom>
            <a:avLst/>
            <a:gdLst/>
            <a:ahLst/>
            <a:cxnLst/>
            <a:rect l="l" t="t" r="r" b="b"/>
            <a:pathLst>
              <a:path w="1813559" h="3218815">
                <a:moveTo>
                  <a:pt x="0" y="3218688"/>
                </a:moveTo>
                <a:lnTo>
                  <a:pt x="1813559" y="3218688"/>
                </a:lnTo>
                <a:lnTo>
                  <a:pt x="1813559" y="0"/>
                </a:lnTo>
                <a:lnTo>
                  <a:pt x="0" y="0"/>
                </a:lnTo>
                <a:lnTo>
                  <a:pt x="0" y="3218688"/>
                </a:lnTo>
                <a:close/>
              </a:path>
            </a:pathLst>
          </a:custGeom>
          <a:solidFill>
            <a:schemeClr val="bg2">
              <a:lumMod val="60000"/>
              <a:lumOff val="40000"/>
            </a:schemeClr>
          </a:solidFill>
        </p:spPr>
        <p:txBody>
          <a:bodyPr wrap="square" lIns="0" tIns="0" rIns="0" bIns="0" rtlCol="0"/>
          <a:lstStyle/>
          <a:p>
            <a:endParaRPr/>
          </a:p>
        </p:txBody>
      </p:sp>
      <p:sp>
        <p:nvSpPr>
          <p:cNvPr id="12" name="object 12"/>
          <p:cNvSpPr txBox="1"/>
          <p:nvPr/>
        </p:nvSpPr>
        <p:spPr>
          <a:xfrm>
            <a:off x="7343677" y="4015930"/>
            <a:ext cx="1979991" cy="1227259"/>
          </a:xfrm>
          <a:prstGeom prst="rect">
            <a:avLst/>
          </a:prstGeom>
        </p:spPr>
        <p:txBody>
          <a:bodyPr vert="horz" wrap="square" lIns="0" tIns="13970" rIns="0" bIns="0" rtlCol="0">
            <a:spAutoFit/>
          </a:bodyPr>
          <a:lstStyle/>
          <a:p>
            <a:pPr marL="12700" algn="ctr">
              <a:lnSpc>
                <a:spcPct val="100000"/>
              </a:lnSpc>
              <a:spcBef>
                <a:spcPts val="110"/>
              </a:spcBef>
            </a:pPr>
            <a:r>
              <a:rPr lang="en-CA" sz="2800" b="1" dirty="0">
                <a:solidFill>
                  <a:srgbClr val="333333"/>
                </a:solidFill>
                <a:latin typeface="Arial"/>
                <a:cs typeface="Arial"/>
              </a:rPr>
              <a:t>88</a:t>
            </a:r>
            <a:r>
              <a:rPr sz="2800" b="1" dirty="0">
                <a:solidFill>
                  <a:srgbClr val="333333"/>
                </a:solidFill>
                <a:latin typeface="Arial"/>
                <a:cs typeface="Arial"/>
              </a:rPr>
              <a:t>%</a:t>
            </a:r>
            <a:endParaRPr sz="2800" dirty="0">
              <a:latin typeface="Arial"/>
              <a:cs typeface="Arial"/>
            </a:endParaRPr>
          </a:p>
          <a:p>
            <a:pPr marL="12700" marR="5080">
              <a:lnSpc>
                <a:spcPct val="100000"/>
              </a:lnSpc>
              <a:spcBef>
                <a:spcPts val="55"/>
              </a:spcBef>
            </a:pPr>
            <a:r>
              <a:rPr lang="fr-CA" sz="1000" b="1" spc="5" dirty="0">
                <a:solidFill>
                  <a:srgbClr val="333333"/>
                </a:solidFill>
                <a:latin typeface="Arial"/>
                <a:cs typeface="Arial"/>
              </a:rPr>
              <a:t>des organisations sondées mettent de l’avant la nécessité d’une gestion efficace du processus de migration vers l’infonuagique.</a:t>
            </a:r>
            <a:endParaRPr sz="1000" dirty="0">
              <a:latin typeface="Arial"/>
              <a:cs typeface="Arial"/>
            </a:endParaRPr>
          </a:p>
        </p:txBody>
      </p:sp>
      <p:sp>
        <p:nvSpPr>
          <p:cNvPr id="13" name="object 13"/>
          <p:cNvSpPr txBox="1"/>
          <p:nvPr/>
        </p:nvSpPr>
        <p:spPr>
          <a:xfrm>
            <a:off x="7294369" y="1866977"/>
            <a:ext cx="2029299" cy="2141612"/>
          </a:xfrm>
          <a:prstGeom prst="rect">
            <a:avLst/>
          </a:prstGeom>
        </p:spPr>
        <p:txBody>
          <a:bodyPr vert="horz" wrap="square" lIns="0" tIns="12700" rIns="0" bIns="0" rtlCol="0">
            <a:spAutoFit/>
          </a:bodyPr>
          <a:lstStyle/>
          <a:p>
            <a:pPr marL="12700" lvl="0" algn="ctr">
              <a:spcBef>
                <a:spcPts val="1135"/>
              </a:spcBef>
              <a:defRPr/>
            </a:pPr>
            <a:r>
              <a:rPr lang="fr-CA" sz="1200" b="1" spc="-5" dirty="0">
                <a:cs typeface="Univers 45 Light"/>
              </a:rPr>
              <a:t>Infonuagique</a:t>
            </a:r>
            <a:r>
              <a:rPr lang="fr-CA" sz="1200" b="1" spc="-5" dirty="0">
                <a:latin typeface="Univers 45 Light"/>
                <a:cs typeface="Univers 45 Light"/>
              </a:rPr>
              <a:t> </a:t>
            </a:r>
            <a:endParaRPr lang="fr-CA" sz="1200" dirty="0">
              <a:latin typeface="Univers 45 Light"/>
              <a:cs typeface="Univers 45 Light"/>
            </a:endParaRPr>
          </a:p>
          <a:p>
            <a:pPr marL="38100" algn="ctr">
              <a:lnSpc>
                <a:spcPct val="100000"/>
              </a:lnSpc>
              <a:spcBef>
                <a:spcPts val="480"/>
              </a:spcBef>
            </a:pPr>
            <a:r>
              <a:rPr lang="fr-CA" sz="2800" b="1" dirty="0">
                <a:solidFill>
                  <a:srgbClr val="333333"/>
                </a:solidFill>
                <a:latin typeface="Arial"/>
                <a:cs typeface="Arial"/>
              </a:rPr>
              <a:t>75%</a:t>
            </a:r>
          </a:p>
          <a:p>
            <a:pPr marL="38100">
              <a:lnSpc>
                <a:spcPct val="100000"/>
              </a:lnSpc>
              <a:spcBef>
                <a:spcPts val="480"/>
              </a:spcBef>
            </a:pPr>
            <a:r>
              <a:rPr lang="en-US" sz="1000" b="1" spc="-5" dirty="0">
                <a:solidFill>
                  <a:srgbClr val="333333"/>
                </a:solidFill>
                <a:latin typeface="Arial"/>
                <a:cs typeface="Arial"/>
              </a:rPr>
              <a:t>des </a:t>
            </a:r>
            <a:r>
              <a:rPr lang="en-US" sz="1000" b="1" spc="-5" dirty="0" err="1">
                <a:solidFill>
                  <a:srgbClr val="333333"/>
                </a:solidFill>
                <a:latin typeface="Arial"/>
                <a:cs typeface="Arial"/>
              </a:rPr>
              <a:t>organisations</a:t>
            </a:r>
            <a:r>
              <a:rPr lang="en-US" sz="1000" b="1" spc="-5" dirty="0">
                <a:solidFill>
                  <a:srgbClr val="333333"/>
                </a:solidFill>
                <a:latin typeface="Arial"/>
                <a:cs typeface="Arial"/>
              </a:rPr>
              <a:t> </a:t>
            </a:r>
            <a:r>
              <a:rPr lang="en-US" sz="1000" b="1" spc="-5" dirty="0" err="1">
                <a:solidFill>
                  <a:srgbClr val="333333"/>
                </a:solidFill>
                <a:latin typeface="Arial"/>
                <a:cs typeface="Arial"/>
              </a:rPr>
              <a:t>sondées</a:t>
            </a:r>
            <a:r>
              <a:rPr lang="en-US" sz="1000" b="1" spc="-5" dirty="0">
                <a:solidFill>
                  <a:srgbClr val="333333"/>
                </a:solidFill>
                <a:latin typeface="Arial"/>
                <a:cs typeface="Arial"/>
              </a:rPr>
              <a:t> </a:t>
            </a:r>
            <a:r>
              <a:rPr lang="en-US" sz="1000" b="1" spc="-5" dirty="0" err="1">
                <a:solidFill>
                  <a:srgbClr val="333333"/>
                </a:solidFill>
                <a:latin typeface="Arial"/>
                <a:cs typeface="Arial"/>
              </a:rPr>
              <a:t>mentionnent</a:t>
            </a:r>
            <a:r>
              <a:rPr lang="en-US" sz="1000" b="1" spc="-5" dirty="0">
                <a:solidFill>
                  <a:srgbClr val="333333"/>
                </a:solidFill>
                <a:latin typeface="Arial"/>
                <a:cs typeface="Arial"/>
              </a:rPr>
              <a:t> que la </a:t>
            </a:r>
            <a:r>
              <a:rPr lang="en-US" sz="1000" b="1" spc="-5" dirty="0" err="1">
                <a:solidFill>
                  <a:srgbClr val="333333"/>
                </a:solidFill>
                <a:latin typeface="Arial"/>
                <a:cs typeface="Arial"/>
              </a:rPr>
              <a:t>capacité</a:t>
            </a:r>
            <a:r>
              <a:rPr lang="en-US" sz="1000" b="1" spc="-5" dirty="0">
                <a:solidFill>
                  <a:srgbClr val="333333"/>
                </a:solidFill>
                <a:latin typeface="Arial"/>
                <a:cs typeface="Arial"/>
              </a:rPr>
              <a:t> de </a:t>
            </a:r>
            <a:r>
              <a:rPr lang="en-US" sz="1000" b="1" spc="-5" dirty="0" err="1">
                <a:solidFill>
                  <a:srgbClr val="333333"/>
                </a:solidFill>
                <a:latin typeface="Arial"/>
                <a:cs typeface="Arial"/>
              </a:rPr>
              <a:t>leur</a:t>
            </a:r>
            <a:r>
              <a:rPr lang="en-US" sz="1000" b="1" spc="-5" dirty="0">
                <a:solidFill>
                  <a:srgbClr val="333333"/>
                </a:solidFill>
                <a:latin typeface="Arial"/>
                <a:cs typeface="Arial"/>
              </a:rPr>
              <a:t> </a:t>
            </a:r>
            <a:r>
              <a:rPr lang="en-US" sz="1000" b="1" spc="-5" dirty="0" err="1">
                <a:solidFill>
                  <a:srgbClr val="333333"/>
                </a:solidFill>
                <a:latin typeface="Arial"/>
                <a:cs typeface="Arial"/>
              </a:rPr>
              <a:t>fournisseurs</a:t>
            </a:r>
            <a:r>
              <a:rPr lang="en-US" sz="1000" b="1" spc="-5" dirty="0">
                <a:solidFill>
                  <a:srgbClr val="333333"/>
                </a:solidFill>
                <a:latin typeface="Arial"/>
                <a:cs typeface="Arial"/>
              </a:rPr>
              <a:t> de services </a:t>
            </a:r>
            <a:r>
              <a:rPr lang="en-US" sz="1000" b="1" spc="-5" dirty="0" err="1">
                <a:solidFill>
                  <a:srgbClr val="333333"/>
                </a:solidFill>
                <a:latin typeface="Arial"/>
                <a:cs typeface="Arial"/>
              </a:rPr>
              <a:t>infonuagique</a:t>
            </a:r>
            <a:r>
              <a:rPr lang="en-US" sz="1000" b="1" spc="-5" dirty="0">
                <a:solidFill>
                  <a:srgbClr val="333333"/>
                </a:solidFill>
                <a:latin typeface="Arial"/>
                <a:cs typeface="Arial"/>
              </a:rPr>
              <a:t> à </a:t>
            </a:r>
            <a:r>
              <a:rPr lang="en-US" sz="1000" b="1" spc="-5" dirty="0" err="1">
                <a:solidFill>
                  <a:srgbClr val="333333"/>
                </a:solidFill>
                <a:latin typeface="Arial"/>
                <a:cs typeface="Arial"/>
              </a:rPr>
              <a:t>leur</a:t>
            </a:r>
            <a:r>
              <a:rPr lang="en-US" sz="1000" b="1" spc="-5" dirty="0">
                <a:solidFill>
                  <a:srgbClr val="333333"/>
                </a:solidFill>
                <a:latin typeface="Arial"/>
                <a:cs typeface="Arial"/>
              </a:rPr>
              <a:t> donner un </a:t>
            </a:r>
            <a:r>
              <a:rPr lang="en-US" sz="1000" b="1" spc="-5" dirty="0" err="1">
                <a:solidFill>
                  <a:srgbClr val="333333"/>
                </a:solidFill>
                <a:latin typeface="Arial"/>
                <a:cs typeface="Arial"/>
              </a:rPr>
              <a:t>niveau</a:t>
            </a:r>
            <a:r>
              <a:rPr lang="en-US" sz="1000" b="1" spc="-5" dirty="0">
                <a:solidFill>
                  <a:srgbClr val="333333"/>
                </a:solidFill>
                <a:latin typeface="Arial"/>
                <a:cs typeface="Arial"/>
              </a:rPr>
              <a:t> </a:t>
            </a:r>
            <a:r>
              <a:rPr lang="en-US" sz="1000" b="1" spc="-5" dirty="0" err="1">
                <a:solidFill>
                  <a:srgbClr val="333333"/>
                </a:solidFill>
                <a:latin typeface="Arial"/>
                <a:cs typeface="Arial"/>
              </a:rPr>
              <a:t>d’assurance</a:t>
            </a:r>
            <a:r>
              <a:rPr lang="en-US" sz="1000" b="1" spc="-5" dirty="0">
                <a:solidFill>
                  <a:srgbClr val="333333"/>
                </a:solidFill>
                <a:latin typeface="Arial"/>
                <a:cs typeface="Arial"/>
              </a:rPr>
              <a:t> </a:t>
            </a:r>
            <a:r>
              <a:rPr lang="en-US" sz="1000" b="1" spc="-5" dirty="0" err="1">
                <a:solidFill>
                  <a:srgbClr val="333333"/>
                </a:solidFill>
                <a:latin typeface="Arial"/>
                <a:cs typeface="Arial"/>
              </a:rPr>
              <a:t>adéquat</a:t>
            </a:r>
            <a:r>
              <a:rPr lang="en-US" sz="1000" b="1" spc="-5" dirty="0">
                <a:solidFill>
                  <a:srgbClr val="333333"/>
                </a:solidFill>
                <a:latin typeface="Arial"/>
                <a:cs typeface="Arial"/>
              </a:rPr>
              <a:t> </a:t>
            </a:r>
            <a:r>
              <a:rPr lang="en-US" sz="1000" b="1" spc="-5" dirty="0" err="1">
                <a:solidFill>
                  <a:srgbClr val="333333"/>
                </a:solidFill>
                <a:latin typeface="Arial"/>
                <a:cs typeface="Arial"/>
              </a:rPr>
              <a:t>concernant</a:t>
            </a:r>
            <a:r>
              <a:rPr lang="en-US" sz="1000" b="1" spc="-5" dirty="0">
                <a:solidFill>
                  <a:srgbClr val="333333"/>
                </a:solidFill>
                <a:latin typeface="Arial"/>
                <a:cs typeface="Arial"/>
              </a:rPr>
              <a:t> la </a:t>
            </a:r>
            <a:r>
              <a:rPr lang="en-US" sz="1000" b="1" spc="-5" dirty="0" err="1">
                <a:solidFill>
                  <a:srgbClr val="333333"/>
                </a:solidFill>
                <a:latin typeface="Arial"/>
                <a:cs typeface="Arial"/>
              </a:rPr>
              <a:t>sécurité</a:t>
            </a:r>
            <a:r>
              <a:rPr lang="en-US" sz="1000" b="1" spc="-5" dirty="0">
                <a:solidFill>
                  <a:srgbClr val="333333"/>
                </a:solidFill>
                <a:latin typeface="Arial"/>
                <a:cs typeface="Arial"/>
              </a:rPr>
              <a:t> de </a:t>
            </a:r>
            <a:r>
              <a:rPr lang="en-US" sz="1000" b="1" spc="-5" dirty="0" err="1">
                <a:solidFill>
                  <a:srgbClr val="333333"/>
                </a:solidFill>
                <a:latin typeface="Arial"/>
                <a:cs typeface="Arial"/>
              </a:rPr>
              <a:t>l’information</a:t>
            </a:r>
            <a:r>
              <a:rPr lang="en-US" sz="1000" b="1" spc="-5" dirty="0">
                <a:solidFill>
                  <a:srgbClr val="333333"/>
                </a:solidFill>
                <a:latin typeface="Arial"/>
                <a:cs typeface="Arial"/>
              </a:rPr>
              <a:t> et </a:t>
            </a:r>
            <a:r>
              <a:rPr lang="en-US" sz="1000" b="1" spc="-5" dirty="0" err="1">
                <a:solidFill>
                  <a:srgbClr val="333333"/>
                </a:solidFill>
                <a:latin typeface="Arial"/>
                <a:cs typeface="Arial"/>
              </a:rPr>
              <a:t>l’efficacité</a:t>
            </a:r>
            <a:r>
              <a:rPr lang="en-US" sz="1000" b="1" spc="-5" dirty="0">
                <a:solidFill>
                  <a:srgbClr val="333333"/>
                </a:solidFill>
                <a:latin typeface="Arial"/>
                <a:cs typeface="Arial"/>
              </a:rPr>
              <a:t> de </a:t>
            </a:r>
            <a:r>
              <a:rPr lang="en-US" sz="1000" b="1" spc="-5" dirty="0" err="1">
                <a:solidFill>
                  <a:srgbClr val="333333"/>
                </a:solidFill>
                <a:latin typeface="Arial"/>
                <a:cs typeface="Arial"/>
              </a:rPr>
              <a:t>contrôles</a:t>
            </a:r>
            <a:r>
              <a:rPr lang="en-US" sz="1000" b="1" spc="-5" dirty="0">
                <a:solidFill>
                  <a:srgbClr val="333333"/>
                </a:solidFill>
                <a:latin typeface="Arial"/>
                <a:cs typeface="Arial"/>
              </a:rPr>
              <a:t> </a:t>
            </a:r>
            <a:r>
              <a:rPr lang="en-US" sz="1000" b="1" spc="-5" dirty="0" err="1">
                <a:solidFill>
                  <a:srgbClr val="333333"/>
                </a:solidFill>
                <a:latin typeface="Arial"/>
                <a:cs typeface="Arial"/>
              </a:rPr>
              <a:t>en</a:t>
            </a:r>
            <a:r>
              <a:rPr lang="en-US" sz="1000" b="1" spc="-5" dirty="0">
                <a:solidFill>
                  <a:srgbClr val="333333"/>
                </a:solidFill>
                <a:latin typeface="Arial"/>
                <a:cs typeface="Arial"/>
              </a:rPr>
              <a:t> place a fait </a:t>
            </a:r>
            <a:r>
              <a:rPr lang="en-US" sz="1000" b="1" spc="-5" dirty="0" err="1">
                <a:solidFill>
                  <a:srgbClr val="333333"/>
                </a:solidFill>
                <a:latin typeface="Arial"/>
                <a:cs typeface="Arial"/>
              </a:rPr>
              <a:t>l’objet</a:t>
            </a:r>
            <a:r>
              <a:rPr lang="en-US" sz="1000" b="1" spc="-5" dirty="0">
                <a:solidFill>
                  <a:srgbClr val="333333"/>
                </a:solidFill>
                <a:latin typeface="Arial"/>
                <a:cs typeface="Arial"/>
              </a:rPr>
              <a:t> de travaux par </a:t>
            </a:r>
            <a:r>
              <a:rPr lang="en-US" sz="1000" b="1" spc="-5" dirty="0" err="1">
                <a:solidFill>
                  <a:srgbClr val="333333"/>
                </a:solidFill>
                <a:latin typeface="Arial"/>
                <a:cs typeface="Arial"/>
              </a:rPr>
              <a:t>l’Audit</a:t>
            </a:r>
            <a:r>
              <a:rPr lang="en-US" sz="1000" b="1" spc="-5" dirty="0">
                <a:solidFill>
                  <a:srgbClr val="333333"/>
                </a:solidFill>
                <a:latin typeface="Arial"/>
                <a:cs typeface="Arial"/>
              </a:rPr>
              <a:t> interne</a:t>
            </a:r>
            <a:endParaRPr sz="1000" b="1" dirty="0">
              <a:latin typeface="Arial"/>
              <a:cs typeface="Arial"/>
            </a:endParaRPr>
          </a:p>
        </p:txBody>
      </p:sp>
      <p:sp>
        <p:nvSpPr>
          <p:cNvPr id="14" name="object 14"/>
          <p:cNvSpPr/>
          <p:nvPr/>
        </p:nvSpPr>
        <p:spPr>
          <a:xfrm>
            <a:off x="1037198" y="1734748"/>
            <a:ext cx="2928377" cy="1493675"/>
          </a:xfrm>
          <a:custGeom>
            <a:avLst/>
            <a:gdLst/>
            <a:ahLst/>
            <a:cxnLst/>
            <a:rect l="l" t="t" r="r" b="b"/>
            <a:pathLst>
              <a:path w="2173604" h="1496695">
                <a:moveTo>
                  <a:pt x="0" y="1496568"/>
                </a:moveTo>
                <a:lnTo>
                  <a:pt x="2173224" y="1496568"/>
                </a:lnTo>
                <a:lnTo>
                  <a:pt x="2173224" y="0"/>
                </a:lnTo>
                <a:lnTo>
                  <a:pt x="0" y="0"/>
                </a:lnTo>
                <a:lnTo>
                  <a:pt x="0" y="1496568"/>
                </a:lnTo>
                <a:close/>
              </a:path>
            </a:pathLst>
          </a:custGeom>
          <a:solidFill>
            <a:srgbClr val="008C53"/>
          </a:solidFill>
        </p:spPr>
        <p:txBody>
          <a:bodyPr wrap="square" lIns="0" tIns="0" rIns="0" bIns="0" rtlCol="0"/>
          <a:lstStyle/>
          <a:p>
            <a:endParaRPr/>
          </a:p>
        </p:txBody>
      </p:sp>
      <p:sp>
        <p:nvSpPr>
          <p:cNvPr id="16" name="object 16"/>
          <p:cNvSpPr txBox="1"/>
          <p:nvPr/>
        </p:nvSpPr>
        <p:spPr>
          <a:xfrm>
            <a:off x="1021816" y="1809867"/>
            <a:ext cx="2858019" cy="1349087"/>
          </a:xfrm>
          <a:prstGeom prst="rect">
            <a:avLst/>
          </a:prstGeom>
        </p:spPr>
        <p:txBody>
          <a:bodyPr vert="horz" wrap="square" lIns="0" tIns="106680" rIns="0" bIns="0" rtlCol="0">
            <a:spAutoFit/>
          </a:bodyPr>
          <a:lstStyle/>
          <a:p>
            <a:pPr marL="12700" algn="ctr">
              <a:lnSpc>
                <a:spcPct val="100000"/>
              </a:lnSpc>
              <a:spcBef>
                <a:spcPts val="840"/>
              </a:spcBef>
            </a:pPr>
            <a:r>
              <a:rPr lang="fr-CA" sz="1200" b="1" dirty="0">
                <a:solidFill>
                  <a:schemeClr val="bg1"/>
                </a:solidFill>
                <a:latin typeface="Arial"/>
                <a:cs typeface="Arial"/>
              </a:rPr>
              <a:t>  Formation</a:t>
            </a:r>
          </a:p>
          <a:p>
            <a:pPr marL="12700">
              <a:lnSpc>
                <a:spcPct val="100000"/>
              </a:lnSpc>
              <a:spcBef>
                <a:spcPts val="840"/>
              </a:spcBef>
            </a:pPr>
            <a:endParaRPr sz="1200" dirty="0">
              <a:solidFill>
                <a:schemeClr val="bg1"/>
              </a:solidFill>
              <a:latin typeface="Arial"/>
              <a:cs typeface="Arial"/>
            </a:endParaRPr>
          </a:p>
          <a:p>
            <a:pPr marL="942975" marR="5080">
              <a:lnSpc>
                <a:spcPct val="100000"/>
              </a:lnSpc>
            </a:pPr>
            <a:r>
              <a:rPr lang="fr-CA" sz="1000" b="1" spc="-5" dirty="0">
                <a:solidFill>
                  <a:schemeClr val="bg1"/>
                </a:solidFill>
                <a:latin typeface="Arial"/>
                <a:cs typeface="Arial"/>
              </a:rPr>
              <a:t>des organisations sondées affirment développer les compétences et connaissances de leurs ressources humaines à cet égard</a:t>
            </a:r>
            <a:endParaRPr sz="1000" b="1" dirty="0">
              <a:solidFill>
                <a:schemeClr val="bg1"/>
              </a:solidFill>
              <a:latin typeface="Arial"/>
              <a:cs typeface="Arial"/>
            </a:endParaRPr>
          </a:p>
        </p:txBody>
      </p:sp>
      <p:sp>
        <p:nvSpPr>
          <p:cNvPr id="17" name="object 17"/>
          <p:cNvSpPr txBox="1"/>
          <p:nvPr/>
        </p:nvSpPr>
        <p:spPr>
          <a:xfrm>
            <a:off x="1114187" y="2400193"/>
            <a:ext cx="739140" cy="454025"/>
          </a:xfrm>
          <a:prstGeom prst="rect">
            <a:avLst/>
          </a:prstGeom>
        </p:spPr>
        <p:txBody>
          <a:bodyPr vert="horz" wrap="square" lIns="0" tIns="13970" rIns="0" bIns="0" rtlCol="0">
            <a:spAutoFit/>
          </a:bodyPr>
          <a:lstStyle/>
          <a:p>
            <a:pPr marL="12700">
              <a:lnSpc>
                <a:spcPct val="100000"/>
              </a:lnSpc>
              <a:spcBef>
                <a:spcPts val="110"/>
              </a:spcBef>
            </a:pPr>
            <a:r>
              <a:rPr lang="en-CA" sz="2800" b="1" dirty="0">
                <a:solidFill>
                  <a:schemeClr val="bg1"/>
                </a:solidFill>
                <a:latin typeface="Arial"/>
                <a:cs typeface="Arial"/>
              </a:rPr>
              <a:t>59</a:t>
            </a:r>
            <a:r>
              <a:rPr sz="2800" b="1" dirty="0">
                <a:solidFill>
                  <a:schemeClr val="bg1"/>
                </a:solidFill>
                <a:latin typeface="Arial"/>
                <a:cs typeface="Arial"/>
              </a:rPr>
              <a:t>%</a:t>
            </a:r>
            <a:endParaRPr sz="2800" dirty="0">
              <a:solidFill>
                <a:schemeClr val="bg1"/>
              </a:solidFill>
              <a:latin typeface="Arial"/>
              <a:cs typeface="Arial"/>
            </a:endParaRPr>
          </a:p>
        </p:txBody>
      </p:sp>
      <p:sp>
        <p:nvSpPr>
          <p:cNvPr id="18" name="object 18"/>
          <p:cNvSpPr/>
          <p:nvPr/>
        </p:nvSpPr>
        <p:spPr>
          <a:xfrm>
            <a:off x="1036187" y="3262984"/>
            <a:ext cx="2930695" cy="3374390"/>
          </a:xfrm>
          <a:custGeom>
            <a:avLst/>
            <a:gdLst/>
            <a:ahLst/>
            <a:cxnLst/>
            <a:rect l="l" t="t" r="r" b="b"/>
            <a:pathLst>
              <a:path w="2170429" h="2603500">
                <a:moveTo>
                  <a:pt x="0" y="2602992"/>
                </a:moveTo>
                <a:lnTo>
                  <a:pt x="2170176" y="2602992"/>
                </a:lnTo>
                <a:lnTo>
                  <a:pt x="2170176" y="0"/>
                </a:lnTo>
                <a:lnTo>
                  <a:pt x="0" y="0"/>
                </a:lnTo>
                <a:lnTo>
                  <a:pt x="0" y="2602992"/>
                </a:lnTo>
                <a:close/>
              </a:path>
            </a:pathLst>
          </a:custGeom>
          <a:solidFill>
            <a:schemeClr val="bg2">
              <a:lumMod val="60000"/>
              <a:lumOff val="40000"/>
            </a:schemeClr>
          </a:solidFill>
        </p:spPr>
        <p:txBody>
          <a:bodyPr wrap="square" lIns="0" tIns="0" rIns="0" bIns="0" rtlCol="0"/>
          <a:lstStyle/>
          <a:p>
            <a:endParaRPr dirty="0"/>
          </a:p>
        </p:txBody>
      </p:sp>
      <p:sp>
        <p:nvSpPr>
          <p:cNvPr id="19" name="object 19"/>
          <p:cNvSpPr txBox="1"/>
          <p:nvPr/>
        </p:nvSpPr>
        <p:spPr>
          <a:xfrm>
            <a:off x="1956332" y="4856343"/>
            <a:ext cx="1943120" cy="936795"/>
          </a:xfrm>
          <a:prstGeom prst="rect">
            <a:avLst/>
          </a:prstGeom>
        </p:spPr>
        <p:txBody>
          <a:bodyPr vert="horz" wrap="square" lIns="0" tIns="13335" rIns="0" bIns="0" rtlCol="0">
            <a:spAutoFit/>
          </a:bodyPr>
          <a:lstStyle/>
          <a:p>
            <a:pPr marL="12700">
              <a:lnSpc>
                <a:spcPct val="100000"/>
              </a:lnSpc>
              <a:spcBef>
                <a:spcPts val="560"/>
              </a:spcBef>
            </a:pPr>
            <a:r>
              <a:rPr lang="en-US" sz="1000" b="1" dirty="0">
                <a:latin typeface="Arial"/>
                <a:cs typeface="Arial"/>
              </a:rPr>
              <a:t>des </a:t>
            </a:r>
            <a:r>
              <a:rPr lang="en-US" sz="1000" b="1" dirty="0" err="1">
                <a:latin typeface="Arial"/>
                <a:cs typeface="Arial"/>
              </a:rPr>
              <a:t>organisations</a:t>
            </a:r>
            <a:r>
              <a:rPr lang="en-US" sz="1000" b="1" dirty="0">
                <a:latin typeface="Arial"/>
                <a:cs typeface="Arial"/>
              </a:rPr>
              <a:t> </a:t>
            </a:r>
            <a:r>
              <a:rPr lang="en-US" sz="1000" b="1" dirty="0" err="1">
                <a:latin typeface="Arial"/>
                <a:cs typeface="Arial"/>
              </a:rPr>
              <a:t>sondées</a:t>
            </a:r>
            <a:r>
              <a:rPr lang="en-US" sz="1000" b="1" dirty="0">
                <a:latin typeface="Arial"/>
                <a:cs typeface="Arial"/>
              </a:rPr>
              <a:t> qui </a:t>
            </a:r>
            <a:r>
              <a:rPr lang="en-US" sz="1000" b="1" dirty="0" err="1">
                <a:latin typeface="Arial"/>
                <a:cs typeface="Arial"/>
              </a:rPr>
              <a:t>identifient</a:t>
            </a:r>
            <a:r>
              <a:rPr lang="en-US" sz="1000" b="1" dirty="0">
                <a:latin typeface="Arial"/>
                <a:cs typeface="Arial"/>
              </a:rPr>
              <a:t> </a:t>
            </a:r>
            <a:r>
              <a:rPr lang="en-US" sz="1000" b="1" dirty="0" err="1">
                <a:latin typeface="Arial"/>
                <a:cs typeface="Arial"/>
              </a:rPr>
              <a:t>leur</a:t>
            </a:r>
            <a:r>
              <a:rPr lang="en-US" sz="1000" b="1" dirty="0">
                <a:latin typeface="Arial"/>
                <a:cs typeface="Arial"/>
              </a:rPr>
              <a:t> </a:t>
            </a:r>
            <a:r>
              <a:rPr lang="en-US" sz="1000" b="1" dirty="0" err="1">
                <a:latin typeface="Arial"/>
                <a:cs typeface="Arial"/>
              </a:rPr>
              <a:t>chaine</a:t>
            </a:r>
            <a:r>
              <a:rPr lang="en-US" sz="1000" b="1" dirty="0">
                <a:latin typeface="Arial"/>
                <a:cs typeface="Arial"/>
              </a:rPr>
              <a:t> de tiers ne </a:t>
            </a:r>
            <a:r>
              <a:rPr lang="en-US" sz="1000" b="1" dirty="0" err="1">
                <a:latin typeface="Arial"/>
                <a:cs typeface="Arial"/>
              </a:rPr>
              <a:t>maintiennent</a:t>
            </a:r>
            <a:r>
              <a:rPr lang="en-US" sz="1000" b="1" dirty="0">
                <a:latin typeface="Arial"/>
                <a:cs typeface="Arial"/>
              </a:rPr>
              <a:t> pas à jour un </a:t>
            </a:r>
            <a:r>
              <a:rPr lang="en-US" sz="1000" b="1" dirty="0" err="1">
                <a:latin typeface="Arial"/>
                <a:cs typeface="Arial"/>
              </a:rPr>
              <a:t>inventaire</a:t>
            </a:r>
            <a:r>
              <a:rPr lang="en-US" sz="1000" b="1" dirty="0">
                <a:latin typeface="Arial"/>
                <a:cs typeface="Arial"/>
              </a:rPr>
              <a:t> </a:t>
            </a:r>
            <a:r>
              <a:rPr lang="en-US" sz="1000" b="1" dirty="0" err="1">
                <a:latin typeface="Arial"/>
                <a:cs typeface="Arial"/>
              </a:rPr>
              <a:t>permettant</a:t>
            </a:r>
            <a:r>
              <a:rPr lang="en-US" sz="1000" b="1" dirty="0">
                <a:latin typeface="Arial"/>
                <a:cs typeface="Arial"/>
              </a:rPr>
              <a:t> de </a:t>
            </a:r>
            <a:r>
              <a:rPr lang="en-US" sz="1000" b="1" dirty="0" err="1">
                <a:latin typeface="Arial"/>
                <a:cs typeface="Arial"/>
              </a:rPr>
              <a:t>suivre</a:t>
            </a:r>
            <a:r>
              <a:rPr lang="en-US" sz="1000" b="1" dirty="0">
                <a:latin typeface="Arial"/>
                <a:cs typeface="Arial"/>
              </a:rPr>
              <a:t> et </a:t>
            </a:r>
            <a:r>
              <a:rPr lang="en-US" sz="1000" b="1" dirty="0" err="1">
                <a:latin typeface="Arial"/>
                <a:cs typeface="Arial"/>
              </a:rPr>
              <a:t>gérer</a:t>
            </a:r>
            <a:r>
              <a:rPr lang="en-US" sz="1000" b="1" dirty="0">
                <a:latin typeface="Arial"/>
                <a:cs typeface="Arial"/>
              </a:rPr>
              <a:t> les </a:t>
            </a:r>
            <a:r>
              <a:rPr lang="en-US" sz="1000" b="1" dirty="0" err="1">
                <a:latin typeface="Arial"/>
                <a:cs typeface="Arial"/>
              </a:rPr>
              <a:t>objectifs</a:t>
            </a:r>
            <a:r>
              <a:rPr lang="en-US" sz="1000" b="1" dirty="0">
                <a:latin typeface="Arial"/>
                <a:cs typeface="Arial"/>
              </a:rPr>
              <a:t> </a:t>
            </a:r>
            <a:r>
              <a:rPr lang="en-US" sz="1000" b="1" dirty="0" err="1">
                <a:latin typeface="Arial"/>
                <a:cs typeface="Arial"/>
              </a:rPr>
              <a:t>attribués</a:t>
            </a:r>
            <a:r>
              <a:rPr lang="en-US" sz="1000" b="1" dirty="0">
                <a:latin typeface="Arial"/>
                <a:cs typeface="Arial"/>
              </a:rPr>
              <a:t> à </a:t>
            </a:r>
            <a:r>
              <a:rPr lang="en-US" sz="1000" b="1" dirty="0" err="1">
                <a:latin typeface="Arial"/>
                <a:cs typeface="Arial"/>
              </a:rPr>
              <a:t>ceux</a:t>
            </a:r>
            <a:r>
              <a:rPr lang="en-US" sz="1000" b="1" dirty="0">
                <a:latin typeface="Arial"/>
                <a:cs typeface="Arial"/>
              </a:rPr>
              <a:t>-ci.</a:t>
            </a:r>
            <a:endParaRPr sz="1000" b="1" dirty="0">
              <a:latin typeface="Arial"/>
              <a:cs typeface="Arial"/>
            </a:endParaRPr>
          </a:p>
        </p:txBody>
      </p:sp>
      <p:sp>
        <p:nvSpPr>
          <p:cNvPr id="20" name="object 20"/>
          <p:cNvSpPr txBox="1"/>
          <p:nvPr/>
        </p:nvSpPr>
        <p:spPr>
          <a:xfrm>
            <a:off x="1114187" y="3889813"/>
            <a:ext cx="739140" cy="453390"/>
          </a:xfrm>
          <a:prstGeom prst="rect">
            <a:avLst/>
          </a:prstGeom>
        </p:spPr>
        <p:txBody>
          <a:bodyPr vert="horz" wrap="square" lIns="0" tIns="13335" rIns="0" bIns="0" rtlCol="0">
            <a:spAutoFit/>
          </a:bodyPr>
          <a:lstStyle/>
          <a:p>
            <a:pPr marL="12700" lvl="0">
              <a:spcBef>
                <a:spcPts val="560"/>
              </a:spcBef>
            </a:pPr>
            <a:r>
              <a:rPr lang="en-US" sz="2800" b="1" dirty="0">
                <a:latin typeface="Arial"/>
                <a:cs typeface="Arial"/>
              </a:rPr>
              <a:t>80%</a:t>
            </a:r>
            <a:endParaRPr lang="en-US" sz="2800" dirty="0">
              <a:latin typeface="Arial"/>
              <a:cs typeface="Arial"/>
            </a:endParaRPr>
          </a:p>
        </p:txBody>
      </p:sp>
      <p:sp>
        <p:nvSpPr>
          <p:cNvPr id="21" name="object 21"/>
          <p:cNvSpPr txBox="1"/>
          <p:nvPr/>
        </p:nvSpPr>
        <p:spPr>
          <a:xfrm>
            <a:off x="1107227" y="5004593"/>
            <a:ext cx="739140" cy="453390"/>
          </a:xfrm>
          <a:prstGeom prst="rect">
            <a:avLst/>
          </a:prstGeom>
        </p:spPr>
        <p:txBody>
          <a:bodyPr vert="horz" wrap="square" lIns="0" tIns="13335" rIns="0" bIns="0" rtlCol="0">
            <a:spAutoFit/>
          </a:bodyPr>
          <a:lstStyle/>
          <a:p>
            <a:pPr marL="12700">
              <a:lnSpc>
                <a:spcPct val="100000"/>
              </a:lnSpc>
              <a:spcBef>
                <a:spcPts val="105"/>
              </a:spcBef>
            </a:pPr>
            <a:r>
              <a:rPr lang="en-US" sz="2800" b="1" dirty="0">
                <a:latin typeface="Arial"/>
                <a:cs typeface="Arial"/>
              </a:rPr>
              <a:t>60%</a:t>
            </a:r>
            <a:endParaRPr sz="2800" dirty="0">
              <a:latin typeface="Arial"/>
              <a:cs typeface="Arial"/>
            </a:endParaRPr>
          </a:p>
        </p:txBody>
      </p:sp>
      <p:sp>
        <p:nvSpPr>
          <p:cNvPr id="22" name="object 22"/>
          <p:cNvSpPr txBox="1"/>
          <p:nvPr/>
        </p:nvSpPr>
        <p:spPr>
          <a:xfrm>
            <a:off x="1956332" y="3854701"/>
            <a:ext cx="1821019" cy="629018"/>
          </a:xfrm>
          <a:prstGeom prst="rect">
            <a:avLst/>
          </a:prstGeom>
        </p:spPr>
        <p:txBody>
          <a:bodyPr vert="horz" wrap="square" lIns="0" tIns="13335" rIns="0" bIns="0" rtlCol="0">
            <a:spAutoFit/>
          </a:bodyPr>
          <a:lstStyle/>
          <a:p>
            <a:pPr marR="5080" lvl="0">
              <a:spcBef>
                <a:spcPts val="270"/>
              </a:spcBef>
            </a:pPr>
            <a:r>
              <a:rPr lang="en-US" sz="1000" b="1" spc="-5" dirty="0">
                <a:latin typeface="Arial"/>
                <a:cs typeface="Arial"/>
              </a:rPr>
              <a:t>des </a:t>
            </a:r>
            <a:r>
              <a:rPr lang="en-US" sz="1000" b="1" spc="-5" dirty="0" err="1">
                <a:latin typeface="Arial"/>
                <a:cs typeface="Arial"/>
              </a:rPr>
              <a:t>organisations</a:t>
            </a:r>
            <a:r>
              <a:rPr lang="en-US" sz="1000" b="1" spc="-5" dirty="0">
                <a:latin typeface="Arial"/>
                <a:cs typeface="Arial"/>
              </a:rPr>
              <a:t> </a:t>
            </a:r>
            <a:r>
              <a:rPr lang="en-US" sz="1000" b="1" spc="-5" dirty="0" err="1">
                <a:latin typeface="Arial"/>
                <a:cs typeface="Arial"/>
              </a:rPr>
              <a:t>sondées</a:t>
            </a:r>
            <a:r>
              <a:rPr lang="en-US" sz="1000" b="1" spc="-5" dirty="0">
                <a:latin typeface="Arial"/>
                <a:cs typeface="Arial"/>
              </a:rPr>
              <a:t> </a:t>
            </a:r>
            <a:r>
              <a:rPr lang="en-US" sz="1000" b="1" spc="-5" dirty="0" err="1">
                <a:latin typeface="Arial"/>
                <a:cs typeface="Arial"/>
              </a:rPr>
              <a:t>s’appuient</a:t>
            </a:r>
            <a:r>
              <a:rPr lang="en-US" sz="1000" b="1" spc="-5" dirty="0">
                <a:latin typeface="Arial"/>
                <a:cs typeface="Arial"/>
              </a:rPr>
              <a:t> sur un Tiers </a:t>
            </a:r>
            <a:r>
              <a:rPr lang="en-US" sz="1000" b="1" spc="-5" dirty="0" err="1">
                <a:latin typeface="Arial"/>
                <a:cs typeface="Arial"/>
              </a:rPr>
              <a:t>afin</a:t>
            </a:r>
            <a:r>
              <a:rPr lang="en-US" sz="1000" b="1" spc="-5" dirty="0">
                <a:latin typeface="Arial"/>
                <a:cs typeface="Arial"/>
              </a:rPr>
              <a:t> de </a:t>
            </a:r>
            <a:r>
              <a:rPr lang="en-US" sz="1000" b="1" spc="-5" dirty="0" err="1">
                <a:latin typeface="Arial"/>
                <a:cs typeface="Arial"/>
              </a:rPr>
              <a:t>suivre</a:t>
            </a:r>
            <a:r>
              <a:rPr lang="en-US" sz="1000" b="1" spc="-5" dirty="0">
                <a:latin typeface="Arial"/>
                <a:cs typeface="Arial"/>
              </a:rPr>
              <a:t> et </a:t>
            </a:r>
            <a:r>
              <a:rPr lang="en-US" sz="1000" b="1" spc="-5" dirty="0" err="1">
                <a:latin typeface="Arial"/>
                <a:cs typeface="Arial"/>
              </a:rPr>
              <a:t>évaluer</a:t>
            </a:r>
            <a:r>
              <a:rPr lang="en-US" sz="1000" b="1" spc="-5" dirty="0">
                <a:latin typeface="Arial"/>
                <a:cs typeface="Arial"/>
              </a:rPr>
              <a:t> </a:t>
            </a:r>
            <a:r>
              <a:rPr lang="en-US" sz="1000" b="1" spc="-5" dirty="0" err="1">
                <a:latin typeface="Arial"/>
                <a:cs typeface="Arial"/>
              </a:rPr>
              <a:t>leur</a:t>
            </a:r>
            <a:r>
              <a:rPr lang="en-US" sz="1000" b="1" spc="-5" dirty="0">
                <a:latin typeface="Arial"/>
                <a:cs typeface="Arial"/>
              </a:rPr>
              <a:t> </a:t>
            </a:r>
            <a:r>
              <a:rPr lang="en-US" sz="1000" b="1" spc="-5" dirty="0" err="1">
                <a:latin typeface="Arial"/>
                <a:cs typeface="Arial"/>
              </a:rPr>
              <a:t>chaine</a:t>
            </a:r>
            <a:r>
              <a:rPr lang="en-US" sz="1000" b="1" spc="-5" dirty="0">
                <a:latin typeface="Arial"/>
                <a:cs typeface="Arial"/>
              </a:rPr>
              <a:t> de tiers</a:t>
            </a:r>
          </a:p>
        </p:txBody>
      </p:sp>
      <p:sp>
        <p:nvSpPr>
          <p:cNvPr id="23" name="object 23"/>
          <p:cNvSpPr txBox="1"/>
          <p:nvPr/>
        </p:nvSpPr>
        <p:spPr>
          <a:xfrm>
            <a:off x="1328336" y="3430636"/>
            <a:ext cx="2173605" cy="197490"/>
          </a:xfrm>
          <a:prstGeom prst="rect">
            <a:avLst/>
          </a:prstGeom>
        </p:spPr>
        <p:txBody>
          <a:bodyPr vert="horz" wrap="square" lIns="0" tIns="12700" rIns="0" bIns="0" rtlCol="0">
            <a:spAutoFit/>
          </a:bodyPr>
          <a:lstStyle/>
          <a:p>
            <a:pPr marL="12700" lvl="0">
              <a:spcBef>
                <a:spcPts val="334"/>
              </a:spcBef>
            </a:pPr>
            <a:r>
              <a:rPr lang="en-US" sz="1200" b="1" spc="-5" dirty="0" err="1">
                <a:latin typeface="Arial"/>
                <a:cs typeface="Arial"/>
              </a:rPr>
              <a:t>Chaîne</a:t>
            </a:r>
            <a:r>
              <a:rPr lang="en-US" sz="1200" b="1" spc="-5" dirty="0">
                <a:latin typeface="Arial"/>
                <a:cs typeface="Arial"/>
              </a:rPr>
              <a:t> </a:t>
            </a:r>
            <a:r>
              <a:rPr lang="en-US" sz="1200" b="1" spc="-5" dirty="0" err="1">
                <a:latin typeface="Arial"/>
                <a:cs typeface="Arial"/>
              </a:rPr>
              <a:t>d’approvisionnement</a:t>
            </a:r>
            <a:endParaRPr lang="en-US" sz="1100" dirty="0">
              <a:latin typeface="Arial"/>
              <a:cs typeface="Arial"/>
            </a:endParaRPr>
          </a:p>
        </p:txBody>
      </p:sp>
      <p:sp>
        <p:nvSpPr>
          <p:cNvPr id="24" name="object 24"/>
          <p:cNvSpPr/>
          <p:nvPr/>
        </p:nvSpPr>
        <p:spPr>
          <a:xfrm>
            <a:off x="9361429" y="1734747"/>
            <a:ext cx="1886832" cy="4902627"/>
          </a:xfrm>
          <a:custGeom>
            <a:avLst/>
            <a:gdLst/>
            <a:ahLst/>
            <a:cxnLst/>
            <a:rect l="l" t="t" r="r" b="b"/>
            <a:pathLst>
              <a:path w="1804670" h="2249804">
                <a:moveTo>
                  <a:pt x="0" y="2249424"/>
                </a:moveTo>
                <a:lnTo>
                  <a:pt x="1804416" y="2249424"/>
                </a:lnTo>
                <a:lnTo>
                  <a:pt x="1804416" y="0"/>
                </a:lnTo>
                <a:lnTo>
                  <a:pt x="0" y="0"/>
                </a:lnTo>
                <a:lnTo>
                  <a:pt x="0" y="2249424"/>
                </a:lnTo>
                <a:close/>
              </a:path>
            </a:pathLst>
          </a:custGeom>
          <a:solidFill>
            <a:srgbClr val="008C53"/>
          </a:solidFill>
        </p:spPr>
        <p:txBody>
          <a:bodyPr wrap="square" lIns="72000" tIns="72000" rIns="72000" bIns="72000" rtlCol="0"/>
          <a:lstStyle/>
          <a:p>
            <a:pPr marL="12700" marR="5080" lvl="0">
              <a:spcBef>
                <a:spcPts val="595"/>
              </a:spcBef>
              <a:tabLst>
                <a:tab pos="185420" algn="l"/>
              </a:tabLst>
              <a:defRPr/>
            </a:pPr>
            <a:endParaRPr lang="en-US" sz="1100" dirty="0">
              <a:solidFill>
                <a:schemeClr val="bg1"/>
              </a:solidFill>
              <a:latin typeface="Univers 45 Light"/>
            </a:endParaRPr>
          </a:p>
          <a:p>
            <a:pPr marL="12700" marR="5080" lvl="0">
              <a:spcBef>
                <a:spcPts val="595"/>
              </a:spcBef>
              <a:tabLst>
                <a:tab pos="185420" algn="l"/>
              </a:tabLst>
              <a:defRPr/>
            </a:pPr>
            <a:endParaRPr lang="en-US" sz="2800" b="1" dirty="0">
              <a:solidFill>
                <a:schemeClr val="bg1"/>
              </a:solidFill>
              <a:latin typeface="Univers 45 Light"/>
            </a:endParaRPr>
          </a:p>
          <a:p>
            <a:pPr marL="12700" marR="5080" lvl="0" algn="ctr">
              <a:spcBef>
                <a:spcPts val="595"/>
              </a:spcBef>
              <a:tabLst>
                <a:tab pos="185420" algn="l"/>
              </a:tabLst>
              <a:defRPr/>
            </a:pPr>
            <a:r>
              <a:rPr lang="en-US" sz="2800" b="1" dirty="0">
                <a:solidFill>
                  <a:schemeClr val="bg1"/>
                </a:solidFill>
                <a:latin typeface="Univers 45 Light"/>
              </a:rPr>
              <a:t>39 % </a:t>
            </a:r>
          </a:p>
          <a:p>
            <a:pPr marL="12700" marR="5080" lvl="0">
              <a:spcBef>
                <a:spcPts val="595"/>
              </a:spcBef>
              <a:tabLst>
                <a:tab pos="185420" algn="l"/>
              </a:tabLst>
              <a:defRPr/>
            </a:pPr>
            <a:r>
              <a:rPr lang="en-US" sz="1000" b="1" dirty="0">
                <a:solidFill>
                  <a:schemeClr val="bg1"/>
                </a:solidFill>
              </a:rPr>
              <a:t>des </a:t>
            </a:r>
            <a:r>
              <a:rPr lang="en-US" sz="1000" b="1" dirty="0" err="1">
                <a:solidFill>
                  <a:schemeClr val="bg1"/>
                </a:solidFill>
              </a:rPr>
              <a:t>organisations</a:t>
            </a:r>
            <a:r>
              <a:rPr lang="en-US" sz="1000" b="1" dirty="0">
                <a:solidFill>
                  <a:schemeClr val="bg1"/>
                </a:solidFill>
              </a:rPr>
              <a:t> </a:t>
            </a:r>
            <a:r>
              <a:rPr lang="en-US" sz="1000" b="1" dirty="0" err="1">
                <a:solidFill>
                  <a:schemeClr val="bg1"/>
                </a:solidFill>
              </a:rPr>
              <a:t>sondées</a:t>
            </a:r>
            <a:r>
              <a:rPr lang="en-US" sz="1000" b="1" dirty="0">
                <a:solidFill>
                  <a:schemeClr val="bg1"/>
                </a:solidFill>
              </a:rPr>
              <a:t> </a:t>
            </a:r>
            <a:r>
              <a:rPr lang="en-US" sz="1000" b="1" dirty="0" err="1">
                <a:solidFill>
                  <a:schemeClr val="bg1"/>
                </a:solidFill>
              </a:rPr>
              <a:t>mettent</a:t>
            </a:r>
            <a:r>
              <a:rPr lang="en-US" sz="1000" b="1" dirty="0">
                <a:solidFill>
                  <a:schemeClr val="bg1"/>
                </a:solidFill>
              </a:rPr>
              <a:t> de </a:t>
            </a:r>
            <a:r>
              <a:rPr lang="en-US" sz="1000" b="1" dirty="0" err="1">
                <a:solidFill>
                  <a:schemeClr val="bg1"/>
                </a:solidFill>
              </a:rPr>
              <a:t>l’avant</a:t>
            </a:r>
            <a:r>
              <a:rPr lang="en-US" sz="1000" b="1" dirty="0">
                <a:solidFill>
                  <a:schemeClr val="bg1"/>
                </a:solidFill>
              </a:rPr>
              <a:t> </a:t>
            </a:r>
            <a:r>
              <a:rPr lang="en-US" sz="1000" b="1" dirty="0" err="1">
                <a:solidFill>
                  <a:schemeClr val="bg1"/>
                </a:solidFill>
              </a:rPr>
              <a:t>l’importance</a:t>
            </a:r>
            <a:r>
              <a:rPr lang="en-US" sz="1000" b="1" dirty="0">
                <a:solidFill>
                  <a:schemeClr val="bg1"/>
                </a:solidFill>
              </a:rPr>
              <a:t> de la gestion des </a:t>
            </a:r>
            <a:r>
              <a:rPr lang="en-US" sz="1000" b="1" dirty="0" err="1">
                <a:solidFill>
                  <a:schemeClr val="bg1"/>
                </a:solidFill>
              </a:rPr>
              <a:t>données</a:t>
            </a:r>
            <a:r>
              <a:rPr lang="en-US" sz="1000" b="1" dirty="0">
                <a:solidFill>
                  <a:schemeClr val="bg1"/>
                </a:solidFill>
              </a:rPr>
              <a:t> et la gestion </a:t>
            </a:r>
            <a:r>
              <a:rPr lang="en-US" sz="1000" b="1" dirty="0" err="1">
                <a:solidFill>
                  <a:schemeClr val="bg1"/>
                </a:solidFill>
              </a:rPr>
              <a:t>entourant</a:t>
            </a:r>
            <a:r>
              <a:rPr lang="en-US" sz="1000" b="1" dirty="0">
                <a:solidFill>
                  <a:schemeClr val="bg1"/>
                </a:solidFill>
              </a:rPr>
              <a:t> la </a:t>
            </a:r>
            <a:r>
              <a:rPr lang="en-US" sz="1000" b="1" dirty="0" err="1">
                <a:solidFill>
                  <a:schemeClr val="bg1"/>
                </a:solidFill>
              </a:rPr>
              <a:t>confidentialité</a:t>
            </a:r>
            <a:r>
              <a:rPr lang="en-US" sz="1000" b="1" dirty="0">
                <a:solidFill>
                  <a:schemeClr val="bg1"/>
                </a:solidFill>
              </a:rPr>
              <a:t> de </a:t>
            </a:r>
            <a:r>
              <a:rPr lang="en-US" sz="1000" b="1" dirty="0" err="1">
                <a:solidFill>
                  <a:schemeClr val="bg1"/>
                </a:solidFill>
              </a:rPr>
              <a:t>ces</a:t>
            </a:r>
            <a:r>
              <a:rPr lang="en-US" sz="1000" b="1" dirty="0">
                <a:solidFill>
                  <a:schemeClr val="bg1"/>
                </a:solidFill>
              </a:rPr>
              <a:t> </a:t>
            </a:r>
            <a:r>
              <a:rPr lang="en-US" sz="1000" b="1" dirty="0" err="1">
                <a:solidFill>
                  <a:schemeClr val="bg1"/>
                </a:solidFill>
              </a:rPr>
              <a:t>données</a:t>
            </a:r>
            <a:r>
              <a:rPr lang="en-US" sz="1000" b="1" dirty="0">
                <a:solidFill>
                  <a:schemeClr val="bg1"/>
                </a:solidFill>
              </a:rPr>
              <a:t>. </a:t>
            </a:r>
          </a:p>
          <a:p>
            <a:pPr marL="12700" marR="5080" lvl="0">
              <a:spcBef>
                <a:spcPts val="595"/>
              </a:spcBef>
              <a:tabLst>
                <a:tab pos="185420" algn="l"/>
              </a:tabLst>
              <a:defRPr/>
            </a:pPr>
            <a:endParaRPr lang="en-US" sz="1100" b="1" dirty="0">
              <a:solidFill>
                <a:schemeClr val="bg1"/>
              </a:solidFill>
              <a:latin typeface="Univers 45 Light"/>
            </a:endParaRPr>
          </a:p>
          <a:p>
            <a:pPr marL="12700" marR="5080" lvl="0" algn="ctr">
              <a:spcBef>
                <a:spcPts val="595"/>
              </a:spcBef>
              <a:tabLst>
                <a:tab pos="185420" algn="l"/>
              </a:tabLst>
              <a:defRPr/>
            </a:pPr>
            <a:r>
              <a:rPr lang="en-US" sz="2800" b="1" dirty="0">
                <a:solidFill>
                  <a:schemeClr val="bg1"/>
                </a:solidFill>
                <a:latin typeface="Univers 45 Light"/>
              </a:rPr>
              <a:t>55 %</a:t>
            </a:r>
            <a:r>
              <a:rPr lang="en-US" sz="2800" b="1" spc="-5" dirty="0">
                <a:solidFill>
                  <a:schemeClr val="bg1"/>
                </a:solidFill>
                <a:latin typeface="Univers 45 Light"/>
              </a:rPr>
              <a:t> </a:t>
            </a:r>
          </a:p>
          <a:p>
            <a:pPr marL="12700" marR="5080" lvl="0">
              <a:spcBef>
                <a:spcPts val="595"/>
              </a:spcBef>
              <a:tabLst>
                <a:tab pos="185420" algn="l"/>
              </a:tabLst>
              <a:defRPr/>
            </a:pPr>
            <a:r>
              <a:rPr lang="en-US" sz="1000" b="1" spc="-5" dirty="0">
                <a:solidFill>
                  <a:schemeClr val="bg1"/>
                </a:solidFill>
              </a:rPr>
              <a:t>des </a:t>
            </a:r>
            <a:r>
              <a:rPr lang="en-US" sz="1000" b="1" spc="-5" dirty="0" err="1">
                <a:solidFill>
                  <a:schemeClr val="bg1"/>
                </a:solidFill>
              </a:rPr>
              <a:t>organisations</a:t>
            </a:r>
            <a:r>
              <a:rPr lang="en-US" sz="1000" b="1" spc="-5" dirty="0">
                <a:solidFill>
                  <a:schemeClr val="bg1"/>
                </a:solidFill>
              </a:rPr>
              <a:t> </a:t>
            </a:r>
            <a:r>
              <a:rPr lang="en-US" sz="1000" b="1" spc="-5" dirty="0" err="1">
                <a:solidFill>
                  <a:schemeClr val="bg1"/>
                </a:solidFill>
              </a:rPr>
              <a:t>sondées</a:t>
            </a:r>
            <a:r>
              <a:rPr lang="en-US" sz="1000" b="1" spc="-5" dirty="0">
                <a:solidFill>
                  <a:schemeClr val="bg1"/>
                </a:solidFill>
              </a:rPr>
              <a:t> </a:t>
            </a:r>
            <a:r>
              <a:rPr lang="en-US" sz="1000" b="1" spc="-5" dirty="0" err="1">
                <a:solidFill>
                  <a:schemeClr val="bg1"/>
                </a:solidFill>
              </a:rPr>
              <a:t>rapportent</a:t>
            </a:r>
            <a:r>
              <a:rPr lang="en-US" sz="1000" b="1" spc="-5" dirty="0">
                <a:solidFill>
                  <a:schemeClr val="bg1"/>
                </a:solidFill>
              </a:rPr>
              <a:t> des </a:t>
            </a:r>
            <a:r>
              <a:rPr lang="en-US" sz="1000" b="1" spc="-5" dirty="0" err="1">
                <a:solidFill>
                  <a:schemeClr val="bg1"/>
                </a:solidFill>
              </a:rPr>
              <a:t>investissements</a:t>
            </a:r>
            <a:r>
              <a:rPr lang="en-US" sz="1000" b="1" spc="-5" dirty="0">
                <a:solidFill>
                  <a:schemeClr val="bg1"/>
                </a:solidFill>
              </a:rPr>
              <a:t> </a:t>
            </a:r>
            <a:r>
              <a:rPr lang="en-US" sz="1000" b="1" spc="-5" dirty="0" err="1">
                <a:solidFill>
                  <a:schemeClr val="bg1"/>
                </a:solidFill>
              </a:rPr>
              <a:t>significatifs</a:t>
            </a:r>
            <a:r>
              <a:rPr lang="en-US" sz="1000" b="1" spc="-5" dirty="0">
                <a:solidFill>
                  <a:schemeClr val="bg1"/>
                </a:solidFill>
              </a:rPr>
              <a:t> </a:t>
            </a:r>
            <a:r>
              <a:rPr lang="en-US" sz="1000" b="1" spc="-5" dirty="0" err="1">
                <a:solidFill>
                  <a:schemeClr val="bg1"/>
                </a:solidFill>
              </a:rPr>
              <a:t>concernant</a:t>
            </a:r>
            <a:r>
              <a:rPr lang="en-US" sz="1000" b="1" spc="-5" dirty="0">
                <a:solidFill>
                  <a:schemeClr val="bg1"/>
                </a:solidFill>
              </a:rPr>
              <a:t> la </a:t>
            </a:r>
            <a:r>
              <a:rPr lang="en-US" sz="1000" b="1" spc="-5" dirty="0" err="1">
                <a:solidFill>
                  <a:schemeClr val="bg1"/>
                </a:solidFill>
              </a:rPr>
              <a:t>disponibilité</a:t>
            </a:r>
            <a:r>
              <a:rPr lang="en-US" sz="1000" b="1" spc="-5" dirty="0">
                <a:solidFill>
                  <a:schemeClr val="bg1"/>
                </a:solidFill>
              </a:rPr>
              <a:t>  des </a:t>
            </a:r>
            <a:r>
              <a:rPr lang="en-US" sz="1000" b="1" spc="-5" dirty="0" err="1">
                <a:solidFill>
                  <a:schemeClr val="bg1"/>
                </a:solidFill>
              </a:rPr>
              <a:t>données</a:t>
            </a:r>
            <a:r>
              <a:rPr lang="en-US" sz="1000" b="1" spc="-5" dirty="0">
                <a:solidFill>
                  <a:schemeClr val="bg1"/>
                </a:solidFill>
              </a:rPr>
              <a:t> et la gestion des </a:t>
            </a:r>
            <a:r>
              <a:rPr lang="en-US" sz="1000" b="1" spc="-5" dirty="0" err="1">
                <a:solidFill>
                  <a:schemeClr val="bg1"/>
                </a:solidFill>
              </a:rPr>
              <a:t>données</a:t>
            </a:r>
            <a:r>
              <a:rPr lang="en-US" sz="1000" b="1" spc="-5" dirty="0">
                <a:solidFill>
                  <a:schemeClr val="bg1"/>
                </a:solidFill>
              </a:rPr>
              <a:t> de manière plus </a:t>
            </a:r>
            <a:r>
              <a:rPr lang="en-US" sz="1000" b="1" spc="-5" dirty="0" err="1">
                <a:solidFill>
                  <a:schemeClr val="bg1"/>
                </a:solidFill>
              </a:rPr>
              <a:t>générale</a:t>
            </a:r>
            <a:r>
              <a:rPr lang="en-US" sz="1000" b="1" spc="-5" dirty="0">
                <a:solidFill>
                  <a:schemeClr val="bg1"/>
                </a:solidFill>
              </a:rPr>
              <a:t>.</a:t>
            </a:r>
            <a:endParaRPr lang="en-US" sz="1000" dirty="0">
              <a:solidFill>
                <a:schemeClr val="bg1"/>
              </a:solidFill>
            </a:endParaRPr>
          </a:p>
        </p:txBody>
      </p:sp>
      <p:sp>
        <p:nvSpPr>
          <p:cNvPr id="32" name="object 32"/>
          <p:cNvSpPr txBox="1"/>
          <p:nvPr/>
        </p:nvSpPr>
        <p:spPr>
          <a:xfrm>
            <a:off x="9514631" y="1866977"/>
            <a:ext cx="1804670" cy="198772"/>
          </a:xfrm>
          <a:prstGeom prst="rect">
            <a:avLst/>
          </a:prstGeom>
        </p:spPr>
        <p:txBody>
          <a:bodyPr vert="horz" wrap="square" lIns="0" tIns="13970" rIns="0" bIns="0" rtlCol="0">
            <a:spAutoFit/>
          </a:bodyPr>
          <a:lstStyle/>
          <a:p>
            <a:pPr marL="12700" lvl="0">
              <a:spcBef>
                <a:spcPts val="100"/>
              </a:spcBef>
              <a:defRPr/>
            </a:pPr>
            <a:r>
              <a:rPr lang="fr-CA" sz="1200" b="1" spc="-5" dirty="0">
                <a:solidFill>
                  <a:schemeClr val="bg1"/>
                </a:solidFill>
                <a:cs typeface="Univers 45 Light"/>
              </a:rPr>
              <a:t>Analyse</a:t>
            </a:r>
            <a:r>
              <a:rPr lang="fr-CA" sz="1200" b="1" spc="-5" dirty="0">
                <a:solidFill>
                  <a:schemeClr val="bg1"/>
                </a:solidFill>
                <a:latin typeface="Univers 45 Light"/>
                <a:cs typeface="Univers 45 Light"/>
              </a:rPr>
              <a:t> de donnée</a:t>
            </a:r>
            <a:endParaRPr lang="fr-CA" sz="1200" dirty="0">
              <a:solidFill>
                <a:schemeClr val="bg1"/>
              </a:solidFill>
              <a:latin typeface="Univers 45 Light"/>
              <a:cs typeface="Univers 45 Light"/>
            </a:endParaRPr>
          </a:p>
        </p:txBody>
      </p:sp>
      <p:sp>
        <p:nvSpPr>
          <p:cNvPr id="38" name="object 38"/>
          <p:cNvSpPr txBox="1"/>
          <p:nvPr/>
        </p:nvSpPr>
        <p:spPr>
          <a:xfrm>
            <a:off x="519929" y="191242"/>
            <a:ext cx="11868014" cy="476797"/>
          </a:xfrm>
          <a:prstGeom prst="rect">
            <a:avLst/>
          </a:prstGeom>
        </p:spPr>
        <p:txBody>
          <a:bodyPr vert="horz" wrap="square" lIns="0" tIns="12700" rIns="0" bIns="0" rtlCol="0">
            <a:spAutoFit/>
          </a:bodyPr>
          <a:lstStyle/>
          <a:p>
            <a:pPr marL="12700" marR="5080">
              <a:lnSpc>
                <a:spcPct val="133300"/>
              </a:lnSpc>
              <a:spcBef>
                <a:spcPts val="100"/>
              </a:spcBef>
            </a:pPr>
            <a:r>
              <a:rPr sz="1200" i="1" spc="-50" dirty="0">
                <a:solidFill>
                  <a:srgbClr val="FFFFFF"/>
                </a:solidFill>
                <a:latin typeface="Lucida Sans"/>
                <a:cs typeface="Lucida Sans"/>
              </a:rPr>
              <a:t>The </a:t>
            </a:r>
            <a:r>
              <a:rPr sz="1200" i="1" spc="-10" dirty="0">
                <a:solidFill>
                  <a:srgbClr val="FFFFFF"/>
                </a:solidFill>
                <a:latin typeface="Lucida Sans"/>
                <a:cs typeface="Lucida Sans"/>
              </a:rPr>
              <a:t>TPRM </a:t>
            </a:r>
            <a:r>
              <a:rPr sz="1200" i="1" spc="-40" dirty="0">
                <a:solidFill>
                  <a:srgbClr val="FFFFFF"/>
                </a:solidFill>
                <a:latin typeface="Lucida Sans"/>
                <a:cs typeface="Lucida Sans"/>
              </a:rPr>
              <a:t>Survey identifies </a:t>
            </a:r>
            <a:r>
              <a:rPr sz="1200" i="1" spc="-25" dirty="0">
                <a:solidFill>
                  <a:srgbClr val="FFFFFF"/>
                </a:solidFill>
                <a:latin typeface="Lucida Sans"/>
                <a:cs typeface="Lucida Sans"/>
              </a:rPr>
              <a:t>the </a:t>
            </a:r>
            <a:r>
              <a:rPr sz="1200" i="1" spc="-60" dirty="0">
                <a:solidFill>
                  <a:srgbClr val="FFFFFF"/>
                </a:solidFill>
                <a:latin typeface="Lucida Sans"/>
                <a:cs typeface="Lucida Sans"/>
              </a:rPr>
              <a:t>key </a:t>
            </a:r>
            <a:r>
              <a:rPr sz="1200" i="1" spc="-35" dirty="0">
                <a:solidFill>
                  <a:srgbClr val="FFFFFF"/>
                </a:solidFill>
                <a:latin typeface="Lucida Sans"/>
                <a:cs typeface="Lucida Sans"/>
              </a:rPr>
              <a:t>focus </a:t>
            </a:r>
            <a:r>
              <a:rPr sz="1200" i="1" spc="-75" dirty="0">
                <a:solidFill>
                  <a:srgbClr val="FFFFFF"/>
                </a:solidFill>
                <a:latin typeface="Lucida Sans"/>
                <a:cs typeface="Lucida Sans"/>
              </a:rPr>
              <a:t>areas </a:t>
            </a:r>
            <a:r>
              <a:rPr sz="1200" i="1" spc="-55" dirty="0">
                <a:solidFill>
                  <a:srgbClr val="FFFFFF"/>
                </a:solidFill>
                <a:latin typeface="Lucida Sans"/>
                <a:cs typeface="Lucida Sans"/>
              </a:rPr>
              <a:t>where </a:t>
            </a:r>
            <a:r>
              <a:rPr sz="1200" i="1" spc="-35" dirty="0">
                <a:solidFill>
                  <a:srgbClr val="FFFFFF"/>
                </a:solidFill>
                <a:latin typeface="Lucida Sans"/>
                <a:cs typeface="Lucida Sans"/>
              </a:rPr>
              <a:t>clients </a:t>
            </a:r>
            <a:r>
              <a:rPr sz="1200" i="1" spc="-75" dirty="0">
                <a:solidFill>
                  <a:srgbClr val="FFFFFF"/>
                </a:solidFill>
                <a:latin typeface="Lucida Sans"/>
                <a:cs typeface="Lucida Sans"/>
              </a:rPr>
              <a:t>are </a:t>
            </a:r>
            <a:r>
              <a:rPr sz="1200" i="1" spc="-65" dirty="0">
                <a:solidFill>
                  <a:srgbClr val="FFFFFF"/>
                </a:solidFill>
                <a:latin typeface="Lucida Sans"/>
                <a:cs typeface="Lucida Sans"/>
              </a:rPr>
              <a:t>facing </a:t>
            </a:r>
            <a:r>
              <a:rPr sz="1200" i="1" spc="-50" dirty="0">
                <a:solidFill>
                  <a:srgbClr val="FFFFFF"/>
                </a:solidFill>
                <a:latin typeface="Lucida Sans"/>
                <a:cs typeface="Lucida Sans"/>
              </a:rPr>
              <a:t>challenges with </a:t>
            </a:r>
            <a:r>
              <a:rPr sz="1200" i="1" spc="-40" dirty="0">
                <a:solidFill>
                  <a:srgbClr val="FFFFFF"/>
                </a:solidFill>
                <a:latin typeface="Lucida Sans"/>
                <a:cs typeface="Lucida Sans"/>
              </a:rPr>
              <a:t>respect </a:t>
            </a:r>
            <a:r>
              <a:rPr sz="1200" i="1" spc="-20" dirty="0">
                <a:solidFill>
                  <a:srgbClr val="FFFFFF"/>
                </a:solidFill>
                <a:latin typeface="Lucida Sans"/>
                <a:cs typeface="Lucida Sans"/>
              </a:rPr>
              <a:t>to </a:t>
            </a:r>
            <a:r>
              <a:rPr sz="1200" i="1" spc="-40" dirty="0">
                <a:solidFill>
                  <a:srgbClr val="FFFFFF"/>
                </a:solidFill>
                <a:latin typeface="Lucida Sans"/>
                <a:cs typeface="Lucida Sans"/>
              </a:rPr>
              <a:t>their </a:t>
            </a:r>
            <a:r>
              <a:rPr sz="1200" i="1" spc="-15" dirty="0">
                <a:solidFill>
                  <a:srgbClr val="FFFFFF"/>
                </a:solidFill>
                <a:latin typeface="Lucida Sans"/>
                <a:cs typeface="Lucida Sans"/>
              </a:rPr>
              <a:t>TPRM </a:t>
            </a:r>
            <a:r>
              <a:rPr sz="1200" i="1" spc="-45" dirty="0">
                <a:solidFill>
                  <a:srgbClr val="FFFFFF"/>
                </a:solidFill>
                <a:latin typeface="Lucida Sans"/>
                <a:cs typeface="Lucida Sans"/>
              </a:rPr>
              <a:t>process. </a:t>
            </a:r>
            <a:r>
              <a:rPr sz="1200" i="1" spc="-60" dirty="0">
                <a:solidFill>
                  <a:srgbClr val="FFFFFF"/>
                </a:solidFill>
                <a:latin typeface="Lucida Sans"/>
                <a:cs typeface="Lucida Sans"/>
              </a:rPr>
              <a:t>This </a:t>
            </a:r>
            <a:r>
              <a:rPr sz="1200" i="1" spc="-50" dirty="0">
                <a:solidFill>
                  <a:srgbClr val="FFFFFF"/>
                </a:solidFill>
                <a:latin typeface="Lucida Sans"/>
                <a:cs typeface="Lucida Sans"/>
              </a:rPr>
              <a:t>survey </a:t>
            </a:r>
            <a:r>
              <a:rPr sz="1200" i="1" spc="-85" dirty="0">
                <a:solidFill>
                  <a:srgbClr val="FFFFFF"/>
                </a:solidFill>
                <a:latin typeface="Lucida Sans"/>
                <a:cs typeface="Lucida Sans"/>
              </a:rPr>
              <a:t>was </a:t>
            </a:r>
            <a:r>
              <a:rPr sz="1200" i="1" spc="-55" dirty="0">
                <a:solidFill>
                  <a:srgbClr val="FFFFFF"/>
                </a:solidFill>
                <a:latin typeface="Lucida Sans"/>
                <a:cs typeface="Lucida Sans"/>
              </a:rPr>
              <a:t>performed </a:t>
            </a:r>
            <a:r>
              <a:rPr sz="1200" i="1" spc="-60" dirty="0">
                <a:solidFill>
                  <a:srgbClr val="FFFFFF"/>
                </a:solidFill>
                <a:latin typeface="Lucida Sans"/>
                <a:cs typeface="Lucida Sans"/>
              </a:rPr>
              <a:t>by </a:t>
            </a:r>
            <a:r>
              <a:rPr sz="1200" i="1" spc="30" dirty="0">
                <a:solidFill>
                  <a:srgbClr val="FFFFFF"/>
                </a:solidFill>
                <a:latin typeface="Lucida Sans"/>
                <a:cs typeface="Lucida Sans"/>
              </a:rPr>
              <a:t>EY </a:t>
            </a:r>
            <a:r>
              <a:rPr sz="1200" i="1" spc="-40" dirty="0">
                <a:solidFill>
                  <a:srgbClr val="FFFFFF"/>
                </a:solidFill>
                <a:latin typeface="Lucida Sans"/>
                <a:cs typeface="Lucida Sans"/>
              </a:rPr>
              <a:t>on </a:t>
            </a:r>
            <a:r>
              <a:rPr sz="1200" i="1" spc="-20" dirty="0">
                <a:solidFill>
                  <a:srgbClr val="FFFFFF"/>
                </a:solidFill>
                <a:latin typeface="Lucida Sans"/>
                <a:cs typeface="Lucida Sans"/>
              </a:rPr>
              <a:t>54  </a:t>
            </a:r>
            <a:r>
              <a:rPr sz="1200" i="1" spc="-55" dirty="0">
                <a:solidFill>
                  <a:srgbClr val="FFFFFF"/>
                </a:solidFill>
                <a:latin typeface="Lucida Sans"/>
                <a:cs typeface="Lucida Sans"/>
              </a:rPr>
              <a:t>global</a:t>
            </a:r>
            <a:r>
              <a:rPr sz="1200" i="1" spc="-100" dirty="0">
                <a:solidFill>
                  <a:srgbClr val="FFFFFF"/>
                </a:solidFill>
                <a:latin typeface="Lucida Sans"/>
                <a:cs typeface="Lucida Sans"/>
              </a:rPr>
              <a:t> </a:t>
            </a:r>
            <a:r>
              <a:rPr sz="1200" i="1" spc="-40" dirty="0">
                <a:solidFill>
                  <a:srgbClr val="FFFFFF"/>
                </a:solidFill>
                <a:latin typeface="Lucida Sans"/>
                <a:cs typeface="Lucida Sans"/>
              </a:rPr>
              <a:t>institutions</a:t>
            </a:r>
            <a:r>
              <a:rPr sz="1200" i="1" spc="-140" dirty="0">
                <a:solidFill>
                  <a:srgbClr val="FFFFFF"/>
                </a:solidFill>
                <a:latin typeface="Lucida Sans"/>
                <a:cs typeface="Lucida Sans"/>
              </a:rPr>
              <a:t> </a:t>
            </a:r>
            <a:r>
              <a:rPr sz="1200" i="1" spc="-55" dirty="0">
                <a:solidFill>
                  <a:srgbClr val="FFFFFF"/>
                </a:solidFill>
                <a:latin typeface="Lucida Sans"/>
                <a:cs typeface="Lucida Sans"/>
              </a:rPr>
              <a:t>in</a:t>
            </a:r>
            <a:r>
              <a:rPr sz="1200" i="1" spc="-95" dirty="0">
                <a:solidFill>
                  <a:srgbClr val="FFFFFF"/>
                </a:solidFill>
                <a:latin typeface="Lucida Sans"/>
                <a:cs typeface="Lucida Sans"/>
              </a:rPr>
              <a:t> </a:t>
            </a:r>
            <a:r>
              <a:rPr sz="1200" i="1" spc="-40" dirty="0">
                <a:solidFill>
                  <a:srgbClr val="FFFFFF"/>
                </a:solidFill>
                <a:latin typeface="Lucida Sans"/>
                <a:cs typeface="Lucida Sans"/>
              </a:rPr>
              <a:t>Retail</a:t>
            </a:r>
            <a:r>
              <a:rPr sz="1200" i="1" spc="-100" dirty="0">
                <a:solidFill>
                  <a:srgbClr val="FFFFFF"/>
                </a:solidFill>
                <a:latin typeface="Lucida Sans"/>
                <a:cs typeface="Lucida Sans"/>
              </a:rPr>
              <a:t> </a:t>
            </a:r>
            <a:r>
              <a:rPr sz="1200" i="1" spc="-80" dirty="0">
                <a:solidFill>
                  <a:srgbClr val="FFFFFF"/>
                </a:solidFill>
                <a:latin typeface="Lucida Sans"/>
                <a:cs typeface="Lucida Sans"/>
              </a:rPr>
              <a:t>and</a:t>
            </a:r>
            <a:r>
              <a:rPr sz="1200" i="1" spc="-60" dirty="0">
                <a:solidFill>
                  <a:srgbClr val="FFFFFF"/>
                </a:solidFill>
                <a:latin typeface="Lucida Sans"/>
                <a:cs typeface="Lucida Sans"/>
              </a:rPr>
              <a:t> </a:t>
            </a:r>
            <a:r>
              <a:rPr sz="1200" i="1" spc="-65" dirty="0">
                <a:solidFill>
                  <a:srgbClr val="FFFFFF"/>
                </a:solidFill>
                <a:latin typeface="Lucida Sans"/>
                <a:cs typeface="Lucida Sans"/>
              </a:rPr>
              <a:t>Commercial</a:t>
            </a:r>
            <a:r>
              <a:rPr sz="1200" i="1" spc="-100" dirty="0">
                <a:solidFill>
                  <a:srgbClr val="FFFFFF"/>
                </a:solidFill>
                <a:latin typeface="Lucida Sans"/>
                <a:cs typeface="Lucida Sans"/>
              </a:rPr>
              <a:t> </a:t>
            </a:r>
            <a:r>
              <a:rPr sz="1200" i="1" spc="-55" dirty="0">
                <a:solidFill>
                  <a:srgbClr val="FFFFFF"/>
                </a:solidFill>
                <a:latin typeface="Lucida Sans"/>
                <a:cs typeface="Lucida Sans"/>
              </a:rPr>
              <a:t>Banking,</a:t>
            </a:r>
            <a:r>
              <a:rPr sz="1200" i="1" spc="-80" dirty="0">
                <a:solidFill>
                  <a:srgbClr val="FFFFFF"/>
                </a:solidFill>
                <a:latin typeface="Lucida Sans"/>
                <a:cs typeface="Lucida Sans"/>
              </a:rPr>
              <a:t> </a:t>
            </a:r>
            <a:r>
              <a:rPr sz="1200" i="1" spc="-40" dirty="0">
                <a:solidFill>
                  <a:srgbClr val="FFFFFF"/>
                </a:solidFill>
                <a:latin typeface="Lucida Sans"/>
                <a:cs typeface="Lucida Sans"/>
              </a:rPr>
              <a:t>Investment</a:t>
            </a:r>
            <a:r>
              <a:rPr sz="1200" i="1" spc="-120" dirty="0">
                <a:solidFill>
                  <a:srgbClr val="FFFFFF"/>
                </a:solidFill>
                <a:latin typeface="Lucida Sans"/>
                <a:cs typeface="Lucida Sans"/>
              </a:rPr>
              <a:t> </a:t>
            </a:r>
            <a:r>
              <a:rPr sz="1200" i="1" spc="-55" dirty="0">
                <a:solidFill>
                  <a:srgbClr val="FFFFFF"/>
                </a:solidFill>
                <a:latin typeface="Lucida Sans"/>
                <a:cs typeface="Lucida Sans"/>
              </a:rPr>
              <a:t>Banking, </a:t>
            </a:r>
            <a:r>
              <a:rPr sz="1200" i="1" spc="-60" dirty="0">
                <a:solidFill>
                  <a:srgbClr val="FFFFFF"/>
                </a:solidFill>
                <a:latin typeface="Lucida Sans"/>
                <a:cs typeface="Lucida Sans"/>
              </a:rPr>
              <a:t>Insurance</a:t>
            </a:r>
            <a:r>
              <a:rPr sz="1200" i="1" spc="-80" dirty="0">
                <a:solidFill>
                  <a:srgbClr val="FFFFFF"/>
                </a:solidFill>
                <a:latin typeface="Lucida Sans"/>
                <a:cs typeface="Lucida Sans"/>
              </a:rPr>
              <a:t> and</a:t>
            </a:r>
            <a:r>
              <a:rPr sz="1200" i="1" spc="-85" dirty="0">
                <a:solidFill>
                  <a:srgbClr val="FFFFFF"/>
                </a:solidFill>
                <a:latin typeface="Lucida Sans"/>
                <a:cs typeface="Lucida Sans"/>
              </a:rPr>
              <a:t> </a:t>
            </a:r>
            <a:r>
              <a:rPr sz="1200" i="1" spc="-20" dirty="0">
                <a:solidFill>
                  <a:srgbClr val="FFFFFF"/>
                </a:solidFill>
                <a:latin typeface="Lucida Sans"/>
                <a:cs typeface="Lucida Sans"/>
              </a:rPr>
              <a:t>Asset</a:t>
            </a:r>
            <a:r>
              <a:rPr sz="1200" i="1" spc="-105" dirty="0">
                <a:solidFill>
                  <a:srgbClr val="FFFFFF"/>
                </a:solidFill>
                <a:latin typeface="Lucida Sans"/>
                <a:cs typeface="Lucida Sans"/>
              </a:rPr>
              <a:t> </a:t>
            </a:r>
            <a:r>
              <a:rPr sz="1200" i="1" spc="-60" dirty="0">
                <a:solidFill>
                  <a:srgbClr val="FFFFFF"/>
                </a:solidFill>
                <a:latin typeface="Lucida Sans"/>
                <a:cs typeface="Lucida Sans"/>
              </a:rPr>
              <a:t>Management</a:t>
            </a:r>
            <a:r>
              <a:rPr sz="1200" i="1" spc="-95" dirty="0">
                <a:solidFill>
                  <a:srgbClr val="FFFFFF"/>
                </a:solidFill>
                <a:latin typeface="Lucida Sans"/>
                <a:cs typeface="Lucida Sans"/>
              </a:rPr>
              <a:t> </a:t>
            </a:r>
            <a:r>
              <a:rPr sz="1200" i="1" spc="-35" dirty="0">
                <a:solidFill>
                  <a:srgbClr val="FFFFFF"/>
                </a:solidFill>
                <a:latin typeface="Lucida Sans"/>
                <a:cs typeface="Lucida Sans"/>
              </a:rPr>
              <a:t>sectors</a:t>
            </a:r>
            <a:endParaRPr sz="1200" dirty="0">
              <a:latin typeface="Lucida Sans"/>
              <a:cs typeface="Lucida Sans"/>
            </a:endParaRPr>
          </a:p>
        </p:txBody>
      </p:sp>
      <p:sp>
        <p:nvSpPr>
          <p:cNvPr id="43" name="Rectangle 42">
            <a:extLst>
              <a:ext uri="{FF2B5EF4-FFF2-40B4-BE49-F238E27FC236}">
                <a16:creationId xmlns:a16="http://schemas.microsoft.com/office/drawing/2014/main" id="{B1116E6B-3267-4081-943A-5C122E8DEAD9}"/>
              </a:ext>
            </a:extLst>
          </p:cNvPr>
          <p:cNvSpPr/>
          <p:nvPr>
            <p:custDataLst>
              <p:tags r:id="rId1"/>
            </p:custDataLst>
          </p:nvPr>
        </p:nvSpPr>
        <p:spPr>
          <a:xfrm>
            <a:off x="316469" y="502436"/>
            <a:ext cx="9636667" cy="338554"/>
          </a:xfrm>
          <a:prstGeom prst="rect">
            <a:avLst/>
          </a:prstGeom>
        </p:spPr>
        <p:txBody>
          <a:bodyPr wrap="square">
            <a:spAutoFit/>
          </a:bodyPr>
          <a:lstStyle/>
          <a:p>
            <a:r>
              <a:rPr lang="en-GB" sz="1600" dirty="0">
                <a:solidFill>
                  <a:schemeClr val="bg1"/>
                </a:solidFill>
              </a:rPr>
              <a:t>Les </a:t>
            </a:r>
            <a:r>
              <a:rPr lang="en-GB" sz="1600" dirty="0" err="1">
                <a:solidFill>
                  <a:schemeClr val="bg1"/>
                </a:solidFill>
              </a:rPr>
              <a:t>tendances</a:t>
            </a:r>
            <a:r>
              <a:rPr lang="en-GB" sz="1600" dirty="0">
                <a:solidFill>
                  <a:schemeClr val="bg1"/>
                </a:solidFill>
              </a:rPr>
              <a:t> de </a:t>
            </a:r>
            <a:r>
              <a:rPr lang="en-GB" sz="1600" dirty="0" err="1">
                <a:solidFill>
                  <a:schemeClr val="bg1"/>
                </a:solidFill>
              </a:rPr>
              <a:t>l’industrie</a:t>
            </a:r>
            <a:r>
              <a:rPr lang="en-GB" sz="1600" dirty="0">
                <a:solidFill>
                  <a:schemeClr val="bg1"/>
                </a:solidFill>
              </a:rPr>
              <a:t> </a:t>
            </a:r>
            <a:r>
              <a:rPr lang="en-GB" sz="1600" dirty="0" err="1">
                <a:solidFill>
                  <a:schemeClr val="bg1"/>
                </a:solidFill>
              </a:rPr>
              <a:t>en</a:t>
            </a:r>
            <a:r>
              <a:rPr lang="en-GB" sz="1600" dirty="0">
                <a:solidFill>
                  <a:schemeClr val="bg1"/>
                </a:solidFill>
              </a:rPr>
              <a:t> </a:t>
            </a:r>
            <a:r>
              <a:rPr lang="en-GB" sz="1600" dirty="0" err="1">
                <a:solidFill>
                  <a:schemeClr val="bg1"/>
                </a:solidFill>
              </a:rPr>
              <a:t>terme</a:t>
            </a:r>
            <a:r>
              <a:rPr lang="en-GB" sz="1600" dirty="0">
                <a:solidFill>
                  <a:schemeClr val="bg1"/>
                </a:solidFill>
              </a:rPr>
              <a:t> gestion du </a:t>
            </a:r>
            <a:r>
              <a:rPr lang="en-GB" sz="1600" dirty="0" err="1">
                <a:solidFill>
                  <a:schemeClr val="bg1"/>
                </a:solidFill>
              </a:rPr>
              <a:t>risque</a:t>
            </a:r>
            <a:r>
              <a:rPr lang="en-GB" sz="1600" dirty="0">
                <a:solidFill>
                  <a:schemeClr val="bg1"/>
                </a:solidFill>
              </a:rPr>
              <a:t> de Tiers</a:t>
            </a:r>
            <a:endParaRPr lang="fr-CA" dirty="0">
              <a:solidFill>
                <a:schemeClr val="bg1"/>
              </a:solidFill>
            </a:endParaRPr>
          </a:p>
        </p:txBody>
      </p:sp>
      <p:sp>
        <p:nvSpPr>
          <p:cNvPr id="44" name="Rectangle 43">
            <a:extLst>
              <a:ext uri="{FF2B5EF4-FFF2-40B4-BE49-F238E27FC236}">
                <a16:creationId xmlns:a16="http://schemas.microsoft.com/office/drawing/2014/main" id="{5AAF0957-25B1-4F03-8419-330695BB051B}"/>
              </a:ext>
            </a:extLst>
          </p:cNvPr>
          <p:cNvSpPr/>
          <p:nvPr/>
        </p:nvSpPr>
        <p:spPr>
          <a:xfrm>
            <a:off x="469017" y="354665"/>
            <a:ext cx="10779244" cy="1236278"/>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45">
            <a:extLst>
              <a:ext uri="{FF2B5EF4-FFF2-40B4-BE49-F238E27FC236}">
                <a16:creationId xmlns:a16="http://schemas.microsoft.com/office/drawing/2014/main" id="{91348589-416A-4E47-BECC-309770F04EAC}"/>
              </a:ext>
            </a:extLst>
          </p:cNvPr>
          <p:cNvSpPr/>
          <p:nvPr/>
        </p:nvSpPr>
        <p:spPr>
          <a:xfrm>
            <a:off x="647871" y="417981"/>
            <a:ext cx="397887" cy="1132182"/>
          </a:xfrm>
          <a:prstGeom prst="rect">
            <a:avLst/>
          </a:prstGeom>
          <a:solidFill>
            <a:srgbClr val="46947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900" b="1" i="0" u="none" strike="noStrike" kern="1200" cap="none" spc="0" normalizeH="0" baseline="0" noProof="0" dirty="0">
                <a:ln>
                  <a:noFill/>
                </a:ln>
                <a:solidFill>
                  <a:srgbClr val="469474"/>
                </a:solidFill>
                <a:effectLst/>
                <a:uLnTx/>
                <a:uFillTx/>
                <a:latin typeface="Arial"/>
                <a:ea typeface="+mn-ea"/>
                <a:cs typeface="+mn-cs"/>
              </a:rPr>
              <a:t>CONTEXTE</a:t>
            </a:r>
          </a:p>
        </p:txBody>
      </p:sp>
      <p:sp>
        <p:nvSpPr>
          <p:cNvPr id="47" name="Titre 2">
            <a:extLst>
              <a:ext uri="{FF2B5EF4-FFF2-40B4-BE49-F238E27FC236}">
                <a16:creationId xmlns:a16="http://schemas.microsoft.com/office/drawing/2014/main" id="{96F21088-BBC4-43FB-9C55-476C761077E9}"/>
              </a:ext>
            </a:extLst>
          </p:cNvPr>
          <p:cNvSpPr txBox="1">
            <a:spLocks/>
          </p:cNvSpPr>
          <p:nvPr/>
        </p:nvSpPr>
        <p:spPr>
          <a:xfrm>
            <a:off x="1105072" y="439294"/>
            <a:ext cx="10214229" cy="932990"/>
          </a:xfrm>
          <a:prstGeom prst="rect">
            <a:avLst/>
          </a:prstGeom>
        </p:spPr>
        <p:txBody>
          <a:bodyPr vert="horz" lIns="0" tIns="0" rIns="0" bIns="0" rtlCol="0" anchor="t" anchorCtr="0">
            <a:noAutofit/>
          </a:bodyPr>
          <a:lstStyle>
            <a:lvl1pPr algn="ctr" defTabSz="913897" rtl="0" eaLnBrk="1" latinLnBrk="0" hangingPunct="1">
              <a:lnSpc>
                <a:spcPct val="80000"/>
              </a:lnSpc>
              <a:spcBef>
                <a:spcPct val="0"/>
              </a:spcBef>
              <a:buNone/>
              <a:defRPr lang="fr-CA" sz="6000" b="0" kern="1200">
                <a:solidFill>
                  <a:schemeClr val="tx1"/>
                </a:solidFill>
                <a:latin typeface="+mj-lt"/>
                <a:ea typeface="+mj-ea"/>
                <a:cs typeface="+mj-cs"/>
              </a:defRPr>
            </a:lvl1pPr>
          </a:lstStyle>
          <a:p>
            <a:pPr algn="l">
              <a:lnSpc>
                <a:spcPct val="90000"/>
              </a:lnSpc>
            </a:pPr>
            <a:r>
              <a:rPr lang="fr-CA" sz="1800" b="1" dirty="0">
                <a:solidFill>
                  <a:srgbClr val="469474"/>
                </a:solidFill>
                <a:latin typeface="Arial" panose="020B0604020202020204" pitchFamily="34" charset="0"/>
                <a:cs typeface="Arial" panose="020B0604020202020204" pitchFamily="34" charset="0"/>
              </a:rPr>
              <a:t>Tendances observées au sein de l’industrie :</a:t>
            </a:r>
          </a:p>
          <a:p>
            <a:pPr algn="l">
              <a:lnSpc>
                <a:spcPct val="90000"/>
              </a:lnSpc>
            </a:pPr>
            <a:br>
              <a:rPr lang="fr-CA" sz="1300" dirty="0"/>
            </a:br>
            <a:r>
              <a:rPr lang="fr-CA" sz="1300" dirty="0"/>
              <a:t>Avec l’accélération de la </a:t>
            </a:r>
            <a:r>
              <a:rPr lang="fr-CA" sz="1300" b="1" dirty="0"/>
              <a:t>transformation numérique </a:t>
            </a:r>
            <a:r>
              <a:rPr lang="fr-CA" sz="1300" dirty="0"/>
              <a:t>observée dans les différentes organisations et l’avènement de </a:t>
            </a:r>
            <a:r>
              <a:rPr lang="fr-CA" sz="1300" b="1" dirty="0"/>
              <a:t>nouvelles technologies </a:t>
            </a:r>
            <a:r>
              <a:rPr lang="fr-CA" sz="1300" dirty="0"/>
              <a:t>(liées notamment à l’Intelligence artificielle, au Blockchain, etc.) , le choix d’un Tiers devient plus que jamais un élément fondamental dans le développement de la stratégie d’affaires d’une institution financière et d’en tirer un </a:t>
            </a:r>
            <a:r>
              <a:rPr lang="fr-CA" sz="1300" b="1" dirty="0"/>
              <a:t>avantage concurrentiel </a:t>
            </a:r>
            <a:r>
              <a:rPr lang="fr-CA" sz="1300" dirty="0"/>
              <a:t>non négligeable.</a:t>
            </a:r>
            <a:br>
              <a:rPr lang="fr-CA" sz="1300" dirty="0">
                <a:solidFill>
                  <a:schemeClr val="accent3"/>
                </a:solidFill>
              </a:rPr>
            </a:br>
            <a:endParaRPr lang="fr-CA" sz="1300" dirty="0">
              <a:solidFill>
                <a:schemeClr val="accent3"/>
              </a:solidFill>
            </a:endParaRPr>
          </a:p>
        </p:txBody>
      </p:sp>
      <p:pic>
        <p:nvPicPr>
          <p:cNvPr id="48" name="Image 47">
            <a:extLst>
              <a:ext uri="{FF2B5EF4-FFF2-40B4-BE49-F238E27FC236}">
                <a16:creationId xmlns:a16="http://schemas.microsoft.com/office/drawing/2014/main" id="{9D481A97-9B30-49C0-8AED-C0187C32FF2D}"/>
              </a:ext>
            </a:extLst>
          </p:cNvPr>
          <p:cNvPicPr>
            <a:picLocks noChangeAspect="1"/>
          </p:cNvPicPr>
          <p:nvPr/>
        </p:nvPicPr>
        <p:blipFill>
          <a:blip r:embed="rId4"/>
          <a:stretch>
            <a:fillRect/>
          </a:stretch>
        </p:blipFill>
        <p:spPr>
          <a:xfrm>
            <a:off x="130666" y="358632"/>
            <a:ext cx="749300" cy="6039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6"/>
          </p:nvPr>
        </p:nvSpPr>
        <p:spPr/>
        <p:txBody>
          <a:bodyPr/>
          <a:lstStyle/>
          <a:p>
            <a:pPr marL="0" marR="0" lvl="0" indent="0" algn="r" defTabSz="91392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3920" rtl="0" eaLnBrk="1" fontAlgn="auto" latinLnBrk="0" hangingPunct="1">
                <a:lnSpc>
                  <a:spcPct val="100000"/>
                </a:lnSpc>
                <a:spcBef>
                  <a:spcPts val="0"/>
                </a:spcBef>
                <a:spcAft>
                  <a:spcPts val="0"/>
                </a:spcAft>
                <a:buClrTx/>
                <a:buSzTx/>
                <a:buFontTx/>
                <a:buNone/>
                <a:tabLst/>
                <a:defRPr/>
              </a:pPr>
              <a:t>3</a:t>
            </a:fld>
            <a:endParaRPr kumimoji="0" lang="fr-CA" sz="1100" b="1" i="0" u="none" strike="noStrike" kern="1200" cap="none" spc="0" normalizeH="0" baseline="0" noProof="0" dirty="0">
              <a:ln>
                <a:noFill/>
              </a:ln>
              <a:solidFill>
                <a:srgbClr val="000000">
                  <a:tint val="75000"/>
                </a:srgbClr>
              </a:solidFill>
              <a:effectLst/>
              <a:uLnTx/>
              <a:uFillTx/>
              <a:latin typeface="Arial"/>
              <a:ea typeface="+mn-ea"/>
              <a:cs typeface="+mn-cs"/>
            </a:endParaRPr>
          </a:p>
        </p:txBody>
      </p:sp>
      <p:sp>
        <p:nvSpPr>
          <p:cNvPr id="85" name="Rectangle 84">
            <a:extLst>
              <a:ext uri="{FF2B5EF4-FFF2-40B4-BE49-F238E27FC236}">
                <a16:creationId xmlns:a16="http://schemas.microsoft.com/office/drawing/2014/main" id="{0E6A3F2A-7721-483A-847C-5AD66C043844}"/>
              </a:ext>
            </a:extLst>
          </p:cNvPr>
          <p:cNvSpPr/>
          <p:nvPr/>
        </p:nvSpPr>
        <p:spPr>
          <a:xfrm>
            <a:off x="339862" y="270180"/>
            <a:ext cx="9592816" cy="323692"/>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90" name="Titre 2">
            <a:extLst>
              <a:ext uri="{FF2B5EF4-FFF2-40B4-BE49-F238E27FC236}">
                <a16:creationId xmlns:a16="http://schemas.microsoft.com/office/drawing/2014/main" id="{B679D810-F631-401D-B1CA-0B55CCC71447}"/>
              </a:ext>
            </a:extLst>
          </p:cNvPr>
          <p:cNvSpPr>
            <a:spLocks noGrp="1"/>
          </p:cNvSpPr>
          <p:nvPr>
            <p:ph type="title"/>
          </p:nvPr>
        </p:nvSpPr>
        <p:spPr>
          <a:xfrm>
            <a:off x="434365" y="312128"/>
            <a:ext cx="10941315" cy="310766"/>
          </a:xfrm>
        </p:spPr>
        <p:txBody>
          <a:bodyPr anchor="t"/>
          <a:lstStyle/>
          <a:p>
            <a:pPr defTabSz="914400">
              <a:lnSpc>
                <a:spcPct val="90000"/>
              </a:lnSpc>
              <a:spcBef>
                <a:spcPts val="0"/>
              </a:spcBef>
              <a:defRPr sz="1800"/>
            </a:pPr>
            <a:r>
              <a:rPr lang="fr-CA" sz="1800" b="1" dirty="0">
                <a:solidFill>
                  <a:srgbClr val="008C53"/>
                </a:solidFill>
              </a:rPr>
              <a:t>Notre programme cible de gestion des risques liés aux Tiers : Dynamique et évolutif</a:t>
            </a:r>
            <a:br>
              <a:rPr lang="fr-CA" sz="1800" b="1" dirty="0">
                <a:solidFill>
                  <a:srgbClr val="FF0000"/>
                </a:solidFill>
              </a:rPr>
            </a:br>
            <a:br>
              <a:rPr lang="fr-CA" sz="1600" dirty="0">
                <a:highlight>
                  <a:srgbClr val="ECF7DD"/>
                </a:highlight>
              </a:rPr>
            </a:br>
            <a:br>
              <a:rPr lang="en-US" sz="1600" dirty="0">
                <a:latin typeface="+mn-lt"/>
                <a:cs typeface="Lucida Sans"/>
              </a:rPr>
            </a:br>
            <a:br>
              <a:rPr lang="fr-CA" sz="1300" dirty="0"/>
            </a:br>
            <a:endParaRPr lang="fr-CA" sz="1300" dirty="0"/>
          </a:p>
        </p:txBody>
      </p:sp>
      <p:grpSp>
        <p:nvGrpSpPr>
          <p:cNvPr id="61" name="Groupe 60">
            <a:extLst>
              <a:ext uri="{FF2B5EF4-FFF2-40B4-BE49-F238E27FC236}">
                <a16:creationId xmlns:a16="http://schemas.microsoft.com/office/drawing/2014/main" id="{A891AFC6-CCF2-44DF-B1DB-E71400825394}"/>
              </a:ext>
            </a:extLst>
          </p:cNvPr>
          <p:cNvGrpSpPr/>
          <p:nvPr/>
        </p:nvGrpSpPr>
        <p:grpSpPr>
          <a:xfrm>
            <a:off x="432492" y="885577"/>
            <a:ext cx="11554263" cy="332023"/>
            <a:chOff x="561336" y="1095521"/>
            <a:chExt cx="4593336" cy="226559"/>
          </a:xfrm>
        </p:grpSpPr>
        <p:cxnSp>
          <p:nvCxnSpPr>
            <p:cNvPr id="62" name="Connecteur droit 61">
              <a:extLst>
                <a:ext uri="{FF2B5EF4-FFF2-40B4-BE49-F238E27FC236}">
                  <a16:creationId xmlns:a16="http://schemas.microsoft.com/office/drawing/2014/main" id="{F38FF750-CF0C-431F-8FBF-2BA0B8BB2B3D}"/>
                </a:ext>
              </a:extLst>
            </p:cNvPr>
            <p:cNvCxnSpPr>
              <a:cxnSpLocks/>
            </p:cNvCxnSpPr>
            <p:nvPr/>
          </p:nvCxnSpPr>
          <p:spPr>
            <a:xfrm flipV="1">
              <a:off x="676342" y="1301581"/>
              <a:ext cx="4478330" cy="2855"/>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63" name="Groupe 62">
              <a:extLst>
                <a:ext uri="{FF2B5EF4-FFF2-40B4-BE49-F238E27FC236}">
                  <a16:creationId xmlns:a16="http://schemas.microsoft.com/office/drawing/2014/main" id="{712787E6-E9A9-41DF-92A1-ED3BEA54F206}"/>
                </a:ext>
              </a:extLst>
            </p:cNvPr>
            <p:cNvGrpSpPr/>
            <p:nvPr/>
          </p:nvGrpSpPr>
          <p:grpSpPr>
            <a:xfrm>
              <a:off x="561336" y="1095521"/>
              <a:ext cx="1964202" cy="226559"/>
              <a:chOff x="561336" y="1095521"/>
              <a:chExt cx="1964202" cy="226559"/>
            </a:xfrm>
          </p:grpSpPr>
          <p:sp>
            <p:nvSpPr>
              <p:cNvPr id="64" name="Triangle isocèle 63">
                <a:extLst>
                  <a:ext uri="{FF2B5EF4-FFF2-40B4-BE49-F238E27FC236}">
                    <a16:creationId xmlns:a16="http://schemas.microsoft.com/office/drawing/2014/main" id="{C73B10AB-1CBC-4339-839B-1C04AFF5C08B}"/>
                  </a:ext>
                </a:extLst>
              </p:cNvPr>
              <p:cNvSpPr/>
              <p:nvPr/>
            </p:nvSpPr>
            <p:spPr>
              <a:xfrm>
                <a:off x="561336" y="1105437"/>
                <a:ext cx="183831" cy="216641"/>
              </a:xfrm>
              <a:prstGeom prst="triangle">
                <a:avLst>
                  <a:gd name="adj" fmla="val 59108"/>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CA" b="1" dirty="0">
                  <a:solidFill>
                    <a:schemeClr val="bg1"/>
                  </a:solidFill>
                </a:endParaRPr>
              </a:p>
            </p:txBody>
          </p:sp>
          <p:sp>
            <p:nvSpPr>
              <p:cNvPr id="65" name="Rectangle 64">
                <a:extLst>
                  <a:ext uri="{FF2B5EF4-FFF2-40B4-BE49-F238E27FC236}">
                    <a16:creationId xmlns:a16="http://schemas.microsoft.com/office/drawing/2014/main" id="{9D98D00B-8702-4277-B5D5-A85C9DF9ECBE}"/>
                  </a:ext>
                </a:extLst>
              </p:cNvPr>
              <p:cNvSpPr/>
              <p:nvPr/>
            </p:nvSpPr>
            <p:spPr>
              <a:xfrm>
                <a:off x="670718" y="1095521"/>
                <a:ext cx="1854820" cy="226559"/>
              </a:xfrm>
              <a:prstGeom prst="rect">
                <a:avLst/>
              </a:prstGeom>
              <a:solidFill>
                <a:srgbClr val="008C5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CA" sz="1300" b="1" dirty="0">
                    <a:solidFill>
                      <a:schemeClr val="bg1"/>
                    </a:solidFill>
                    <a:latin typeface="Calibri" panose="020F0502020204030204" pitchFamily="34" charset="0"/>
                    <a:cs typeface="Calibri" panose="020F0502020204030204" pitchFamily="34" charset="0"/>
                  </a:rPr>
                  <a:t>   Contexte réglementaire et pratiques observées sur le marché</a:t>
                </a:r>
              </a:p>
            </p:txBody>
          </p:sp>
        </p:grpSp>
      </p:grpSp>
      <p:sp>
        <p:nvSpPr>
          <p:cNvPr id="66" name="Rectangle 65">
            <a:extLst>
              <a:ext uri="{FF2B5EF4-FFF2-40B4-BE49-F238E27FC236}">
                <a16:creationId xmlns:a16="http://schemas.microsoft.com/office/drawing/2014/main" id="{9D972D57-B6EB-4C64-8710-25208AFF4C02}"/>
              </a:ext>
            </a:extLst>
          </p:cNvPr>
          <p:cNvSpPr/>
          <p:nvPr/>
        </p:nvSpPr>
        <p:spPr>
          <a:xfrm>
            <a:off x="432492" y="1249823"/>
            <a:ext cx="11318429" cy="430887"/>
          </a:xfrm>
          <a:prstGeom prst="rect">
            <a:avLst/>
          </a:prstGeom>
        </p:spPr>
        <p:txBody>
          <a:bodyPr wrap="square">
            <a:spAutoFit/>
          </a:bodyPr>
          <a:lstStyle/>
          <a:p>
            <a:pPr marL="265113" indent="-265113">
              <a:spcBef>
                <a:spcPts val="600"/>
              </a:spcBef>
              <a:buFont typeface="Wingdings" panose="05000000000000000000" pitchFamily="2" charset="2"/>
              <a:buChar char="ü"/>
            </a:pPr>
            <a:r>
              <a:rPr lang="fr-CA" sz="1100" kern="0" dirty="0">
                <a:cs typeface="Arial" panose="020B0604020202020204" pitchFamily="34" charset="0"/>
              </a:rPr>
              <a:t>Toutes les perspectives considérées (expériences passées, état actuel et tendances du marché) indiquent que le Mouvement doit impérativement rehausser la gestion du risque de Tiers afin de mieux répondre aux requis des régulateurs et de renforcer la gestion transversale des risques opérationnels</a:t>
            </a:r>
            <a:r>
              <a:rPr lang="fr-CA" sz="1100" b="1" kern="0" dirty="0">
                <a:cs typeface="Arial" panose="020B0604020202020204" pitchFamily="34" charset="0"/>
              </a:rPr>
              <a:t>.</a:t>
            </a:r>
          </a:p>
        </p:txBody>
      </p:sp>
      <p:graphicFrame>
        <p:nvGraphicFramePr>
          <p:cNvPr id="3" name="Tableau 3">
            <a:extLst>
              <a:ext uri="{FF2B5EF4-FFF2-40B4-BE49-F238E27FC236}">
                <a16:creationId xmlns:a16="http://schemas.microsoft.com/office/drawing/2014/main" id="{203BC054-6D5B-4166-AFB5-6520097AB532}"/>
              </a:ext>
            </a:extLst>
          </p:cNvPr>
          <p:cNvGraphicFramePr>
            <a:graphicFrameLocks noGrp="1"/>
          </p:cNvGraphicFramePr>
          <p:nvPr>
            <p:extLst>
              <p:ext uri="{D42A27DB-BD31-4B8C-83A1-F6EECF244321}">
                <p14:modId xmlns:p14="http://schemas.microsoft.com/office/powerpoint/2010/main" val="227306660"/>
              </p:ext>
            </p:extLst>
          </p:nvPr>
        </p:nvGraphicFramePr>
        <p:xfrm>
          <a:off x="432492" y="1841330"/>
          <a:ext cx="11574451" cy="4717380"/>
        </p:xfrm>
        <a:graphic>
          <a:graphicData uri="http://schemas.openxmlformats.org/drawingml/2006/table">
            <a:tbl>
              <a:tblPr firstRow="1" bandRow="1">
                <a:tableStyleId>{5C22544A-7EE6-4342-B048-85BDC9FD1C3A}</a:tableStyleId>
              </a:tblPr>
              <a:tblGrid>
                <a:gridCol w="1624908">
                  <a:extLst>
                    <a:ext uri="{9D8B030D-6E8A-4147-A177-3AD203B41FA5}">
                      <a16:colId xmlns:a16="http://schemas.microsoft.com/office/drawing/2014/main" val="3320570956"/>
                    </a:ext>
                  </a:extLst>
                </a:gridCol>
                <a:gridCol w="1153886">
                  <a:extLst>
                    <a:ext uri="{9D8B030D-6E8A-4147-A177-3AD203B41FA5}">
                      <a16:colId xmlns:a16="http://schemas.microsoft.com/office/drawing/2014/main" val="1159960747"/>
                    </a:ext>
                  </a:extLst>
                </a:gridCol>
                <a:gridCol w="1915885">
                  <a:extLst>
                    <a:ext uri="{9D8B030D-6E8A-4147-A177-3AD203B41FA5}">
                      <a16:colId xmlns:a16="http://schemas.microsoft.com/office/drawing/2014/main" val="174382297"/>
                    </a:ext>
                  </a:extLst>
                </a:gridCol>
                <a:gridCol w="6879772">
                  <a:extLst>
                    <a:ext uri="{9D8B030D-6E8A-4147-A177-3AD203B41FA5}">
                      <a16:colId xmlns:a16="http://schemas.microsoft.com/office/drawing/2014/main" val="125039748"/>
                    </a:ext>
                  </a:extLst>
                </a:gridCol>
              </a:tblGrid>
              <a:tr h="370840">
                <a:tc>
                  <a:txBody>
                    <a:bodyPr/>
                    <a:lstStyle/>
                    <a:p>
                      <a:pPr algn="ctr"/>
                      <a:r>
                        <a:rPr lang="fr-CA" sz="1300" noProof="0"/>
                        <a:t>Situation actuelle</a:t>
                      </a:r>
                    </a:p>
                  </a:txBody>
                  <a:tcPr marL="108000" marR="108000" marT="108000" marB="108000"/>
                </a:tc>
                <a:tc rowSpan="6">
                  <a:txBody>
                    <a:bodyPr/>
                    <a:lstStyle/>
                    <a:p>
                      <a:pPr algn="ctr"/>
                      <a:endParaRPr lang="fr-CA" sz="1300" noProof="0"/>
                    </a:p>
                  </a:txBody>
                  <a:tcPr marL="108000" marR="108000" marT="108000" marB="108000">
                    <a:solidFill>
                      <a:schemeClr val="bg1"/>
                    </a:solidFill>
                  </a:tcPr>
                </a:tc>
                <a:tc>
                  <a:txBody>
                    <a:bodyPr/>
                    <a:lstStyle/>
                    <a:p>
                      <a:pPr algn="ctr"/>
                      <a:r>
                        <a:rPr lang="fr-CA" sz="1300" noProof="0"/>
                        <a:t>Situation cible</a:t>
                      </a:r>
                    </a:p>
                  </a:txBody>
                  <a:tcPr marL="108000" marR="108000" marT="108000" marB="108000"/>
                </a:tc>
                <a:tc>
                  <a:txBody>
                    <a:bodyPr/>
                    <a:lstStyle/>
                    <a:p>
                      <a:pPr algn="ctr"/>
                      <a:r>
                        <a:rPr lang="fr-CA" sz="1300" noProof="0"/>
                        <a:t>Explications</a:t>
                      </a:r>
                    </a:p>
                  </a:txBody>
                  <a:tcPr marL="108000" marR="108000" marT="108000" marB="108000"/>
                </a:tc>
                <a:extLst>
                  <a:ext uri="{0D108BD9-81ED-4DB2-BD59-A6C34878D82A}">
                    <a16:rowId xmlns:a16="http://schemas.microsoft.com/office/drawing/2014/main" val="1803759400"/>
                  </a:ext>
                </a:extLst>
              </a:tr>
              <a:tr h="370840">
                <a:tc>
                  <a:txBody>
                    <a:bodyPr/>
                    <a:lstStyle/>
                    <a:p>
                      <a:pPr algn="ctr"/>
                      <a:r>
                        <a:rPr lang="fr-CA" sz="1200" noProof="0">
                          <a:solidFill>
                            <a:srgbClr val="FF0000"/>
                          </a:solidFill>
                        </a:rPr>
                        <a:t>Manuel</a:t>
                      </a:r>
                    </a:p>
                  </a:txBody>
                  <a:tcPr marL="108000" marR="108000" marT="108000" marB="108000"/>
                </a:tc>
                <a:tc vMerge="1">
                  <a:txBody>
                    <a:bodyPr/>
                    <a:lstStyle/>
                    <a:p>
                      <a:endParaRPr lang="fr-CA" sz="1100"/>
                    </a:p>
                  </a:txBody>
                  <a:tcPr/>
                </a:tc>
                <a:tc>
                  <a:txBody>
                    <a:bodyPr/>
                    <a:lstStyle/>
                    <a:p>
                      <a:pPr algn="ctr"/>
                      <a:r>
                        <a:rPr lang="fr-CA" sz="1200" b="1" noProof="0">
                          <a:solidFill>
                            <a:srgbClr val="008C53"/>
                          </a:solidFill>
                        </a:rPr>
                        <a:t>Automatisé</a:t>
                      </a:r>
                    </a:p>
                  </a:txBody>
                  <a:tcPr marL="108000" marR="108000" marT="108000" marB="108000"/>
                </a:tc>
                <a:tc>
                  <a:txBody>
                    <a:bodyPr/>
                    <a:lstStyle/>
                    <a:p>
                      <a:pPr marL="171450" marR="0" lvl="0" indent="-171450" algn="l" defTabSz="91389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CA" sz="1175" spc="-5" noProof="0" dirty="0">
                          <a:latin typeface="+mn-lt"/>
                          <a:cs typeface="Lucida Sans"/>
                        </a:rPr>
                        <a:t>À l’heure actuelle, l’organisation s’avère fortement dépendante de processus manuels. Le virage proposé vers des processus davantage automatisés permettrait notamment d’être plus efficace en particulier en ce qui a trait à la surveillance et à la gestion du risque de portefeuilles de Tiers. </a:t>
                      </a:r>
                      <a:endParaRPr lang="fr-CA" sz="1175" noProof="0" dirty="0">
                        <a:latin typeface="+mn-lt"/>
                      </a:endParaRPr>
                    </a:p>
                  </a:txBody>
                  <a:tcPr marL="108000" marR="108000" marT="108000" marB="108000"/>
                </a:tc>
                <a:extLst>
                  <a:ext uri="{0D108BD9-81ED-4DB2-BD59-A6C34878D82A}">
                    <a16:rowId xmlns:a16="http://schemas.microsoft.com/office/drawing/2014/main" val="134116166"/>
                  </a:ext>
                </a:extLst>
              </a:tr>
              <a:tr h="370840">
                <a:tc>
                  <a:txBody>
                    <a:bodyPr/>
                    <a:lstStyle/>
                    <a:p>
                      <a:pPr algn="ctr"/>
                      <a:r>
                        <a:rPr lang="fr-CA" sz="1200" noProof="0">
                          <a:solidFill>
                            <a:srgbClr val="FF0000"/>
                          </a:solidFill>
                        </a:rPr>
                        <a:t>En silos</a:t>
                      </a:r>
                    </a:p>
                  </a:txBody>
                  <a:tcPr marL="108000" marR="108000" marT="108000" marB="108000"/>
                </a:tc>
                <a:tc vMerge="1">
                  <a:txBody>
                    <a:bodyPr/>
                    <a:lstStyle/>
                    <a:p>
                      <a:endParaRPr lang="fr-CA" sz="1100" dirty="0"/>
                    </a:p>
                  </a:txBody>
                  <a:tcPr/>
                </a:tc>
                <a:tc>
                  <a:txBody>
                    <a:bodyPr/>
                    <a:lstStyle/>
                    <a:p>
                      <a:pPr algn="ctr"/>
                      <a:r>
                        <a:rPr lang="fr-CA" sz="1200" b="1" noProof="0">
                          <a:solidFill>
                            <a:srgbClr val="008C53"/>
                          </a:solidFill>
                        </a:rPr>
                        <a:t>Interopérable</a:t>
                      </a:r>
                    </a:p>
                  </a:txBody>
                  <a:tcPr marL="108000" marR="108000" marT="108000" marB="108000"/>
                </a:tc>
                <a:tc>
                  <a:txBody>
                    <a:bodyPr/>
                    <a:lstStyle/>
                    <a:p>
                      <a:pPr marL="171450" indent="-171450">
                        <a:buFont typeface="Wingdings" panose="05000000000000000000" pitchFamily="2" charset="2"/>
                        <a:buChar char="§"/>
                      </a:pPr>
                      <a:r>
                        <a:rPr lang="fr-CA" sz="1175" noProof="0" dirty="0">
                          <a:latin typeface="+mn-lt"/>
                        </a:rPr>
                        <a:t>Les processus actuellement en place ne sont pas entièrement arrimés et s’avèrent parfois éparpillés entre les différentes fonctions. La cible proposée tend vers une plus grande interopérabilité entre les fonctions traitant de continuité des affaires, des données, de la sécurité de l’information, des technologies de l’information et du processus d’évaluation des risques opérationnels et des contrôles.</a:t>
                      </a:r>
                    </a:p>
                  </a:txBody>
                  <a:tcPr marL="108000" marR="108000" marT="108000" marB="108000"/>
                </a:tc>
                <a:extLst>
                  <a:ext uri="{0D108BD9-81ED-4DB2-BD59-A6C34878D82A}">
                    <a16:rowId xmlns:a16="http://schemas.microsoft.com/office/drawing/2014/main" val="3572213339"/>
                  </a:ext>
                </a:extLst>
              </a:tr>
              <a:tr h="370840">
                <a:tc>
                  <a:txBody>
                    <a:bodyPr/>
                    <a:lstStyle/>
                    <a:p>
                      <a:pPr algn="ctr"/>
                      <a:r>
                        <a:rPr lang="fr-CA" sz="1200" noProof="0">
                          <a:solidFill>
                            <a:srgbClr val="FF0000"/>
                          </a:solidFill>
                        </a:rPr>
                        <a:t>Statique</a:t>
                      </a:r>
                    </a:p>
                  </a:txBody>
                  <a:tcPr marL="108000" marR="108000" marT="108000" marB="108000"/>
                </a:tc>
                <a:tc vMerge="1">
                  <a:txBody>
                    <a:bodyPr/>
                    <a:lstStyle/>
                    <a:p>
                      <a:endParaRPr lang="fr-CA" sz="1100"/>
                    </a:p>
                  </a:txBody>
                  <a:tcPr/>
                </a:tc>
                <a:tc>
                  <a:txBody>
                    <a:bodyPr/>
                    <a:lstStyle/>
                    <a:p>
                      <a:pPr algn="ctr"/>
                      <a:r>
                        <a:rPr lang="fr-CA" sz="1200" b="1" noProof="0">
                          <a:solidFill>
                            <a:srgbClr val="008C53"/>
                          </a:solidFill>
                        </a:rPr>
                        <a:t>Évolutif</a:t>
                      </a:r>
                    </a:p>
                  </a:txBody>
                  <a:tcPr marL="108000" marR="108000" marT="108000" marB="108000"/>
                </a:tc>
                <a:tc>
                  <a:txBody>
                    <a:bodyPr/>
                    <a:lstStyle/>
                    <a:p>
                      <a:pPr marL="171450" marR="0" lvl="0" indent="-171450" algn="l" defTabSz="91389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CA" sz="1175" kern="1200" noProof="0" dirty="0">
                          <a:solidFill>
                            <a:schemeClr val="dk1"/>
                          </a:solidFill>
                          <a:latin typeface="+mn-lt"/>
                          <a:ea typeface="+mn-ea"/>
                          <a:cs typeface="+mn-cs"/>
                        </a:rPr>
                        <a:t>La gestion des risques dispose actuellement  d’une vue statique de l’organisation. La cible visée s’aligne notamment sur les attentes réglementaires prescrites et les tendances observées dans l’industrie financière et en phase avec la transformation digitale effectuée au sein du mouvement.</a:t>
                      </a:r>
                    </a:p>
                  </a:txBody>
                  <a:tcPr marL="108000" marR="108000" marT="108000" marB="108000"/>
                </a:tc>
                <a:extLst>
                  <a:ext uri="{0D108BD9-81ED-4DB2-BD59-A6C34878D82A}">
                    <a16:rowId xmlns:a16="http://schemas.microsoft.com/office/drawing/2014/main" val="2534954535"/>
                  </a:ext>
                </a:extLst>
              </a:tr>
              <a:tr h="370840">
                <a:tc>
                  <a:txBody>
                    <a:bodyPr/>
                    <a:lstStyle/>
                    <a:p>
                      <a:pPr algn="ctr"/>
                      <a:r>
                        <a:rPr lang="fr-CA" sz="1200" noProof="0">
                          <a:solidFill>
                            <a:srgbClr val="FF0000"/>
                          </a:solidFill>
                        </a:rPr>
                        <a:t>Réactif</a:t>
                      </a:r>
                    </a:p>
                  </a:txBody>
                  <a:tcPr marL="108000" marR="108000" marT="108000" marB="108000"/>
                </a:tc>
                <a:tc vMerge="1">
                  <a:txBody>
                    <a:bodyPr/>
                    <a:lstStyle/>
                    <a:p>
                      <a:endParaRPr lang="fr-CA" sz="1100"/>
                    </a:p>
                  </a:txBody>
                  <a:tcPr/>
                </a:tc>
                <a:tc>
                  <a:txBody>
                    <a:bodyPr/>
                    <a:lstStyle/>
                    <a:p>
                      <a:pPr algn="ctr"/>
                      <a:r>
                        <a:rPr lang="fr-CA" sz="1200" b="1" noProof="0">
                          <a:solidFill>
                            <a:srgbClr val="008C53"/>
                          </a:solidFill>
                        </a:rPr>
                        <a:t>Proactif</a:t>
                      </a:r>
                    </a:p>
                  </a:txBody>
                  <a:tcPr marL="108000" marR="108000" marT="108000" marB="108000"/>
                </a:tc>
                <a:tc>
                  <a:txBody>
                    <a:bodyPr/>
                    <a:lstStyle/>
                    <a:p>
                      <a:pPr marL="171450" marR="0" lvl="0" indent="-171450" algn="l" defTabSz="913897"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CA" sz="1175" kern="1200" noProof="0" dirty="0">
                          <a:solidFill>
                            <a:schemeClr val="dk1"/>
                          </a:solidFill>
                          <a:latin typeface="+mn-lt"/>
                          <a:ea typeface="+mn-ea"/>
                          <a:cs typeface="+mn-cs"/>
                        </a:rPr>
                        <a:t>Actuellement, la fonction liée à la gestion des risques de Tiers agit en mode réactif et devrait tendre davantage vers une approche proactive notamment en ce qui concerne la planification des activités inhérentes à la continuité des affaires et des stratégies de sorties identifiées en amont. </a:t>
                      </a:r>
                    </a:p>
                  </a:txBody>
                  <a:tcPr marL="108000" marR="108000" marT="108000" marB="108000"/>
                </a:tc>
                <a:extLst>
                  <a:ext uri="{0D108BD9-81ED-4DB2-BD59-A6C34878D82A}">
                    <a16:rowId xmlns:a16="http://schemas.microsoft.com/office/drawing/2014/main" val="3053151119"/>
                  </a:ext>
                </a:extLst>
              </a:tr>
              <a:tr h="370840">
                <a:tc>
                  <a:txBody>
                    <a:bodyPr/>
                    <a:lstStyle/>
                    <a:p>
                      <a:pPr algn="ctr"/>
                      <a:r>
                        <a:rPr lang="fr-CA" sz="1200" noProof="0">
                          <a:solidFill>
                            <a:srgbClr val="FF0000"/>
                          </a:solidFill>
                        </a:rPr>
                        <a:t>Basé sur des procédures statiques</a:t>
                      </a:r>
                    </a:p>
                  </a:txBody>
                  <a:tcPr marL="108000" marR="108000" marT="108000" marB="108000"/>
                </a:tc>
                <a:tc vMerge="1">
                  <a:txBody>
                    <a:bodyPr/>
                    <a:lstStyle/>
                    <a:p>
                      <a:endParaRPr lang="fr-CA" sz="1100" dirty="0"/>
                    </a:p>
                  </a:txBody>
                  <a:tcPr/>
                </a:tc>
                <a:tc>
                  <a:txBody>
                    <a:bodyPr/>
                    <a:lstStyle/>
                    <a:p>
                      <a:pPr algn="ctr"/>
                      <a:r>
                        <a:rPr lang="fr-CA" sz="1200" b="1" noProof="0" dirty="0">
                          <a:solidFill>
                            <a:srgbClr val="008C53"/>
                          </a:solidFill>
                        </a:rPr>
                        <a:t>Basé sur les risques</a:t>
                      </a:r>
                    </a:p>
                  </a:txBody>
                  <a:tcPr marL="108000" marR="108000" marT="108000" marB="108000"/>
                </a:tc>
                <a:tc>
                  <a:txBody>
                    <a:bodyPr/>
                    <a:lstStyle/>
                    <a:p>
                      <a:pPr marL="171450" indent="-171450">
                        <a:buFont typeface="Wingdings" panose="05000000000000000000" pitchFamily="2" charset="2"/>
                        <a:buChar char="§"/>
                      </a:pPr>
                      <a:r>
                        <a:rPr lang="fr-CA" sz="1175" noProof="0" dirty="0">
                          <a:latin typeface="+mn-lt"/>
                        </a:rPr>
                        <a:t>L’évaluation du risque de tiers est présentement basée sur des procédures statiques et ne couvrant pas l’ensemble des risques clefs. La cible visée est que l’évaluation soit davantage axée sur l’ensemble des risques qui vont de pair avec les  meilleures pratiques de l’industrie, observées à cet égard. </a:t>
                      </a:r>
                    </a:p>
                  </a:txBody>
                  <a:tcPr marL="108000" marR="108000" marT="108000" marB="108000"/>
                </a:tc>
                <a:extLst>
                  <a:ext uri="{0D108BD9-81ED-4DB2-BD59-A6C34878D82A}">
                    <a16:rowId xmlns:a16="http://schemas.microsoft.com/office/drawing/2014/main" val="1099210321"/>
                  </a:ext>
                </a:extLst>
              </a:tr>
            </a:tbl>
          </a:graphicData>
        </a:graphic>
      </p:graphicFrame>
      <p:sp>
        <p:nvSpPr>
          <p:cNvPr id="67" name="Flèche droite 181">
            <a:extLst>
              <a:ext uri="{FF2B5EF4-FFF2-40B4-BE49-F238E27FC236}">
                <a16:creationId xmlns:a16="http://schemas.microsoft.com/office/drawing/2014/main" id="{07E38C1B-0476-4890-8EAE-11122B28FB30}"/>
              </a:ext>
            </a:extLst>
          </p:cNvPr>
          <p:cNvSpPr/>
          <p:nvPr/>
        </p:nvSpPr>
        <p:spPr>
          <a:xfrm>
            <a:off x="2122715" y="2418694"/>
            <a:ext cx="1034142" cy="3676952"/>
          </a:xfrm>
          <a:prstGeom prst="rightArrow">
            <a:avLst>
              <a:gd name="adj1" fmla="val 37490"/>
              <a:gd name="adj2" fmla="val 39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70253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109429" y="6374531"/>
            <a:ext cx="767655" cy="476250"/>
          </a:xfrm>
        </p:spPr>
        <p:txBody>
          <a:bodyPr/>
          <a:lstStyle/>
          <a:p>
            <a:pPr marL="0" marR="0" lvl="0" indent="0" algn="r" defTabSz="913920" rtl="0" eaLnBrk="1" fontAlgn="auto" latinLnBrk="0" hangingPunct="1">
              <a:lnSpc>
                <a:spcPct val="100000"/>
              </a:lnSpc>
              <a:spcBef>
                <a:spcPts val="0"/>
              </a:spcBef>
              <a:spcAft>
                <a:spcPts val="0"/>
              </a:spcAft>
              <a:buClrTx/>
              <a:buSzTx/>
              <a:buFontTx/>
              <a:buNone/>
              <a:tabLst/>
              <a:defRPr/>
            </a:pPr>
            <a:fld id="{00EC7536-4046-4F46-856D-63BE82C36B30}" type="slidenum">
              <a:rPr kumimoji="0" lang="fr-CA" sz="1100" b="1" i="0" u="none" strike="noStrike" kern="1200" cap="none" spc="0" normalizeH="0" baseline="0" noProof="0" smtClean="0">
                <a:ln>
                  <a:noFill/>
                </a:ln>
                <a:solidFill>
                  <a:srgbClr val="000000">
                    <a:tint val="75000"/>
                  </a:srgbClr>
                </a:solidFill>
                <a:effectLst/>
                <a:uLnTx/>
                <a:uFillTx/>
                <a:latin typeface="Arial"/>
                <a:ea typeface="+mn-ea"/>
                <a:cs typeface="+mn-cs"/>
              </a:rPr>
              <a:pPr marL="0" marR="0" lvl="0" indent="0" algn="r" defTabSz="913920" rtl="0" eaLnBrk="1" fontAlgn="auto" latinLnBrk="0" hangingPunct="1">
                <a:lnSpc>
                  <a:spcPct val="100000"/>
                </a:lnSpc>
                <a:spcBef>
                  <a:spcPts val="0"/>
                </a:spcBef>
                <a:spcAft>
                  <a:spcPts val="0"/>
                </a:spcAft>
                <a:buClrTx/>
                <a:buSzTx/>
                <a:buFontTx/>
                <a:buNone/>
                <a:tabLst/>
                <a:defRPr/>
              </a:pPr>
              <a:t>4</a:t>
            </a:fld>
            <a:endParaRPr kumimoji="0" lang="fr-CA" sz="1100" b="1" i="0" u="none" strike="noStrike" kern="1200" cap="none" spc="0" normalizeH="0" baseline="0" noProof="0" dirty="0">
              <a:ln>
                <a:noFill/>
              </a:ln>
              <a:solidFill>
                <a:srgbClr val="000000">
                  <a:tint val="75000"/>
                </a:srgbClr>
              </a:solidFill>
              <a:effectLst/>
              <a:uLnTx/>
              <a:uFillTx/>
              <a:latin typeface="Arial"/>
              <a:ea typeface="+mn-ea"/>
              <a:cs typeface="+mn-cs"/>
            </a:endParaRPr>
          </a:p>
        </p:txBody>
      </p:sp>
      <p:graphicFrame>
        <p:nvGraphicFramePr>
          <p:cNvPr id="16" name="Tableau 15"/>
          <p:cNvGraphicFramePr>
            <a:graphicFrameLocks noGrp="1"/>
          </p:cNvGraphicFramePr>
          <p:nvPr>
            <p:extLst>
              <p:ext uri="{D42A27DB-BD31-4B8C-83A1-F6EECF244321}">
                <p14:modId xmlns:p14="http://schemas.microsoft.com/office/powerpoint/2010/main" val="3602743821"/>
              </p:ext>
            </p:extLst>
          </p:nvPr>
        </p:nvGraphicFramePr>
        <p:xfrm>
          <a:off x="7233743" y="1853852"/>
          <a:ext cx="4259513" cy="4528679"/>
        </p:xfrm>
        <a:graphic>
          <a:graphicData uri="http://schemas.openxmlformats.org/drawingml/2006/table">
            <a:tbl>
              <a:tblPr firstRow="1" bandRow="1">
                <a:tableStyleId>{5C22544A-7EE6-4342-B048-85BDC9FD1C3A}</a:tableStyleId>
              </a:tblPr>
              <a:tblGrid>
                <a:gridCol w="4259513">
                  <a:extLst>
                    <a:ext uri="{9D8B030D-6E8A-4147-A177-3AD203B41FA5}">
                      <a16:colId xmlns:a16="http://schemas.microsoft.com/office/drawing/2014/main" val="20000"/>
                    </a:ext>
                  </a:extLst>
                </a:gridCol>
              </a:tblGrid>
              <a:tr h="492738">
                <a:tc>
                  <a:txBody>
                    <a:bodyPr/>
                    <a:lstStyle/>
                    <a:p>
                      <a:pPr algn="ctr"/>
                      <a:r>
                        <a:rPr lang="fr-CA" sz="1200" dirty="0"/>
                        <a:t>Résultats attendus</a:t>
                      </a:r>
                    </a:p>
                  </a:txBody>
                  <a:tcPr/>
                </a:tc>
                <a:extLst>
                  <a:ext uri="{0D108BD9-81ED-4DB2-BD59-A6C34878D82A}">
                    <a16:rowId xmlns:a16="http://schemas.microsoft.com/office/drawing/2014/main" val="10000"/>
                  </a:ext>
                </a:extLst>
              </a:tr>
              <a:tr h="556223">
                <a:tc>
                  <a:txBody>
                    <a:bodyPr/>
                    <a:lstStyle/>
                    <a:p>
                      <a:pPr marL="183515"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a:ln>
                            <a:noFill/>
                          </a:ln>
                          <a:solidFill>
                            <a:srgbClr val="000000"/>
                          </a:solidFill>
                          <a:effectLst/>
                          <a:uLnTx/>
                          <a:uFillTx/>
                          <a:latin typeface="+mn-lt"/>
                          <a:ea typeface="+mn-ea"/>
                          <a:cs typeface="Arial"/>
                        </a:rPr>
                        <a:t>Alignement avec le programme global  de gestion des risques opérationnels (comprenant les 12 categories de ROR)</a:t>
                      </a:r>
                      <a:endParaRPr kumimoji="0" lang="fr-CA" sz="1100" b="0" i="0" u="none" strike="noStrike" kern="1200" cap="none" spc="0" normalizeH="0" baseline="0" noProof="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1"/>
                  </a:ext>
                </a:extLst>
              </a:tr>
              <a:tr h="556223">
                <a:tc>
                  <a:txBody>
                    <a:bodyPr/>
                    <a:lstStyle/>
                    <a:p>
                      <a:pPr marL="18288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dirty="0">
                          <a:ln>
                            <a:noFill/>
                          </a:ln>
                          <a:solidFill>
                            <a:srgbClr val="000000"/>
                          </a:solidFill>
                          <a:effectLst/>
                          <a:uLnTx/>
                          <a:uFillTx/>
                          <a:latin typeface="+mn-lt"/>
                          <a:ea typeface="+mn-ea"/>
                          <a:cs typeface="Arial"/>
                        </a:rPr>
                        <a:t>Livraison d’un programme de gestion des risques de tiers de qualité allant de pair avec les pratiques observées dans l’industrie</a:t>
                      </a:r>
                      <a:endParaRPr kumimoji="0" lang="fr-CA" sz="1100" b="0" i="0" u="none" strike="noStrike" kern="1200" cap="none" spc="0" normalizeH="0" baseline="0" noProof="0" dirty="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2"/>
                  </a:ext>
                </a:extLst>
              </a:tr>
              <a:tr h="333734">
                <a:tc>
                  <a:txBody>
                    <a:bodyPr/>
                    <a:lstStyle/>
                    <a:p>
                      <a:pPr marL="18288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0" normalizeH="0" baseline="0" noProof="0">
                          <a:ln>
                            <a:noFill/>
                          </a:ln>
                          <a:solidFill>
                            <a:srgbClr val="000000"/>
                          </a:solidFill>
                          <a:effectLst/>
                          <a:uLnTx/>
                          <a:uFillTx/>
                          <a:latin typeface="+mn-lt"/>
                          <a:ea typeface="+mn-ea"/>
                          <a:cs typeface="Arial"/>
                        </a:rPr>
                        <a:t>Vision et couverture 360 º des risques de Tiers</a:t>
                      </a:r>
                    </a:p>
                  </a:txBody>
                  <a:tcPr>
                    <a:solidFill>
                      <a:schemeClr val="bg1">
                        <a:lumMod val="95000"/>
                      </a:schemeClr>
                    </a:solidFill>
                  </a:tcPr>
                </a:tc>
                <a:extLst>
                  <a:ext uri="{0D108BD9-81ED-4DB2-BD59-A6C34878D82A}">
                    <a16:rowId xmlns:a16="http://schemas.microsoft.com/office/drawing/2014/main" val="10003"/>
                  </a:ext>
                </a:extLst>
              </a:tr>
              <a:tr h="333734">
                <a:tc>
                  <a:txBody>
                    <a:bodyPr/>
                    <a:lstStyle/>
                    <a:p>
                      <a:pPr marL="18288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dirty="0">
                          <a:ln>
                            <a:noFill/>
                          </a:ln>
                          <a:solidFill>
                            <a:srgbClr val="000000"/>
                          </a:solidFill>
                          <a:effectLst/>
                          <a:uLnTx/>
                          <a:uFillTx/>
                          <a:latin typeface="+mn-lt"/>
                          <a:ea typeface="+mn-ea"/>
                          <a:cs typeface="Arial"/>
                        </a:rPr>
                        <a:t>Gestion exhaustive des données</a:t>
                      </a:r>
                      <a:endParaRPr kumimoji="0" lang="fr-CA" sz="1100" b="0" i="0" u="none" strike="noStrike" kern="1200" cap="none" spc="0" normalizeH="0" baseline="0" noProof="0" dirty="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4"/>
                  </a:ext>
                </a:extLst>
              </a:tr>
              <a:tr h="348491">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0" normalizeH="0" baseline="0" noProof="0" dirty="0">
                          <a:ln>
                            <a:noFill/>
                          </a:ln>
                          <a:solidFill>
                            <a:srgbClr val="000000"/>
                          </a:solidFill>
                          <a:effectLst/>
                          <a:uLnTx/>
                          <a:uFillTx/>
                          <a:latin typeface="+mn-lt"/>
                          <a:ea typeface="+mn-ea"/>
                          <a:cs typeface="Arial"/>
                        </a:rPr>
                        <a:t>Sécurité renforcée de la donnée</a:t>
                      </a:r>
                    </a:p>
                  </a:txBody>
                  <a:tcPr>
                    <a:solidFill>
                      <a:schemeClr val="bg1">
                        <a:lumMod val="95000"/>
                      </a:schemeClr>
                    </a:solidFill>
                  </a:tcPr>
                </a:tc>
                <a:extLst>
                  <a:ext uri="{0D108BD9-81ED-4DB2-BD59-A6C34878D82A}">
                    <a16:rowId xmlns:a16="http://schemas.microsoft.com/office/drawing/2014/main" val="3061906690"/>
                  </a:ext>
                </a:extLst>
              </a:tr>
              <a:tr h="348491">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dirty="0">
                          <a:ln>
                            <a:noFill/>
                          </a:ln>
                          <a:solidFill>
                            <a:srgbClr val="000000"/>
                          </a:solidFill>
                          <a:effectLst/>
                          <a:uLnTx/>
                          <a:uFillTx/>
                          <a:latin typeface="+mn-lt"/>
                          <a:ea typeface="+mn-ea"/>
                          <a:cs typeface="Arial"/>
                        </a:rPr>
                        <a:t>Analytique des données</a:t>
                      </a:r>
                      <a:endParaRPr kumimoji="0" lang="fr-CA" sz="1100" b="0" i="0" u="none" strike="noStrike" kern="1200" cap="none" spc="-5" normalizeH="0" baseline="0" dirty="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5"/>
                  </a:ext>
                </a:extLst>
              </a:tr>
              <a:tr h="333734">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5" normalizeH="0" baseline="0" noProof="0" dirty="0">
                          <a:ln>
                            <a:noFill/>
                          </a:ln>
                          <a:solidFill>
                            <a:srgbClr val="000000"/>
                          </a:solidFill>
                          <a:effectLst/>
                          <a:uLnTx/>
                          <a:uFillTx/>
                          <a:latin typeface="+mn-lt"/>
                          <a:ea typeface="+mn-ea"/>
                          <a:cs typeface="Arial"/>
                        </a:rPr>
                        <a:t>Amélioration de l’expérience clients des différentes parties prenantes </a:t>
                      </a:r>
                      <a:endParaRPr kumimoji="0" lang="fr-CA" sz="1100" b="0" i="0" u="none" strike="noStrike" kern="1200" cap="none" spc="0" normalizeH="0" baseline="0" noProof="0" dirty="0">
                        <a:ln>
                          <a:noFill/>
                        </a:ln>
                        <a:solidFill>
                          <a:srgbClr val="000000"/>
                        </a:solidFill>
                        <a:effectLst/>
                        <a:uLnTx/>
                        <a:uFillTx/>
                        <a:latin typeface="+mn-lt"/>
                        <a:ea typeface="+mn-ea"/>
                        <a:cs typeface="Arial"/>
                      </a:endParaRPr>
                    </a:p>
                  </a:txBody>
                  <a:tcPr>
                    <a:solidFill>
                      <a:schemeClr val="bg1">
                        <a:lumMod val="95000"/>
                      </a:schemeClr>
                    </a:solidFill>
                  </a:tcPr>
                </a:tc>
                <a:extLst>
                  <a:ext uri="{0D108BD9-81ED-4DB2-BD59-A6C34878D82A}">
                    <a16:rowId xmlns:a16="http://schemas.microsoft.com/office/drawing/2014/main" val="10006"/>
                  </a:ext>
                </a:extLst>
              </a:tr>
              <a:tr h="333734">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0" normalizeH="0" baseline="0" noProof="0" dirty="0">
                          <a:ln>
                            <a:noFill/>
                          </a:ln>
                          <a:solidFill>
                            <a:srgbClr val="000000"/>
                          </a:solidFill>
                          <a:effectLst/>
                          <a:uLnTx/>
                          <a:uFillTx/>
                          <a:latin typeface="+mn-lt"/>
                          <a:ea typeface="+mn-ea"/>
                          <a:cs typeface="Arial"/>
                        </a:rPr>
                        <a:t>Amélioration des outils disponibles</a:t>
                      </a:r>
                    </a:p>
                  </a:txBody>
                  <a:tcPr>
                    <a:solidFill>
                      <a:schemeClr val="bg1">
                        <a:lumMod val="95000"/>
                      </a:schemeClr>
                    </a:solidFill>
                  </a:tcPr>
                </a:tc>
                <a:extLst>
                  <a:ext uri="{0D108BD9-81ED-4DB2-BD59-A6C34878D82A}">
                    <a16:rowId xmlns:a16="http://schemas.microsoft.com/office/drawing/2014/main" val="3772990937"/>
                  </a:ext>
                </a:extLst>
              </a:tr>
              <a:tr h="333734">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0" normalizeH="0" baseline="0" noProof="0" dirty="0">
                          <a:ln>
                            <a:noFill/>
                          </a:ln>
                          <a:solidFill>
                            <a:srgbClr val="000000"/>
                          </a:solidFill>
                          <a:effectLst/>
                          <a:uLnTx/>
                          <a:uFillTx/>
                          <a:latin typeface="+mn-lt"/>
                          <a:ea typeface="+mn-ea"/>
                          <a:cs typeface="Arial"/>
                        </a:rPr>
                        <a:t>Intégration et évaluation des risques liées aux fintech</a:t>
                      </a:r>
                    </a:p>
                  </a:txBody>
                  <a:tcPr>
                    <a:solidFill>
                      <a:schemeClr val="bg1">
                        <a:lumMod val="95000"/>
                      </a:schemeClr>
                    </a:solidFill>
                  </a:tcPr>
                </a:tc>
                <a:extLst>
                  <a:ext uri="{0D108BD9-81ED-4DB2-BD59-A6C34878D82A}">
                    <a16:rowId xmlns:a16="http://schemas.microsoft.com/office/drawing/2014/main" val="1078854542"/>
                  </a:ext>
                </a:extLst>
              </a:tr>
              <a:tr h="333734">
                <a:tc>
                  <a:txBody>
                    <a:bodyPr/>
                    <a:lstStyle/>
                    <a:p>
                      <a:pPr marL="184150" marR="508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
                        <a:tabLst/>
                        <a:defRPr/>
                      </a:pPr>
                      <a:r>
                        <a:rPr kumimoji="0" lang="fr-CA" sz="1100" b="0" i="0" u="none" strike="noStrike" kern="1200" cap="none" spc="0" normalizeH="0" baseline="0" noProof="0" dirty="0">
                          <a:ln>
                            <a:noFill/>
                          </a:ln>
                          <a:solidFill>
                            <a:srgbClr val="000000"/>
                          </a:solidFill>
                          <a:effectLst/>
                          <a:uLnTx/>
                          <a:uFillTx/>
                          <a:latin typeface="+mn-lt"/>
                          <a:ea typeface="+mn-ea"/>
                          <a:cs typeface="Arial"/>
                        </a:rPr>
                        <a:t>Proactivité dans l’indentification et l’évaluation des risques émergents</a:t>
                      </a:r>
                    </a:p>
                  </a:txBody>
                  <a:tcPr>
                    <a:solidFill>
                      <a:schemeClr val="bg1">
                        <a:lumMod val="95000"/>
                      </a:schemeClr>
                    </a:solidFill>
                  </a:tcPr>
                </a:tc>
                <a:extLst>
                  <a:ext uri="{0D108BD9-81ED-4DB2-BD59-A6C34878D82A}">
                    <a16:rowId xmlns:a16="http://schemas.microsoft.com/office/drawing/2014/main" val="2285303557"/>
                  </a:ext>
                </a:extLst>
              </a:tr>
            </a:tbl>
          </a:graphicData>
        </a:graphic>
      </p:graphicFrame>
      <p:sp>
        <p:nvSpPr>
          <p:cNvPr id="17" name="ZoneTexte 16">
            <a:extLst>
              <a:ext uri="{FF2B5EF4-FFF2-40B4-BE49-F238E27FC236}">
                <a16:creationId xmlns:a16="http://schemas.microsoft.com/office/drawing/2014/main" id="{BA2C3F10-C469-4618-B25E-D19E0D71D1D9}"/>
              </a:ext>
            </a:extLst>
          </p:cNvPr>
          <p:cNvSpPr txBox="1"/>
          <p:nvPr>
            <p:custDataLst>
              <p:tags r:id="rId1"/>
            </p:custDataLst>
          </p:nvPr>
        </p:nvSpPr>
        <p:spPr>
          <a:xfrm>
            <a:off x="698743" y="1551835"/>
            <a:ext cx="5494924" cy="1856919"/>
          </a:xfrm>
          <a:prstGeom prst="rect">
            <a:avLst/>
          </a:prstGeom>
          <a:noFill/>
          <a:ln>
            <a:solidFill>
              <a:schemeClr val="tx1"/>
            </a:solidFill>
          </a:ln>
        </p:spPr>
        <p:txBody>
          <a:bodyPr wrap="square" rtlCol="0">
            <a:spAutoFit/>
          </a:bodyPr>
          <a:lstStyle/>
          <a:p>
            <a:pPr marL="182880" lvl="0" indent="-182880">
              <a:spcBef>
                <a:spcPts val="7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Augmenter la couverture de la gestion des activités inhérentes aux Tiers au sein de l’organisation.</a:t>
            </a:r>
          </a:p>
          <a:p>
            <a:pPr marL="182880" lvl="0" indent="-182880">
              <a:spcBef>
                <a:spcPts val="7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Cartographie approfondie des catégories des Tiers et de leurs activités</a:t>
            </a:r>
          </a:p>
          <a:p>
            <a:pPr marL="182880" lvl="0" indent="-182880">
              <a:spcBef>
                <a:spcPts val="7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Segmentation des Tiers selon une approche davantage axée sur les risques</a:t>
            </a:r>
          </a:p>
          <a:p>
            <a:pPr marL="182880" lvl="0" indent="-182880">
              <a:spcBef>
                <a:spcPts val="6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Évaluation intégrée des risques liées aux Tiers dans la gestion du RO</a:t>
            </a:r>
          </a:p>
          <a:p>
            <a:pPr marL="182880" lvl="0" indent="-182880">
              <a:spcBef>
                <a:spcPts val="6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Surveillance continue des risques liés aux Tiers et mitigation proactive des risques.</a:t>
            </a:r>
            <a:endParaRPr lang="fr-CA" sz="1100" dirty="0">
              <a:solidFill>
                <a:srgbClr val="000000"/>
              </a:solidFill>
              <a:latin typeface="Arial" panose="020B0604020202020204" pitchFamily="34" charset="0"/>
              <a:cs typeface="Arial" panose="020B0604020202020204" pitchFamily="34" charset="0"/>
            </a:endParaRPr>
          </a:p>
          <a:p>
            <a:pPr marL="182880" lvl="0" indent="-182880">
              <a:spcBef>
                <a:spcPts val="600"/>
              </a:spcBef>
              <a:buFont typeface="Wingdings" panose="05000000000000000000" pitchFamily="2" charset="2"/>
              <a:buChar char="§"/>
              <a:tabLst>
                <a:tab pos="297815" algn="l"/>
                <a:tab pos="298450" algn="l"/>
              </a:tabLst>
              <a:defRPr/>
            </a:pPr>
            <a:r>
              <a:rPr lang="fr-CA" sz="1100" spc="-5" dirty="0">
                <a:solidFill>
                  <a:srgbClr val="000000"/>
                </a:solidFill>
                <a:latin typeface="Arial" panose="020B0604020202020204" pitchFamily="34" charset="0"/>
                <a:cs typeface="Arial" panose="020B0604020202020204" pitchFamily="34" charset="0"/>
              </a:rPr>
              <a:t>Gérer et évaluer le risque de tiers de manière globale (incluant notamment les aspects environnementaux, sociaux et liés à la gouvernance)</a:t>
            </a:r>
            <a:endParaRPr lang="fr-CA" sz="1100" dirty="0">
              <a:solidFill>
                <a:srgbClr val="000000"/>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1429469-972F-4844-8998-84B245C7D48B}"/>
              </a:ext>
            </a:extLst>
          </p:cNvPr>
          <p:cNvSpPr/>
          <p:nvPr/>
        </p:nvSpPr>
        <p:spPr>
          <a:xfrm>
            <a:off x="432146" y="301918"/>
            <a:ext cx="9100376" cy="337056"/>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22" name="Titre 2">
            <a:extLst>
              <a:ext uri="{FF2B5EF4-FFF2-40B4-BE49-F238E27FC236}">
                <a16:creationId xmlns:a16="http://schemas.microsoft.com/office/drawing/2014/main" id="{CF6994F9-FB33-418D-A631-5AF51EAC9C1E}"/>
              </a:ext>
            </a:extLst>
          </p:cNvPr>
          <p:cNvSpPr>
            <a:spLocks noGrp="1"/>
          </p:cNvSpPr>
          <p:nvPr>
            <p:ph type="title"/>
          </p:nvPr>
        </p:nvSpPr>
        <p:spPr>
          <a:xfrm>
            <a:off x="553533" y="374589"/>
            <a:ext cx="10811195" cy="212826"/>
          </a:xfrm>
        </p:spPr>
        <p:txBody>
          <a:bodyPr anchor="ctr"/>
          <a:lstStyle/>
          <a:p>
            <a:pPr>
              <a:spcAft>
                <a:spcPts val="600"/>
              </a:spcAft>
            </a:pPr>
            <a:r>
              <a:rPr lang="fr-CA" sz="1800" b="1" spc="-5" dirty="0">
                <a:solidFill>
                  <a:srgbClr val="008C53"/>
                </a:solidFill>
                <a:cs typeface="Arial"/>
              </a:rPr>
              <a:t>Éléments clés de la transformation du Programme:  Objectifs et résultats</a:t>
            </a:r>
            <a:endParaRPr lang="fr-CA" sz="1300" dirty="0">
              <a:solidFill>
                <a:schemeClr val="accent3"/>
              </a:solidFill>
            </a:endParaRPr>
          </a:p>
        </p:txBody>
      </p:sp>
      <p:pic>
        <p:nvPicPr>
          <p:cNvPr id="19" name="Picture 57">
            <a:extLst>
              <a:ext uri="{FF2B5EF4-FFF2-40B4-BE49-F238E27FC236}">
                <a16:creationId xmlns:a16="http://schemas.microsoft.com/office/drawing/2014/main" id="{D8496D9C-6FC2-4D92-9B45-E58DAB7A24A3}"/>
              </a:ext>
            </a:extLst>
          </p:cNvPr>
          <p:cNvPicPr>
            <a:picLocks noChangeAspect="1"/>
          </p:cNvPicPr>
          <p:nvPr/>
        </p:nvPicPr>
        <p:blipFill>
          <a:blip r:embed="rId4"/>
          <a:stretch>
            <a:fillRect/>
          </a:stretch>
        </p:blipFill>
        <p:spPr>
          <a:xfrm>
            <a:off x="687440" y="4024272"/>
            <a:ext cx="5446393" cy="2645654"/>
          </a:xfrm>
          <a:prstGeom prst="rect">
            <a:avLst/>
          </a:prstGeom>
          <a:ln>
            <a:noFill/>
          </a:ln>
        </p:spPr>
      </p:pic>
      <p:sp>
        <p:nvSpPr>
          <p:cNvPr id="3" name="ZoneTexte 2">
            <a:extLst>
              <a:ext uri="{FF2B5EF4-FFF2-40B4-BE49-F238E27FC236}">
                <a16:creationId xmlns:a16="http://schemas.microsoft.com/office/drawing/2014/main" id="{6405E51B-5129-4325-B5C9-0BC5FF9D4C15}"/>
              </a:ext>
            </a:extLst>
          </p:cNvPr>
          <p:cNvSpPr txBox="1"/>
          <p:nvPr/>
        </p:nvSpPr>
        <p:spPr>
          <a:xfrm>
            <a:off x="698743" y="1058647"/>
            <a:ext cx="5494923" cy="307777"/>
          </a:xfrm>
          <a:prstGeom prst="rect">
            <a:avLst/>
          </a:prstGeom>
          <a:solidFill>
            <a:srgbClr val="008C53"/>
          </a:solidFill>
        </p:spPr>
        <p:txBody>
          <a:bodyPr wrap="square" rtlCol="0">
            <a:spAutoFit/>
          </a:bodyPr>
          <a:lstStyle/>
          <a:p>
            <a:r>
              <a:rPr lang="fr-CA" sz="1400" dirty="0">
                <a:solidFill>
                  <a:schemeClr val="bg1"/>
                </a:solidFill>
              </a:rPr>
              <a:t>Objectifs</a:t>
            </a:r>
          </a:p>
        </p:txBody>
      </p:sp>
      <p:sp>
        <p:nvSpPr>
          <p:cNvPr id="2" name="Flèche : bas 1">
            <a:extLst>
              <a:ext uri="{FF2B5EF4-FFF2-40B4-BE49-F238E27FC236}">
                <a16:creationId xmlns:a16="http://schemas.microsoft.com/office/drawing/2014/main" id="{27242446-74A3-4041-9FAB-041299FC6D4B}"/>
              </a:ext>
            </a:extLst>
          </p:cNvPr>
          <p:cNvSpPr/>
          <p:nvPr/>
        </p:nvSpPr>
        <p:spPr>
          <a:xfrm>
            <a:off x="2710213" y="3531783"/>
            <a:ext cx="1643743" cy="459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Flèche : bas 17">
            <a:extLst>
              <a:ext uri="{FF2B5EF4-FFF2-40B4-BE49-F238E27FC236}">
                <a16:creationId xmlns:a16="http://schemas.microsoft.com/office/drawing/2014/main" id="{2C12973D-7E9C-48E1-877C-2826435D063D}"/>
              </a:ext>
            </a:extLst>
          </p:cNvPr>
          <p:cNvSpPr/>
          <p:nvPr/>
        </p:nvSpPr>
        <p:spPr>
          <a:xfrm rot="16200000">
            <a:off x="5447662" y="3970817"/>
            <a:ext cx="2403341" cy="653595"/>
          </a:xfrm>
          <a:prstGeom prst="downArrow">
            <a:avLst>
              <a:gd name="adj1" fmla="val 50000"/>
              <a:gd name="adj2" fmla="val 384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87157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69" name="Diapositive think-cell" r:id="rId39" imgW="473" imgH="476" progId="TCLayout.ActiveDocument.1">
                  <p:embed/>
                </p:oleObj>
              </mc:Choice>
              <mc:Fallback>
                <p:oleObj name="Diapositive think-cell" r:id="rId39" imgW="473" imgH="476" progId="TCLayout.ActiveDocument.1">
                  <p:embed/>
                  <p:pic>
                    <p:nvPicPr>
                      <p:cNvPr id="3" name="Objet 2" hidden="1"/>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fr-CA" sz="2800" b="1" dirty="0">
              <a:latin typeface="Arial" panose="020B0604020202020204" pitchFamily="34" charset="0"/>
              <a:ea typeface="+mj-ea"/>
              <a:cs typeface="+mj-cs"/>
              <a:sym typeface="Arial" panose="020B0604020202020204" pitchFamily="34" charset="0"/>
            </a:endParaRPr>
          </a:p>
        </p:txBody>
      </p:sp>
      <p:sp>
        <p:nvSpPr>
          <p:cNvPr id="115" name="Freeform 79"/>
          <p:cNvSpPr>
            <a:spLocks/>
          </p:cNvSpPr>
          <p:nvPr>
            <p:custDataLst>
              <p:tags r:id="rId4"/>
            </p:custDataLst>
          </p:nvPr>
        </p:nvSpPr>
        <p:spPr bwMode="auto">
          <a:xfrm>
            <a:off x="3611655" y="3049310"/>
            <a:ext cx="8287120" cy="1466353"/>
          </a:xfrm>
          <a:custGeom>
            <a:avLst/>
            <a:gdLst>
              <a:gd name="T0" fmla="*/ 1984 w 1987"/>
              <a:gd name="T1" fmla="*/ 346 h 676"/>
              <a:gd name="T2" fmla="*/ 1914 w 1987"/>
              <a:gd name="T3" fmla="*/ 469 h 676"/>
              <a:gd name="T4" fmla="*/ 1890 w 1987"/>
              <a:gd name="T5" fmla="*/ 511 h 676"/>
              <a:gd name="T6" fmla="*/ 1801 w 1987"/>
              <a:gd name="T7" fmla="*/ 667 h 676"/>
              <a:gd name="T8" fmla="*/ 1786 w 1987"/>
              <a:gd name="T9" fmla="*/ 676 h 676"/>
              <a:gd name="T10" fmla="*/ 0 w 1987"/>
              <a:gd name="T11" fmla="*/ 676 h 676"/>
              <a:gd name="T12" fmla="*/ 0 w 1987"/>
              <a:gd name="T13" fmla="*/ 0 h 676"/>
              <a:gd name="T14" fmla="*/ 1786 w 1987"/>
              <a:gd name="T15" fmla="*/ 0 h 676"/>
              <a:gd name="T16" fmla="*/ 1801 w 1987"/>
              <a:gd name="T17" fmla="*/ 9 h 676"/>
              <a:gd name="T18" fmla="*/ 1890 w 1987"/>
              <a:gd name="T19" fmla="*/ 165 h 676"/>
              <a:gd name="T20" fmla="*/ 1984 w 1987"/>
              <a:gd name="T21" fmla="*/ 329 h 676"/>
              <a:gd name="T22" fmla="*/ 1984 w 1987"/>
              <a:gd name="T23" fmla="*/ 34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7" h="676">
                <a:moveTo>
                  <a:pt x="1984" y="346"/>
                </a:moveTo>
                <a:cubicBezTo>
                  <a:pt x="1914" y="469"/>
                  <a:pt x="1914" y="469"/>
                  <a:pt x="1914" y="469"/>
                </a:cubicBezTo>
                <a:cubicBezTo>
                  <a:pt x="1890" y="511"/>
                  <a:pt x="1890" y="511"/>
                  <a:pt x="1890" y="511"/>
                </a:cubicBezTo>
                <a:cubicBezTo>
                  <a:pt x="1801" y="667"/>
                  <a:pt x="1801" y="667"/>
                  <a:pt x="1801" y="667"/>
                </a:cubicBezTo>
                <a:cubicBezTo>
                  <a:pt x="1798" y="672"/>
                  <a:pt x="1793" y="676"/>
                  <a:pt x="1786" y="676"/>
                </a:cubicBezTo>
                <a:cubicBezTo>
                  <a:pt x="0" y="676"/>
                  <a:pt x="0" y="676"/>
                  <a:pt x="0" y="676"/>
                </a:cubicBezTo>
                <a:cubicBezTo>
                  <a:pt x="0" y="0"/>
                  <a:pt x="0" y="0"/>
                  <a:pt x="0" y="0"/>
                </a:cubicBezTo>
                <a:cubicBezTo>
                  <a:pt x="1786" y="0"/>
                  <a:pt x="1786" y="0"/>
                  <a:pt x="1786" y="0"/>
                </a:cubicBezTo>
                <a:cubicBezTo>
                  <a:pt x="1793" y="0"/>
                  <a:pt x="1798" y="4"/>
                  <a:pt x="1801" y="9"/>
                </a:cubicBezTo>
                <a:cubicBezTo>
                  <a:pt x="1890" y="165"/>
                  <a:pt x="1890" y="165"/>
                  <a:pt x="1890" y="165"/>
                </a:cubicBezTo>
                <a:cubicBezTo>
                  <a:pt x="1984" y="329"/>
                  <a:pt x="1984" y="329"/>
                  <a:pt x="1984" y="329"/>
                </a:cubicBezTo>
                <a:cubicBezTo>
                  <a:pt x="1987" y="335"/>
                  <a:pt x="1987" y="341"/>
                  <a:pt x="1984" y="346"/>
                </a:cubicBezTo>
                <a:close/>
              </a:path>
            </a:pathLst>
          </a:custGeom>
          <a:solidFill>
            <a:schemeClr val="accent6">
              <a:lumMod val="40000"/>
              <a:lumOff val="6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16" name="Freeform 79"/>
          <p:cNvSpPr>
            <a:spLocks/>
          </p:cNvSpPr>
          <p:nvPr>
            <p:custDataLst>
              <p:tags r:id="rId5"/>
            </p:custDataLst>
          </p:nvPr>
        </p:nvSpPr>
        <p:spPr bwMode="auto">
          <a:xfrm>
            <a:off x="3627023" y="1643958"/>
            <a:ext cx="8271752" cy="1296000"/>
          </a:xfrm>
          <a:custGeom>
            <a:avLst/>
            <a:gdLst>
              <a:gd name="T0" fmla="*/ 1984 w 1987"/>
              <a:gd name="T1" fmla="*/ 346 h 676"/>
              <a:gd name="T2" fmla="*/ 1914 w 1987"/>
              <a:gd name="T3" fmla="*/ 469 h 676"/>
              <a:gd name="T4" fmla="*/ 1890 w 1987"/>
              <a:gd name="T5" fmla="*/ 511 h 676"/>
              <a:gd name="T6" fmla="*/ 1801 w 1987"/>
              <a:gd name="T7" fmla="*/ 667 h 676"/>
              <a:gd name="T8" fmla="*/ 1786 w 1987"/>
              <a:gd name="T9" fmla="*/ 676 h 676"/>
              <a:gd name="T10" fmla="*/ 0 w 1987"/>
              <a:gd name="T11" fmla="*/ 676 h 676"/>
              <a:gd name="T12" fmla="*/ 0 w 1987"/>
              <a:gd name="T13" fmla="*/ 0 h 676"/>
              <a:gd name="T14" fmla="*/ 1786 w 1987"/>
              <a:gd name="T15" fmla="*/ 0 h 676"/>
              <a:gd name="T16" fmla="*/ 1801 w 1987"/>
              <a:gd name="T17" fmla="*/ 9 h 676"/>
              <a:gd name="T18" fmla="*/ 1890 w 1987"/>
              <a:gd name="T19" fmla="*/ 165 h 676"/>
              <a:gd name="T20" fmla="*/ 1984 w 1987"/>
              <a:gd name="T21" fmla="*/ 329 h 676"/>
              <a:gd name="T22" fmla="*/ 1984 w 1987"/>
              <a:gd name="T23" fmla="*/ 34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7" h="676">
                <a:moveTo>
                  <a:pt x="1984" y="346"/>
                </a:moveTo>
                <a:cubicBezTo>
                  <a:pt x="1914" y="469"/>
                  <a:pt x="1914" y="469"/>
                  <a:pt x="1914" y="469"/>
                </a:cubicBezTo>
                <a:cubicBezTo>
                  <a:pt x="1890" y="511"/>
                  <a:pt x="1890" y="511"/>
                  <a:pt x="1890" y="511"/>
                </a:cubicBezTo>
                <a:cubicBezTo>
                  <a:pt x="1801" y="667"/>
                  <a:pt x="1801" y="667"/>
                  <a:pt x="1801" y="667"/>
                </a:cubicBezTo>
                <a:cubicBezTo>
                  <a:pt x="1798" y="672"/>
                  <a:pt x="1793" y="676"/>
                  <a:pt x="1786" y="676"/>
                </a:cubicBezTo>
                <a:cubicBezTo>
                  <a:pt x="0" y="676"/>
                  <a:pt x="0" y="676"/>
                  <a:pt x="0" y="676"/>
                </a:cubicBezTo>
                <a:cubicBezTo>
                  <a:pt x="0" y="0"/>
                  <a:pt x="0" y="0"/>
                  <a:pt x="0" y="0"/>
                </a:cubicBezTo>
                <a:cubicBezTo>
                  <a:pt x="1786" y="0"/>
                  <a:pt x="1786" y="0"/>
                  <a:pt x="1786" y="0"/>
                </a:cubicBezTo>
                <a:cubicBezTo>
                  <a:pt x="1793" y="0"/>
                  <a:pt x="1798" y="4"/>
                  <a:pt x="1801" y="9"/>
                </a:cubicBezTo>
                <a:cubicBezTo>
                  <a:pt x="1890" y="165"/>
                  <a:pt x="1890" y="165"/>
                  <a:pt x="1890" y="165"/>
                </a:cubicBezTo>
                <a:cubicBezTo>
                  <a:pt x="1984" y="329"/>
                  <a:pt x="1984" y="329"/>
                  <a:pt x="1984" y="329"/>
                </a:cubicBezTo>
                <a:cubicBezTo>
                  <a:pt x="1987" y="335"/>
                  <a:pt x="1987" y="341"/>
                  <a:pt x="1984" y="346"/>
                </a:cubicBezTo>
                <a:close/>
              </a:path>
            </a:pathLst>
          </a:custGeom>
          <a:solidFill>
            <a:schemeClr val="accent4">
              <a:lumMod val="40000"/>
              <a:lumOff val="60000"/>
              <a:alpha val="25098"/>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47" name="Freeform 78"/>
          <p:cNvSpPr>
            <a:spLocks/>
          </p:cNvSpPr>
          <p:nvPr>
            <p:custDataLst>
              <p:tags r:id="rId6"/>
            </p:custDataLst>
          </p:nvPr>
        </p:nvSpPr>
        <p:spPr bwMode="auto">
          <a:xfrm>
            <a:off x="474930" y="1658756"/>
            <a:ext cx="1005441" cy="1296000"/>
          </a:xfrm>
          <a:custGeom>
            <a:avLst/>
            <a:gdLst>
              <a:gd name="T0" fmla="*/ 18 w 745"/>
              <a:gd name="T1" fmla="*/ 676 h 676"/>
              <a:gd name="T2" fmla="*/ 745 w 745"/>
              <a:gd name="T3" fmla="*/ 676 h 676"/>
              <a:gd name="T4" fmla="*/ 745 w 745"/>
              <a:gd name="T5" fmla="*/ 0 h 676"/>
              <a:gd name="T6" fmla="*/ 18 w 745"/>
              <a:gd name="T7" fmla="*/ 0 h 676"/>
              <a:gd name="T8" fmla="*/ 0 w 745"/>
              <a:gd name="T9" fmla="*/ 18 h 676"/>
              <a:gd name="T10" fmla="*/ 0 w 745"/>
              <a:gd name="T11" fmla="*/ 658 h 676"/>
              <a:gd name="T12" fmla="*/ 18 w 745"/>
              <a:gd name="T13" fmla="*/ 676 h 676"/>
            </a:gdLst>
            <a:ahLst/>
            <a:cxnLst>
              <a:cxn ang="0">
                <a:pos x="T0" y="T1"/>
              </a:cxn>
              <a:cxn ang="0">
                <a:pos x="T2" y="T3"/>
              </a:cxn>
              <a:cxn ang="0">
                <a:pos x="T4" y="T5"/>
              </a:cxn>
              <a:cxn ang="0">
                <a:pos x="T6" y="T7"/>
              </a:cxn>
              <a:cxn ang="0">
                <a:pos x="T8" y="T9"/>
              </a:cxn>
              <a:cxn ang="0">
                <a:pos x="T10" y="T11"/>
              </a:cxn>
              <a:cxn ang="0">
                <a:pos x="T12" y="T13"/>
              </a:cxn>
            </a:cxnLst>
            <a:rect l="0" t="0" r="r" b="b"/>
            <a:pathLst>
              <a:path w="745" h="676">
                <a:moveTo>
                  <a:pt x="18" y="676"/>
                </a:moveTo>
                <a:cubicBezTo>
                  <a:pt x="745" y="676"/>
                  <a:pt x="745" y="676"/>
                  <a:pt x="745" y="676"/>
                </a:cubicBezTo>
                <a:cubicBezTo>
                  <a:pt x="745" y="0"/>
                  <a:pt x="745" y="0"/>
                  <a:pt x="745" y="0"/>
                </a:cubicBezTo>
                <a:cubicBezTo>
                  <a:pt x="18" y="0"/>
                  <a:pt x="18" y="0"/>
                  <a:pt x="18" y="0"/>
                </a:cubicBezTo>
                <a:cubicBezTo>
                  <a:pt x="8" y="0"/>
                  <a:pt x="0" y="8"/>
                  <a:pt x="0" y="18"/>
                </a:cubicBezTo>
                <a:cubicBezTo>
                  <a:pt x="0" y="658"/>
                  <a:pt x="0" y="658"/>
                  <a:pt x="0" y="658"/>
                </a:cubicBezTo>
                <a:cubicBezTo>
                  <a:pt x="0" y="668"/>
                  <a:pt x="8" y="676"/>
                  <a:pt x="18" y="676"/>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48" name="Freeform 79"/>
          <p:cNvSpPr>
            <a:spLocks/>
          </p:cNvSpPr>
          <p:nvPr>
            <p:custDataLst>
              <p:tags r:id="rId7"/>
            </p:custDataLst>
          </p:nvPr>
        </p:nvSpPr>
        <p:spPr bwMode="auto">
          <a:xfrm>
            <a:off x="1908237" y="1634255"/>
            <a:ext cx="4767605" cy="1302916"/>
          </a:xfrm>
          <a:custGeom>
            <a:avLst/>
            <a:gdLst>
              <a:gd name="T0" fmla="*/ 1984 w 1987"/>
              <a:gd name="T1" fmla="*/ 346 h 676"/>
              <a:gd name="T2" fmla="*/ 1914 w 1987"/>
              <a:gd name="T3" fmla="*/ 469 h 676"/>
              <a:gd name="T4" fmla="*/ 1890 w 1987"/>
              <a:gd name="T5" fmla="*/ 511 h 676"/>
              <a:gd name="T6" fmla="*/ 1801 w 1987"/>
              <a:gd name="T7" fmla="*/ 667 h 676"/>
              <a:gd name="T8" fmla="*/ 1786 w 1987"/>
              <a:gd name="T9" fmla="*/ 676 h 676"/>
              <a:gd name="T10" fmla="*/ 0 w 1987"/>
              <a:gd name="T11" fmla="*/ 676 h 676"/>
              <a:gd name="T12" fmla="*/ 0 w 1987"/>
              <a:gd name="T13" fmla="*/ 0 h 676"/>
              <a:gd name="T14" fmla="*/ 1786 w 1987"/>
              <a:gd name="T15" fmla="*/ 0 h 676"/>
              <a:gd name="T16" fmla="*/ 1801 w 1987"/>
              <a:gd name="T17" fmla="*/ 9 h 676"/>
              <a:gd name="T18" fmla="*/ 1890 w 1987"/>
              <a:gd name="T19" fmla="*/ 165 h 676"/>
              <a:gd name="T20" fmla="*/ 1984 w 1987"/>
              <a:gd name="T21" fmla="*/ 329 h 676"/>
              <a:gd name="T22" fmla="*/ 1984 w 1987"/>
              <a:gd name="T23" fmla="*/ 34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7" h="676">
                <a:moveTo>
                  <a:pt x="1984" y="346"/>
                </a:moveTo>
                <a:cubicBezTo>
                  <a:pt x="1914" y="469"/>
                  <a:pt x="1914" y="469"/>
                  <a:pt x="1914" y="469"/>
                </a:cubicBezTo>
                <a:cubicBezTo>
                  <a:pt x="1890" y="511"/>
                  <a:pt x="1890" y="511"/>
                  <a:pt x="1890" y="511"/>
                </a:cubicBezTo>
                <a:cubicBezTo>
                  <a:pt x="1801" y="667"/>
                  <a:pt x="1801" y="667"/>
                  <a:pt x="1801" y="667"/>
                </a:cubicBezTo>
                <a:cubicBezTo>
                  <a:pt x="1798" y="672"/>
                  <a:pt x="1793" y="676"/>
                  <a:pt x="1786" y="676"/>
                </a:cubicBezTo>
                <a:cubicBezTo>
                  <a:pt x="0" y="676"/>
                  <a:pt x="0" y="676"/>
                  <a:pt x="0" y="676"/>
                </a:cubicBezTo>
                <a:cubicBezTo>
                  <a:pt x="0" y="0"/>
                  <a:pt x="0" y="0"/>
                  <a:pt x="0" y="0"/>
                </a:cubicBezTo>
                <a:cubicBezTo>
                  <a:pt x="1786" y="0"/>
                  <a:pt x="1786" y="0"/>
                  <a:pt x="1786" y="0"/>
                </a:cubicBezTo>
                <a:cubicBezTo>
                  <a:pt x="1793" y="0"/>
                  <a:pt x="1798" y="4"/>
                  <a:pt x="1801" y="9"/>
                </a:cubicBezTo>
                <a:cubicBezTo>
                  <a:pt x="1890" y="165"/>
                  <a:pt x="1890" y="165"/>
                  <a:pt x="1890" y="165"/>
                </a:cubicBezTo>
                <a:cubicBezTo>
                  <a:pt x="1984" y="329"/>
                  <a:pt x="1984" y="329"/>
                  <a:pt x="1984" y="329"/>
                </a:cubicBezTo>
                <a:cubicBezTo>
                  <a:pt x="1987" y="335"/>
                  <a:pt x="1987" y="341"/>
                  <a:pt x="1984" y="346"/>
                </a:cubicBezTo>
                <a:close/>
              </a:path>
            </a:pathLst>
          </a:custGeom>
          <a:solidFill>
            <a:schemeClr val="accent1">
              <a:lumMod val="50000"/>
            </a:schemeClr>
          </a:solidFill>
          <a:ln w="19050">
            <a:solidFill>
              <a:srgbClr val="FFFFFF"/>
            </a:solid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49" name="Freeform 80"/>
          <p:cNvSpPr>
            <a:spLocks/>
          </p:cNvSpPr>
          <p:nvPr>
            <p:custDataLst>
              <p:tags r:id="rId8"/>
            </p:custDataLst>
          </p:nvPr>
        </p:nvSpPr>
        <p:spPr bwMode="auto">
          <a:xfrm>
            <a:off x="1524706" y="1636350"/>
            <a:ext cx="152757" cy="1426352"/>
          </a:xfrm>
          <a:custGeom>
            <a:avLst/>
            <a:gdLst>
              <a:gd name="T0" fmla="*/ 75 w 75"/>
              <a:gd name="T1" fmla="*/ 47 h 534"/>
              <a:gd name="T2" fmla="*/ 0 w 75"/>
              <a:gd name="T3" fmla="*/ 0 h 534"/>
              <a:gd name="T4" fmla="*/ 0 w 75"/>
              <a:gd name="T5" fmla="*/ 488 h 534"/>
              <a:gd name="T6" fmla="*/ 75 w 75"/>
              <a:gd name="T7" fmla="*/ 534 h 534"/>
              <a:gd name="T8" fmla="*/ 75 w 75"/>
              <a:gd name="T9" fmla="*/ 47 h 534"/>
            </a:gdLst>
            <a:ahLst/>
            <a:cxnLst>
              <a:cxn ang="0">
                <a:pos x="T0" y="T1"/>
              </a:cxn>
              <a:cxn ang="0">
                <a:pos x="T2" y="T3"/>
              </a:cxn>
              <a:cxn ang="0">
                <a:pos x="T4" y="T5"/>
              </a:cxn>
              <a:cxn ang="0">
                <a:pos x="T6" y="T7"/>
              </a:cxn>
              <a:cxn ang="0">
                <a:pos x="T8" y="T9"/>
              </a:cxn>
            </a:cxnLst>
            <a:rect l="0" t="0" r="r" b="b"/>
            <a:pathLst>
              <a:path w="75" h="534">
                <a:moveTo>
                  <a:pt x="75" y="47"/>
                </a:moveTo>
                <a:lnTo>
                  <a:pt x="0" y="0"/>
                </a:lnTo>
                <a:lnTo>
                  <a:pt x="0" y="488"/>
                </a:lnTo>
                <a:lnTo>
                  <a:pt x="75" y="534"/>
                </a:lnTo>
                <a:lnTo>
                  <a:pt x="75" y="47"/>
                </a:lnTo>
                <a:close/>
              </a:path>
            </a:pathLst>
          </a:custGeom>
          <a:solidFill>
            <a:srgbClr val="004629">
              <a:alpha val="25098"/>
            </a:srgb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50" name="Freeform 81"/>
          <p:cNvSpPr>
            <a:spLocks/>
          </p:cNvSpPr>
          <p:nvPr>
            <p:custDataLst>
              <p:tags r:id="rId9"/>
            </p:custDataLst>
          </p:nvPr>
        </p:nvSpPr>
        <p:spPr bwMode="auto">
          <a:xfrm>
            <a:off x="1679591" y="1622702"/>
            <a:ext cx="180671" cy="1440000"/>
          </a:xfrm>
          <a:custGeom>
            <a:avLst/>
            <a:gdLst>
              <a:gd name="T0" fmla="*/ 0 w 75"/>
              <a:gd name="T1" fmla="*/ 47 h 534"/>
              <a:gd name="T2" fmla="*/ 75 w 75"/>
              <a:gd name="T3" fmla="*/ 0 h 534"/>
              <a:gd name="T4" fmla="*/ 75 w 75"/>
              <a:gd name="T5" fmla="*/ 488 h 534"/>
              <a:gd name="T6" fmla="*/ 0 w 75"/>
              <a:gd name="T7" fmla="*/ 534 h 534"/>
              <a:gd name="T8" fmla="*/ 0 w 75"/>
              <a:gd name="T9" fmla="*/ 47 h 534"/>
            </a:gdLst>
            <a:ahLst/>
            <a:cxnLst>
              <a:cxn ang="0">
                <a:pos x="T0" y="T1"/>
              </a:cxn>
              <a:cxn ang="0">
                <a:pos x="T2" y="T3"/>
              </a:cxn>
              <a:cxn ang="0">
                <a:pos x="T4" y="T5"/>
              </a:cxn>
              <a:cxn ang="0">
                <a:pos x="T6" y="T7"/>
              </a:cxn>
              <a:cxn ang="0">
                <a:pos x="T8" y="T9"/>
              </a:cxn>
            </a:cxnLst>
            <a:rect l="0" t="0" r="r" b="b"/>
            <a:pathLst>
              <a:path w="75" h="534">
                <a:moveTo>
                  <a:pt x="0" y="47"/>
                </a:moveTo>
                <a:lnTo>
                  <a:pt x="75" y="0"/>
                </a:lnTo>
                <a:lnTo>
                  <a:pt x="75" y="488"/>
                </a:lnTo>
                <a:lnTo>
                  <a:pt x="0" y="534"/>
                </a:lnTo>
                <a:lnTo>
                  <a:pt x="0" y="47"/>
                </a:lnTo>
                <a:close/>
              </a:path>
            </a:pathLst>
          </a:custGeom>
          <a:solidFill>
            <a:schemeClr val="tx2">
              <a:lumMod val="25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55" name="TextBox 134"/>
          <p:cNvSpPr txBox="1"/>
          <p:nvPr>
            <p:custDataLst>
              <p:tags r:id="rId10"/>
            </p:custDataLst>
          </p:nvPr>
        </p:nvSpPr>
        <p:spPr>
          <a:xfrm>
            <a:off x="2105108" y="1984856"/>
            <a:ext cx="3004774" cy="184666"/>
          </a:xfrm>
          <a:prstGeom prst="rect">
            <a:avLst/>
          </a:prstGeom>
          <a:noFill/>
        </p:spPr>
        <p:txBody>
          <a:bodyPr wrap="square" lIns="0" tIns="0" rIns="0" bIns="0" rtlCol="0">
            <a:spAutoFit/>
          </a:bodyPr>
          <a:lstStyle/>
          <a:p>
            <a:pPr fontAlgn="auto">
              <a:spcBef>
                <a:spcPts val="0"/>
              </a:spcBef>
              <a:spcAft>
                <a:spcPts val="0"/>
              </a:spcAft>
            </a:pPr>
            <a:r>
              <a:rPr lang="fr-CA" sz="1200" b="1" dirty="0">
                <a:solidFill>
                  <a:srgbClr val="FFFFFF"/>
                </a:solidFill>
                <a:latin typeface="Arial" panose="020B0604020202020204" pitchFamily="34" charset="0"/>
                <a:ea typeface="Verdana" panose="020B0604030504040204" pitchFamily="34" charset="0"/>
                <a:cs typeface="Arial" panose="020B0604020202020204" pitchFamily="34" charset="0"/>
              </a:rPr>
              <a:t>Expérience client</a:t>
            </a:r>
          </a:p>
        </p:txBody>
      </p:sp>
      <p:sp>
        <p:nvSpPr>
          <p:cNvPr id="137" name="Freeform 107"/>
          <p:cNvSpPr>
            <a:spLocks/>
          </p:cNvSpPr>
          <p:nvPr>
            <p:custDataLst>
              <p:tags r:id="rId11"/>
            </p:custDataLst>
          </p:nvPr>
        </p:nvSpPr>
        <p:spPr bwMode="auto">
          <a:xfrm>
            <a:off x="466280" y="3033437"/>
            <a:ext cx="1004820" cy="1482226"/>
          </a:xfrm>
          <a:custGeom>
            <a:avLst/>
            <a:gdLst>
              <a:gd name="T0" fmla="*/ 18 w 745"/>
              <a:gd name="T1" fmla="*/ 676 h 676"/>
              <a:gd name="T2" fmla="*/ 745 w 745"/>
              <a:gd name="T3" fmla="*/ 676 h 676"/>
              <a:gd name="T4" fmla="*/ 745 w 745"/>
              <a:gd name="T5" fmla="*/ 0 h 676"/>
              <a:gd name="T6" fmla="*/ 18 w 745"/>
              <a:gd name="T7" fmla="*/ 0 h 676"/>
              <a:gd name="T8" fmla="*/ 0 w 745"/>
              <a:gd name="T9" fmla="*/ 18 h 676"/>
              <a:gd name="T10" fmla="*/ 0 w 745"/>
              <a:gd name="T11" fmla="*/ 658 h 676"/>
              <a:gd name="T12" fmla="*/ 18 w 745"/>
              <a:gd name="T13" fmla="*/ 676 h 676"/>
            </a:gdLst>
            <a:ahLst/>
            <a:cxnLst>
              <a:cxn ang="0">
                <a:pos x="T0" y="T1"/>
              </a:cxn>
              <a:cxn ang="0">
                <a:pos x="T2" y="T3"/>
              </a:cxn>
              <a:cxn ang="0">
                <a:pos x="T4" y="T5"/>
              </a:cxn>
              <a:cxn ang="0">
                <a:pos x="T6" y="T7"/>
              </a:cxn>
              <a:cxn ang="0">
                <a:pos x="T8" y="T9"/>
              </a:cxn>
              <a:cxn ang="0">
                <a:pos x="T10" y="T11"/>
              </a:cxn>
              <a:cxn ang="0">
                <a:pos x="T12" y="T13"/>
              </a:cxn>
            </a:cxnLst>
            <a:rect l="0" t="0" r="r" b="b"/>
            <a:pathLst>
              <a:path w="745" h="676">
                <a:moveTo>
                  <a:pt x="18" y="676"/>
                </a:moveTo>
                <a:cubicBezTo>
                  <a:pt x="745" y="676"/>
                  <a:pt x="745" y="676"/>
                  <a:pt x="745" y="676"/>
                </a:cubicBezTo>
                <a:cubicBezTo>
                  <a:pt x="745" y="0"/>
                  <a:pt x="745" y="0"/>
                  <a:pt x="745" y="0"/>
                </a:cubicBezTo>
                <a:cubicBezTo>
                  <a:pt x="18" y="0"/>
                  <a:pt x="18" y="0"/>
                  <a:pt x="18" y="0"/>
                </a:cubicBezTo>
                <a:cubicBezTo>
                  <a:pt x="8" y="0"/>
                  <a:pt x="0" y="8"/>
                  <a:pt x="0" y="18"/>
                </a:cubicBezTo>
                <a:cubicBezTo>
                  <a:pt x="0" y="658"/>
                  <a:pt x="0" y="658"/>
                  <a:pt x="0" y="658"/>
                </a:cubicBezTo>
                <a:cubicBezTo>
                  <a:pt x="0" y="668"/>
                  <a:pt x="8" y="676"/>
                  <a:pt x="18" y="676"/>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38" name="Freeform 108"/>
          <p:cNvSpPr>
            <a:spLocks/>
          </p:cNvSpPr>
          <p:nvPr>
            <p:custDataLst>
              <p:tags r:id="rId12"/>
            </p:custDataLst>
          </p:nvPr>
        </p:nvSpPr>
        <p:spPr bwMode="auto">
          <a:xfrm>
            <a:off x="1908237" y="3055277"/>
            <a:ext cx="4753794" cy="1460386"/>
          </a:xfrm>
          <a:custGeom>
            <a:avLst/>
            <a:gdLst>
              <a:gd name="T0" fmla="*/ 0 w 1987"/>
              <a:gd name="T1" fmla="*/ 676 h 676"/>
              <a:gd name="T2" fmla="*/ 1786 w 1987"/>
              <a:gd name="T3" fmla="*/ 676 h 676"/>
              <a:gd name="T4" fmla="*/ 1801 w 1987"/>
              <a:gd name="T5" fmla="*/ 667 h 676"/>
              <a:gd name="T6" fmla="*/ 1984 w 1987"/>
              <a:gd name="T7" fmla="*/ 347 h 676"/>
              <a:gd name="T8" fmla="*/ 1984 w 1987"/>
              <a:gd name="T9" fmla="*/ 329 h 676"/>
              <a:gd name="T10" fmla="*/ 1801 w 1987"/>
              <a:gd name="T11" fmla="*/ 9 h 676"/>
              <a:gd name="T12" fmla="*/ 1786 w 1987"/>
              <a:gd name="T13" fmla="*/ 0 h 676"/>
              <a:gd name="T14" fmla="*/ 0 w 1987"/>
              <a:gd name="T15" fmla="*/ 0 h 676"/>
              <a:gd name="T16" fmla="*/ 0 w 1987"/>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7" h="676">
                <a:moveTo>
                  <a:pt x="0" y="676"/>
                </a:moveTo>
                <a:cubicBezTo>
                  <a:pt x="1786" y="676"/>
                  <a:pt x="1786" y="676"/>
                  <a:pt x="1786" y="676"/>
                </a:cubicBezTo>
                <a:cubicBezTo>
                  <a:pt x="1792" y="676"/>
                  <a:pt x="1798" y="672"/>
                  <a:pt x="1801" y="667"/>
                </a:cubicBezTo>
                <a:cubicBezTo>
                  <a:pt x="1984" y="347"/>
                  <a:pt x="1984" y="347"/>
                  <a:pt x="1984" y="347"/>
                </a:cubicBezTo>
                <a:cubicBezTo>
                  <a:pt x="1987" y="341"/>
                  <a:pt x="1987" y="335"/>
                  <a:pt x="1984" y="329"/>
                </a:cubicBezTo>
                <a:cubicBezTo>
                  <a:pt x="1801" y="9"/>
                  <a:pt x="1801" y="9"/>
                  <a:pt x="1801" y="9"/>
                </a:cubicBezTo>
                <a:cubicBezTo>
                  <a:pt x="1798" y="4"/>
                  <a:pt x="1792" y="0"/>
                  <a:pt x="1786" y="0"/>
                </a:cubicBezTo>
                <a:cubicBezTo>
                  <a:pt x="0" y="0"/>
                  <a:pt x="0" y="0"/>
                  <a:pt x="0" y="0"/>
                </a:cubicBezTo>
                <a:lnTo>
                  <a:pt x="0" y="676"/>
                </a:lnTo>
                <a:close/>
              </a:path>
            </a:pathLst>
          </a:custGeom>
          <a:solidFill>
            <a:schemeClr val="tx2">
              <a:lumMod val="50000"/>
            </a:schemeClr>
          </a:solidFill>
          <a:ln w="19050">
            <a:solidFill>
              <a:srgbClr val="FFFFFF"/>
            </a:solid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39" name="Freeform 109"/>
          <p:cNvSpPr>
            <a:spLocks/>
          </p:cNvSpPr>
          <p:nvPr>
            <p:custDataLst>
              <p:tags r:id="rId13"/>
            </p:custDataLst>
          </p:nvPr>
        </p:nvSpPr>
        <p:spPr bwMode="auto">
          <a:xfrm>
            <a:off x="1513988" y="3022108"/>
            <a:ext cx="169347" cy="1597829"/>
          </a:xfrm>
          <a:custGeom>
            <a:avLst/>
            <a:gdLst>
              <a:gd name="T0" fmla="*/ 75 w 75"/>
              <a:gd name="T1" fmla="*/ 35 h 522"/>
              <a:gd name="T2" fmla="*/ 0 w 75"/>
              <a:gd name="T3" fmla="*/ 0 h 522"/>
              <a:gd name="T4" fmla="*/ 0 w 75"/>
              <a:gd name="T5" fmla="*/ 488 h 522"/>
              <a:gd name="T6" fmla="*/ 75 w 75"/>
              <a:gd name="T7" fmla="*/ 522 h 522"/>
              <a:gd name="T8" fmla="*/ 75 w 75"/>
              <a:gd name="T9" fmla="*/ 35 h 522"/>
            </a:gdLst>
            <a:ahLst/>
            <a:cxnLst>
              <a:cxn ang="0">
                <a:pos x="T0" y="T1"/>
              </a:cxn>
              <a:cxn ang="0">
                <a:pos x="T2" y="T3"/>
              </a:cxn>
              <a:cxn ang="0">
                <a:pos x="T4" y="T5"/>
              </a:cxn>
              <a:cxn ang="0">
                <a:pos x="T6" y="T7"/>
              </a:cxn>
              <a:cxn ang="0">
                <a:pos x="T8" y="T9"/>
              </a:cxn>
            </a:cxnLst>
            <a:rect l="0" t="0" r="r" b="b"/>
            <a:pathLst>
              <a:path w="75" h="522">
                <a:moveTo>
                  <a:pt x="75" y="35"/>
                </a:moveTo>
                <a:lnTo>
                  <a:pt x="0" y="0"/>
                </a:lnTo>
                <a:lnTo>
                  <a:pt x="0" y="488"/>
                </a:lnTo>
                <a:lnTo>
                  <a:pt x="75" y="522"/>
                </a:lnTo>
                <a:lnTo>
                  <a:pt x="75" y="35"/>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40" name="Freeform 110"/>
          <p:cNvSpPr>
            <a:spLocks/>
          </p:cNvSpPr>
          <p:nvPr>
            <p:custDataLst>
              <p:tags r:id="rId14"/>
            </p:custDataLst>
          </p:nvPr>
        </p:nvSpPr>
        <p:spPr bwMode="auto">
          <a:xfrm>
            <a:off x="1677710" y="3022111"/>
            <a:ext cx="184934" cy="1584726"/>
          </a:xfrm>
          <a:custGeom>
            <a:avLst/>
            <a:gdLst>
              <a:gd name="T0" fmla="*/ 0 w 75"/>
              <a:gd name="T1" fmla="*/ 35 h 522"/>
              <a:gd name="T2" fmla="*/ 75 w 75"/>
              <a:gd name="T3" fmla="*/ 0 h 522"/>
              <a:gd name="T4" fmla="*/ 75 w 75"/>
              <a:gd name="T5" fmla="*/ 488 h 522"/>
              <a:gd name="T6" fmla="*/ 0 w 75"/>
              <a:gd name="T7" fmla="*/ 522 h 522"/>
              <a:gd name="T8" fmla="*/ 0 w 75"/>
              <a:gd name="T9" fmla="*/ 35 h 522"/>
            </a:gdLst>
            <a:ahLst/>
            <a:cxnLst>
              <a:cxn ang="0">
                <a:pos x="T0" y="T1"/>
              </a:cxn>
              <a:cxn ang="0">
                <a:pos x="T2" y="T3"/>
              </a:cxn>
              <a:cxn ang="0">
                <a:pos x="T4" y="T5"/>
              </a:cxn>
              <a:cxn ang="0">
                <a:pos x="T6" y="T7"/>
              </a:cxn>
              <a:cxn ang="0">
                <a:pos x="T8" y="T9"/>
              </a:cxn>
            </a:cxnLst>
            <a:rect l="0" t="0" r="r" b="b"/>
            <a:pathLst>
              <a:path w="75" h="522">
                <a:moveTo>
                  <a:pt x="0" y="35"/>
                </a:moveTo>
                <a:lnTo>
                  <a:pt x="75" y="0"/>
                </a:lnTo>
                <a:lnTo>
                  <a:pt x="75" y="488"/>
                </a:lnTo>
                <a:lnTo>
                  <a:pt x="0" y="522"/>
                </a:lnTo>
                <a:lnTo>
                  <a:pt x="0" y="35"/>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146" name="TextBox 137"/>
          <p:cNvSpPr txBox="1"/>
          <p:nvPr>
            <p:custDataLst>
              <p:tags r:id="rId15"/>
            </p:custDataLst>
          </p:nvPr>
        </p:nvSpPr>
        <p:spPr>
          <a:xfrm>
            <a:off x="2105108" y="3474043"/>
            <a:ext cx="2602154" cy="184666"/>
          </a:xfrm>
          <a:prstGeom prst="rect">
            <a:avLst/>
          </a:prstGeom>
          <a:noFill/>
        </p:spPr>
        <p:txBody>
          <a:bodyPr wrap="square" lIns="0" tIns="0" rIns="0" bIns="0" rtlCol="0">
            <a:spAutoFit/>
          </a:bodyPr>
          <a:lstStyle/>
          <a:p>
            <a:r>
              <a:rPr lang="fr-CA" sz="1200" b="1" dirty="0">
                <a:solidFill>
                  <a:schemeClr val="bg1"/>
                </a:solidFill>
                <a:latin typeface="Arial" panose="020B0604020202020204" pitchFamily="34" charset="0"/>
                <a:ea typeface="Verdana" panose="020B0604030504040204" pitchFamily="34" charset="0"/>
                <a:cs typeface="Arial" panose="020B0604020202020204" pitchFamily="34" charset="0"/>
              </a:rPr>
              <a:t>Outils et Technologie</a:t>
            </a:r>
            <a:endParaRPr lang="fr-CA" sz="1200" b="1" dirty="0">
              <a:solidFill>
                <a:srgbClr val="FFFFFF"/>
              </a:solidFill>
              <a:latin typeface="Arial" panose="020B0604020202020204" pitchFamily="34" charset="0"/>
              <a:ea typeface="Verdana" panose="020B0604030504040204" pitchFamily="34" charset="0"/>
              <a:cs typeface="Arial" panose="020B0604020202020204" pitchFamily="34" charset="0"/>
            </a:endParaRPr>
          </a:p>
        </p:txBody>
      </p:sp>
      <p:sp>
        <p:nvSpPr>
          <p:cNvPr id="156" name="ZoneTexte 60"/>
          <p:cNvSpPr txBox="1"/>
          <p:nvPr>
            <p:custDataLst>
              <p:tags r:id="rId16"/>
            </p:custDataLst>
          </p:nvPr>
        </p:nvSpPr>
        <p:spPr>
          <a:xfrm>
            <a:off x="6634349" y="1654771"/>
            <a:ext cx="4536614" cy="1261884"/>
          </a:xfrm>
          <a:prstGeom prst="rect">
            <a:avLst/>
          </a:prstGeom>
          <a:noFill/>
        </p:spPr>
        <p:txBody>
          <a:bodyPr wrap="square" rtlCol="0" anchor="ctr">
            <a:spAutoFit/>
          </a:bodyPr>
          <a:lstStyle/>
          <a:p>
            <a:pPr marL="171450" marR="5080" lvl="0" indent="-171450">
              <a:spcBef>
                <a:spcPts val="600"/>
              </a:spcBef>
              <a:buFont typeface="Arial" panose="020B0604020202020204" pitchFamily="34" charset="0"/>
              <a:buChar char="•"/>
              <a:defRPr/>
            </a:pPr>
            <a:r>
              <a:rPr lang="fr-CA" sz="1100" dirty="0">
                <a:solidFill>
                  <a:schemeClr val="accent3"/>
                </a:solidFill>
              </a:rPr>
              <a:t>Mise en place d’équipes d’experts (SME) pour accompagner les lignes d’affaires dans leur gestion des risques de tiers </a:t>
            </a:r>
          </a:p>
          <a:p>
            <a:pPr marL="171450" marR="150495" lvl="0" indent="-171450">
              <a:spcBef>
                <a:spcPts val="395"/>
              </a:spcBef>
              <a:buFont typeface="Arial" panose="020B0604020202020204" pitchFamily="34" charset="0"/>
              <a:buChar char="•"/>
              <a:tabLst>
                <a:tab pos="184150" algn="l"/>
              </a:tabLst>
              <a:defRPr/>
            </a:pPr>
            <a:r>
              <a:rPr lang="fr-CA" sz="1100" dirty="0">
                <a:solidFill>
                  <a:schemeClr val="accent3"/>
                </a:solidFill>
              </a:rPr>
              <a:t>Création d’équipe multidisciplinaire pour une couverture 360 º des risques de Tiers </a:t>
            </a:r>
          </a:p>
          <a:p>
            <a:pPr marL="171450" marR="150495" lvl="0" indent="-171450">
              <a:spcBef>
                <a:spcPts val="395"/>
              </a:spcBef>
              <a:buFont typeface="Arial" panose="020B0604020202020204" pitchFamily="34" charset="0"/>
              <a:buChar char="•"/>
              <a:tabLst>
                <a:tab pos="184150" algn="l"/>
              </a:tabLst>
              <a:defRPr/>
            </a:pPr>
            <a:r>
              <a:rPr lang="fr-CA" sz="1100" dirty="0">
                <a:solidFill>
                  <a:schemeClr val="accent3"/>
                </a:solidFill>
              </a:rPr>
              <a:t>Mise à disposition d’outils conviviaux</a:t>
            </a:r>
          </a:p>
          <a:p>
            <a:pPr marL="171450" marR="150495" lvl="0" indent="-171450">
              <a:spcBef>
                <a:spcPts val="395"/>
              </a:spcBef>
              <a:buFont typeface="Arial" panose="020B0604020202020204" pitchFamily="34" charset="0"/>
              <a:buChar char="•"/>
              <a:tabLst>
                <a:tab pos="184150" algn="l"/>
              </a:tabLst>
              <a:defRPr/>
            </a:pPr>
            <a:r>
              <a:rPr lang="fr-CA" sz="1100" dirty="0">
                <a:solidFill>
                  <a:schemeClr val="accent3"/>
                </a:solidFill>
              </a:rPr>
              <a:t>Amélioration de l’interaction avec les Tiers</a:t>
            </a:r>
          </a:p>
        </p:txBody>
      </p:sp>
      <p:pic>
        <p:nvPicPr>
          <p:cNvPr id="7" name="Image 6"/>
          <p:cNvPicPr>
            <a:picLocks noChangeAspect="1"/>
          </p:cNvPicPr>
          <p:nvPr>
            <p:custDataLst>
              <p:tags r:id="rId17"/>
            </p:custDataLst>
          </p:nvPr>
        </p:nvPicPr>
        <p:blipFill>
          <a:blip r:embed="rId41"/>
          <a:stretch>
            <a:fillRect/>
          </a:stretch>
        </p:blipFill>
        <p:spPr>
          <a:xfrm>
            <a:off x="5447137" y="3441402"/>
            <a:ext cx="647085" cy="574247"/>
          </a:xfrm>
          <a:prstGeom prst="rect">
            <a:avLst/>
          </a:prstGeom>
        </p:spPr>
      </p:pic>
      <p:pic>
        <p:nvPicPr>
          <p:cNvPr id="8" name="Image 7"/>
          <p:cNvPicPr>
            <a:picLocks noChangeAspect="1"/>
          </p:cNvPicPr>
          <p:nvPr>
            <p:custDataLst>
              <p:tags r:id="rId18"/>
            </p:custDataLst>
          </p:nvPr>
        </p:nvPicPr>
        <p:blipFill>
          <a:blip r:embed="rId42"/>
          <a:stretch>
            <a:fillRect/>
          </a:stretch>
        </p:blipFill>
        <p:spPr>
          <a:xfrm>
            <a:off x="5571367" y="1949709"/>
            <a:ext cx="490088" cy="591124"/>
          </a:xfrm>
          <a:prstGeom prst="rect">
            <a:avLst/>
          </a:prstGeom>
        </p:spPr>
      </p:pic>
      <p:sp>
        <p:nvSpPr>
          <p:cNvPr id="43" name="Freeform 79"/>
          <p:cNvSpPr>
            <a:spLocks/>
          </p:cNvSpPr>
          <p:nvPr>
            <p:custDataLst>
              <p:tags r:id="rId19"/>
            </p:custDataLst>
          </p:nvPr>
        </p:nvSpPr>
        <p:spPr bwMode="auto">
          <a:xfrm>
            <a:off x="4131849" y="4600198"/>
            <a:ext cx="7766925" cy="1699731"/>
          </a:xfrm>
          <a:custGeom>
            <a:avLst/>
            <a:gdLst>
              <a:gd name="T0" fmla="*/ 1984 w 1987"/>
              <a:gd name="T1" fmla="*/ 346 h 676"/>
              <a:gd name="T2" fmla="*/ 1914 w 1987"/>
              <a:gd name="T3" fmla="*/ 469 h 676"/>
              <a:gd name="T4" fmla="*/ 1890 w 1987"/>
              <a:gd name="T5" fmla="*/ 511 h 676"/>
              <a:gd name="T6" fmla="*/ 1801 w 1987"/>
              <a:gd name="T7" fmla="*/ 667 h 676"/>
              <a:gd name="T8" fmla="*/ 1786 w 1987"/>
              <a:gd name="T9" fmla="*/ 676 h 676"/>
              <a:gd name="T10" fmla="*/ 0 w 1987"/>
              <a:gd name="T11" fmla="*/ 676 h 676"/>
              <a:gd name="T12" fmla="*/ 0 w 1987"/>
              <a:gd name="T13" fmla="*/ 0 h 676"/>
              <a:gd name="T14" fmla="*/ 1786 w 1987"/>
              <a:gd name="T15" fmla="*/ 0 h 676"/>
              <a:gd name="T16" fmla="*/ 1801 w 1987"/>
              <a:gd name="T17" fmla="*/ 9 h 676"/>
              <a:gd name="T18" fmla="*/ 1890 w 1987"/>
              <a:gd name="T19" fmla="*/ 165 h 676"/>
              <a:gd name="T20" fmla="*/ 1984 w 1987"/>
              <a:gd name="T21" fmla="*/ 329 h 676"/>
              <a:gd name="T22" fmla="*/ 1984 w 1987"/>
              <a:gd name="T23" fmla="*/ 34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7" h="676">
                <a:moveTo>
                  <a:pt x="1984" y="346"/>
                </a:moveTo>
                <a:cubicBezTo>
                  <a:pt x="1914" y="469"/>
                  <a:pt x="1914" y="469"/>
                  <a:pt x="1914" y="469"/>
                </a:cubicBezTo>
                <a:cubicBezTo>
                  <a:pt x="1890" y="511"/>
                  <a:pt x="1890" y="511"/>
                  <a:pt x="1890" y="511"/>
                </a:cubicBezTo>
                <a:cubicBezTo>
                  <a:pt x="1801" y="667"/>
                  <a:pt x="1801" y="667"/>
                  <a:pt x="1801" y="667"/>
                </a:cubicBezTo>
                <a:cubicBezTo>
                  <a:pt x="1798" y="672"/>
                  <a:pt x="1793" y="676"/>
                  <a:pt x="1786" y="676"/>
                </a:cubicBezTo>
                <a:cubicBezTo>
                  <a:pt x="0" y="676"/>
                  <a:pt x="0" y="676"/>
                  <a:pt x="0" y="676"/>
                </a:cubicBezTo>
                <a:cubicBezTo>
                  <a:pt x="0" y="0"/>
                  <a:pt x="0" y="0"/>
                  <a:pt x="0" y="0"/>
                </a:cubicBezTo>
                <a:cubicBezTo>
                  <a:pt x="1786" y="0"/>
                  <a:pt x="1786" y="0"/>
                  <a:pt x="1786" y="0"/>
                </a:cubicBezTo>
                <a:cubicBezTo>
                  <a:pt x="1793" y="0"/>
                  <a:pt x="1798" y="4"/>
                  <a:pt x="1801" y="9"/>
                </a:cubicBezTo>
                <a:cubicBezTo>
                  <a:pt x="1890" y="165"/>
                  <a:pt x="1890" y="165"/>
                  <a:pt x="1890" y="165"/>
                </a:cubicBezTo>
                <a:cubicBezTo>
                  <a:pt x="1984" y="329"/>
                  <a:pt x="1984" y="329"/>
                  <a:pt x="1984" y="329"/>
                </a:cubicBezTo>
                <a:cubicBezTo>
                  <a:pt x="1987" y="335"/>
                  <a:pt x="1987" y="341"/>
                  <a:pt x="1984" y="346"/>
                </a:cubicBez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45" name="Freeform 108"/>
          <p:cNvSpPr>
            <a:spLocks/>
          </p:cNvSpPr>
          <p:nvPr>
            <p:custDataLst>
              <p:tags r:id="rId20"/>
            </p:custDataLst>
          </p:nvPr>
        </p:nvSpPr>
        <p:spPr bwMode="auto">
          <a:xfrm>
            <a:off x="1908237" y="4597082"/>
            <a:ext cx="4804731" cy="1702847"/>
          </a:xfrm>
          <a:custGeom>
            <a:avLst/>
            <a:gdLst>
              <a:gd name="T0" fmla="*/ 0 w 1987"/>
              <a:gd name="T1" fmla="*/ 676 h 676"/>
              <a:gd name="T2" fmla="*/ 1786 w 1987"/>
              <a:gd name="T3" fmla="*/ 676 h 676"/>
              <a:gd name="T4" fmla="*/ 1801 w 1987"/>
              <a:gd name="T5" fmla="*/ 667 h 676"/>
              <a:gd name="T6" fmla="*/ 1984 w 1987"/>
              <a:gd name="T7" fmla="*/ 347 h 676"/>
              <a:gd name="T8" fmla="*/ 1984 w 1987"/>
              <a:gd name="T9" fmla="*/ 329 h 676"/>
              <a:gd name="T10" fmla="*/ 1801 w 1987"/>
              <a:gd name="T11" fmla="*/ 9 h 676"/>
              <a:gd name="T12" fmla="*/ 1786 w 1987"/>
              <a:gd name="T13" fmla="*/ 0 h 676"/>
              <a:gd name="T14" fmla="*/ 0 w 1987"/>
              <a:gd name="T15" fmla="*/ 0 h 676"/>
              <a:gd name="T16" fmla="*/ 0 w 1987"/>
              <a:gd name="T17"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7" h="676">
                <a:moveTo>
                  <a:pt x="0" y="676"/>
                </a:moveTo>
                <a:cubicBezTo>
                  <a:pt x="1786" y="676"/>
                  <a:pt x="1786" y="676"/>
                  <a:pt x="1786" y="676"/>
                </a:cubicBezTo>
                <a:cubicBezTo>
                  <a:pt x="1792" y="676"/>
                  <a:pt x="1798" y="672"/>
                  <a:pt x="1801" y="667"/>
                </a:cubicBezTo>
                <a:cubicBezTo>
                  <a:pt x="1984" y="347"/>
                  <a:pt x="1984" y="347"/>
                  <a:pt x="1984" y="347"/>
                </a:cubicBezTo>
                <a:cubicBezTo>
                  <a:pt x="1987" y="341"/>
                  <a:pt x="1987" y="335"/>
                  <a:pt x="1984" y="329"/>
                </a:cubicBezTo>
                <a:cubicBezTo>
                  <a:pt x="1801" y="9"/>
                  <a:pt x="1801" y="9"/>
                  <a:pt x="1801" y="9"/>
                </a:cubicBezTo>
                <a:cubicBezTo>
                  <a:pt x="1798" y="4"/>
                  <a:pt x="1792" y="0"/>
                  <a:pt x="1786" y="0"/>
                </a:cubicBezTo>
                <a:cubicBezTo>
                  <a:pt x="0" y="0"/>
                  <a:pt x="0" y="0"/>
                  <a:pt x="0" y="0"/>
                </a:cubicBezTo>
                <a:lnTo>
                  <a:pt x="0" y="676"/>
                </a:lnTo>
                <a:close/>
              </a:path>
            </a:pathLst>
          </a:custGeom>
          <a:solidFill>
            <a:schemeClr val="tx2">
              <a:lumMod val="75000"/>
            </a:schemeClr>
          </a:solidFill>
          <a:ln w="19050">
            <a:solidFill>
              <a:srgbClr val="FFFFFF"/>
            </a:solid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46" name="Freeform 109"/>
          <p:cNvSpPr>
            <a:spLocks/>
          </p:cNvSpPr>
          <p:nvPr>
            <p:custDataLst>
              <p:tags r:id="rId21"/>
            </p:custDataLst>
          </p:nvPr>
        </p:nvSpPr>
        <p:spPr bwMode="auto">
          <a:xfrm>
            <a:off x="1527885" y="4594339"/>
            <a:ext cx="168116" cy="1841412"/>
          </a:xfrm>
          <a:custGeom>
            <a:avLst/>
            <a:gdLst>
              <a:gd name="T0" fmla="*/ 75 w 75"/>
              <a:gd name="T1" fmla="*/ 35 h 522"/>
              <a:gd name="T2" fmla="*/ 0 w 75"/>
              <a:gd name="T3" fmla="*/ 0 h 522"/>
              <a:gd name="T4" fmla="*/ 0 w 75"/>
              <a:gd name="T5" fmla="*/ 488 h 522"/>
              <a:gd name="T6" fmla="*/ 75 w 75"/>
              <a:gd name="T7" fmla="*/ 522 h 522"/>
              <a:gd name="T8" fmla="*/ 75 w 75"/>
              <a:gd name="T9" fmla="*/ 35 h 522"/>
            </a:gdLst>
            <a:ahLst/>
            <a:cxnLst>
              <a:cxn ang="0">
                <a:pos x="T0" y="T1"/>
              </a:cxn>
              <a:cxn ang="0">
                <a:pos x="T2" y="T3"/>
              </a:cxn>
              <a:cxn ang="0">
                <a:pos x="T4" y="T5"/>
              </a:cxn>
              <a:cxn ang="0">
                <a:pos x="T6" y="T7"/>
              </a:cxn>
              <a:cxn ang="0">
                <a:pos x="T8" y="T9"/>
              </a:cxn>
            </a:cxnLst>
            <a:rect l="0" t="0" r="r" b="b"/>
            <a:pathLst>
              <a:path w="75" h="522">
                <a:moveTo>
                  <a:pt x="75" y="35"/>
                </a:moveTo>
                <a:lnTo>
                  <a:pt x="0" y="0"/>
                </a:lnTo>
                <a:lnTo>
                  <a:pt x="0" y="488"/>
                </a:lnTo>
                <a:lnTo>
                  <a:pt x="75" y="522"/>
                </a:lnTo>
                <a:lnTo>
                  <a:pt x="75" y="3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47" name="Freeform 110"/>
          <p:cNvSpPr>
            <a:spLocks/>
          </p:cNvSpPr>
          <p:nvPr>
            <p:custDataLst>
              <p:tags r:id="rId22"/>
            </p:custDataLst>
          </p:nvPr>
        </p:nvSpPr>
        <p:spPr bwMode="auto">
          <a:xfrm>
            <a:off x="1696001" y="4606837"/>
            <a:ext cx="166642" cy="1828914"/>
          </a:xfrm>
          <a:custGeom>
            <a:avLst/>
            <a:gdLst>
              <a:gd name="T0" fmla="*/ 0 w 75"/>
              <a:gd name="T1" fmla="*/ 35 h 522"/>
              <a:gd name="T2" fmla="*/ 75 w 75"/>
              <a:gd name="T3" fmla="*/ 0 h 522"/>
              <a:gd name="T4" fmla="*/ 75 w 75"/>
              <a:gd name="T5" fmla="*/ 488 h 522"/>
              <a:gd name="T6" fmla="*/ 0 w 75"/>
              <a:gd name="T7" fmla="*/ 522 h 522"/>
              <a:gd name="T8" fmla="*/ 0 w 75"/>
              <a:gd name="T9" fmla="*/ 35 h 522"/>
            </a:gdLst>
            <a:ahLst/>
            <a:cxnLst>
              <a:cxn ang="0">
                <a:pos x="T0" y="T1"/>
              </a:cxn>
              <a:cxn ang="0">
                <a:pos x="T2" y="T3"/>
              </a:cxn>
              <a:cxn ang="0">
                <a:pos x="T4" y="T5"/>
              </a:cxn>
              <a:cxn ang="0">
                <a:pos x="T6" y="T7"/>
              </a:cxn>
              <a:cxn ang="0">
                <a:pos x="T8" y="T9"/>
              </a:cxn>
            </a:cxnLst>
            <a:rect l="0" t="0" r="r" b="b"/>
            <a:pathLst>
              <a:path w="75" h="522">
                <a:moveTo>
                  <a:pt x="0" y="35"/>
                </a:moveTo>
                <a:lnTo>
                  <a:pt x="75" y="0"/>
                </a:lnTo>
                <a:lnTo>
                  <a:pt x="75" y="488"/>
                </a:lnTo>
                <a:lnTo>
                  <a:pt x="0" y="522"/>
                </a:lnTo>
                <a:lnTo>
                  <a:pt x="0" y="35"/>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48" name="Freeform 122"/>
          <p:cNvSpPr>
            <a:spLocks noEditPoints="1"/>
          </p:cNvSpPr>
          <p:nvPr>
            <p:custDataLst>
              <p:tags r:id="rId23"/>
            </p:custDataLst>
          </p:nvPr>
        </p:nvSpPr>
        <p:spPr bwMode="auto">
          <a:xfrm>
            <a:off x="665501" y="4619938"/>
            <a:ext cx="287659" cy="366118"/>
          </a:xfrm>
          <a:custGeom>
            <a:avLst/>
            <a:gdLst>
              <a:gd name="T0" fmla="*/ 0 w 191"/>
              <a:gd name="T1" fmla="*/ 153 h 308"/>
              <a:gd name="T2" fmla="*/ 96 w 191"/>
              <a:gd name="T3" fmla="*/ 0 h 308"/>
              <a:gd name="T4" fmla="*/ 191 w 191"/>
              <a:gd name="T5" fmla="*/ 153 h 308"/>
              <a:gd name="T6" fmla="*/ 96 w 191"/>
              <a:gd name="T7" fmla="*/ 308 h 308"/>
              <a:gd name="T8" fmla="*/ 0 w 191"/>
              <a:gd name="T9" fmla="*/ 153 h 308"/>
              <a:gd name="T10" fmla="*/ 153 w 191"/>
              <a:gd name="T11" fmla="*/ 153 h 308"/>
              <a:gd name="T12" fmla="*/ 96 w 191"/>
              <a:gd name="T13" fmla="*/ 31 h 308"/>
              <a:gd name="T14" fmla="*/ 37 w 191"/>
              <a:gd name="T15" fmla="*/ 153 h 308"/>
              <a:gd name="T16" fmla="*/ 96 w 191"/>
              <a:gd name="T17" fmla="*/ 277 h 308"/>
              <a:gd name="T18" fmla="*/ 153 w 191"/>
              <a:gd name="T19" fmla="*/ 15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308">
                <a:moveTo>
                  <a:pt x="0" y="153"/>
                </a:moveTo>
                <a:cubicBezTo>
                  <a:pt x="0" y="53"/>
                  <a:pt x="36" y="0"/>
                  <a:pt x="96" y="0"/>
                </a:cubicBezTo>
                <a:cubicBezTo>
                  <a:pt x="155" y="0"/>
                  <a:pt x="191" y="53"/>
                  <a:pt x="191" y="153"/>
                </a:cubicBezTo>
                <a:cubicBezTo>
                  <a:pt x="191" y="253"/>
                  <a:pt x="155" y="308"/>
                  <a:pt x="96" y="308"/>
                </a:cubicBezTo>
                <a:cubicBezTo>
                  <a:pt x="36" y="308"/>
                  <a:pt x="0" y="253"/>
                  <a:pt x="0" y="153"/>
                </a:cubicBezTo>
                <a:close/>
                <a:moveTo>
                  <a:pt x="153" y="153"/>
                </a:moveTo>
                <a:cubicBezTo>
                  <a:pt x="153" y="66"/>
                  <a:pt x="130" y="31"/>
                  <a:pt x="96" y="31"/>
                </a:cubicBezTo>
                <a:cubicBezTo>
                  <a:pt x="61" y="31"/>
                  <a:pt x="37" y="66"/>
                  <a:pt x="37" y="153"/>
                </a:cubicBezTo>
                <a:cubicBezTo>
                  <a:pt x="37" y="240"/>
                  <a:pt x="61" y="277"/>
                  <a:pt x="96" y="277"/>
                </a:cubicBezTo>
                <a:cubicBezTo>
                  <a:pt x="130" y="277"/>
                  <a:pt x="153" y="240"/>
                  <a:pt x="153"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49" name="Freeform 123"/>
          <p:cNvSpPr>
            <a:spLocks/>
          </p:cNvSpPr>
          <p:nvPr>
            <p:custDataLst>
              <p:tags r:id="rId24"/>
            </p:custDataLst>
          </p:nvPr>
        </p:nvSpPr>
        <p:spPr bwMode="auto">
          <a:xfrm>
            <a:off x="946633" y="4657944"/>
            <a:ext cx="291858" cy="359521"/>
          </a:xfrm>
          <a:custGeom>
            <a:avLst/>
            <a:gdLst>
              <a:gd name="T0" fmla="*/ 2 w 193"/>
              <a:gd name="T1" fmla="*/ 280 h 302"/>
              <a:gd name="T2" fmla="*/ 141 w 193"/>
              <a:gd name="T3" fmla="*/ 89 h 302"/>
              <a:gd name="T4" fmla="*/ 85 w 193"/>
              <a:gd name="T5" fmla="*/ 31 h 302"/>
              <a:gd name="T6" fmla="*/ 22 w 193"/>
              <a:gd name="T7" fmla="*/ 67 h 302"/>
              <a:gd name="T8" fmla="*/ 0 w 193"/>
              <a:gd name="T9" fmla="*/ 45 h 302"/>
              <a:gd name="T10" fmla="*/ 90 w 193"/>
              <a:gd name="T11" fmla="*/ 0 h 302"/>
              <a:gd name="T12" fmla="*/ 178 w 193"/>
              <a:gd name="T13" fmla="*/ 87 h 302"/>
              <a:gd name="T14" fmla="*/ 57 w 193"/>
              <a:gd name="T15" fmla="*/ 272 h 302"/>
              <a:gd name="T16" fmla="*/ 107 w 193"/>
              <a:gd name="T17" fmla="*/ 269 h 302"/>
              <a:gd name="T18" fmla="*/ 193 w 193"/>
              <a:gd name="T19" fmla="*/ 269 h 302"/>
              <a:gd name="T20" fmla="*/ 193 w 193"/>
              <a:gd name="T21" fmla="*/ 302 h 302"/>
              <a:gd name="T22" fmla="*/ 2 w 193"/>
              <a:gd name="T23" fmla="*/ 302 h 302"/>
              <a:gd name="T24" fmla="*/ 2 w 193"/>
              <a:gd name="T25" fmla="*/ 28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302">
                <a:moveTo>
                  <a:pt x="2" y="280"/>
                </a:moveTo>
                <a:cubicBezTo>
                  <a:pt x="91" y="191"/>
                  <a:pt x="141" y="137"/>
                  <a:pt x="141" y="89"/>
                </a:cubicBezTo>
                <a:cubicBezTo>
                  <a:pt x="141" y="55"/>
                  <a:pt x="123" y="31"/>
                  <a:pt x="85" y="31"/>
                </a:cubicBezTo>
                <a:cubicBezTo>
                  <a:pt x="60" y="31"/>
                  <a:pt x="39" y="47"/>
                  <a:pt x="22" y="67"/>
                </a:cubicBezTo>
                <a:cubicBezTo>
                  <a:pt x="0" y="45"/>
                  <a:pt x="0" y="45"/>
                  <a:pt x="0" y="45"/>
                </a:cubicBezTo>
                <a:cubicBezTo>
                  <a:pt x="24" y="18"/>
                  <a:pt x="51" y="0"/>
                  <a:pt x="90" y="0"/>
                </a:cubicBezTo>
                <a:cubicBezTo>
                  <a:pt x="144" y="0"/>
                  <a:pt x="178" y="35"/>
                  <a:pt x="178" y="87"/>
                </a:cubicBezTo>
                <a:cubicBezTo>
                  <a:pt x="178" y="143"/>
                  <a:pt x="128" y="199"/>
                  <a:pt x="57" y="272"/>
                </a:cubicBezTo>
                <a:cubicBezTo>
                  <a:pt x="74" y="271"/>
                  <a:pt x="92" y="269"/>
                  <a:pt x="107" y="269"/>
                </a:cubicBezTo>
                <a:cubicBezTo>
                  <a:pt x="193" y="269"/>
                  <a:pt x="193" y="269"/>
                  <a:pt x="193" y="269"/>
                </a:cubicBezTo>
                <a:cubicBezTo>
                  <a:pt x="193" y="302"/>
                  <a:pt x="193" y="302"/>
                  <a:pt x="193" y="302"/>
                </a:cubicBezTo>
                <a:cubicBezTo>
                  <a:pt x="2" y="302"/>
                  <a:pt x="2" y="302"/>
                  <a:pt x="2" y="302"/>
                </a:cubicBezTo>
                <a:lnTo>
                  <a:pt x="2"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51" name="TextBox 137"/>
          <p:cNvSpPr txBox="1"/>
          <p:nvPr>
            <p:custDataLst>
              <p:tags r:id="rId25"/>
            </p:custDataLst>
          </p:nvPr>
        </p:nvSpPr>
        <p:spPr>
          <a:xfrm>
            <a:off x="2105108" y="5170233"/>
            <a:ext cx="2111525" cy="184666"/>
          </a:xfrm>
          <a:prstGeom prst="rect">
            <a:avLst/>
          </a:prstGeom>
          <a:noFill/>
        </p:spPr>
        <p:txBody>
          <a:bodyPr wrap="square" lIns="0" tIns="0" rIns="0" bIns="0" rtlCol="0">
            <a:spAutoFit/>
          </a:bodyPr>
          <a:lstStyle/>
          <a:p>
            <a:r>
              <a:rPr lang="fr-CA" sz="1200" b="1" dirty="0">
                <a:solidFill>
                  <a:srgbClr val="FFFFFF"/>
                </a:solidFill>
                <a:latin typeface="Arial" panose="020B0604020202020204" pitchFamily="34" charset="0"/>
                <a:ea typeface="Verdana" panose="020B0604030504040204" pitchFamily="34" charset="0"/>
                <a:cs typeface="Arial" panose="020B0604020202020204" pitchFamily="34" charset="0"/>
              </a:rPr>
              <a:t>Excellence opérationnelle</a:t>
            </a:r>
          </a:p>
        </p:txBody>
      </p:sp>
      <p:sp>
        <p:nvSpPr>
          <p:cNvPr id="41" name="Freeform 118"/>
          <p:cNvSpPr>
            <a:spLocks noEditPoints="1"/>
          </p:cNvSpPr>
          <p:nvPr>
            <p:custDataLst>
              <p:tags r:id="rId26"/>
            </p:custDataLst>
          </p:nvPr>
        </p:nvSpPr>
        <p:spPr bwMode="auto">
          <a:xfrm>
            <a:off x="646170" y="4551842"/>
            <a:ext cx="289758" cy="366118"/>
          </a:xfrm>
          <a:custGeom>
            <a:avLst/>
            <a:gdLst>
              <a:gd name="T0" fmla="*/ 0 w 191"/>
              <a:gd name="T1" fmla="*/ 153 h 308"/>
              <a:gd name="T2" fmla="*/ 96 w 191"/>
              <a:gd name="T3" fmla="*/ 0 h 308"/>
              <a:gd name="T4" fmla="*/ 191 w 191"/>
              <a:gd name="T5" fmla="*/ 153 h 308"/>
              <a:gd name="T6" fmla="*/ 96 w 191"/>
              <a:gd name="T7" fmla="*/ 308 h 308"/>
              <a:gd name="T8" fmla="*/ 0 w 191"/>
              <a:gd name="T9" fmla="*/ 153 h 308"/>
              <a:gd name="T10" fmla="*/ 153 w 191"/>
              <a:gd name="T11" fmla="*/ 153 h 308"/>
              <a:gd name="T12" fmla="*/ 96 w 191"/>
              <a:gd name="T13" fmla="*/ 31 h 308"/>
              <a:gd name="T14" fmla="*/ 37 w 191"/>
              <a:gd name="T15" fmla="*/ 153 h 308"/>
              <a:gd name="T16" fmla="*/ 96 w 191"/>
              <a:gd name="T17" fmla="*/ 277 h 308"/>
              <a:gd name="T18" fmla="*/ 153 w 191"/>
              <a:gd name="T19" fmla="*/ 15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308">
                <a:moveTo>
                  <a:pt x="0" y="153"/>
                </a:moveTo>
                <a:cubicBezTo>
                  <a:pt x="0" y="53"/>
                  <a:pt x="36" y="0"/>
                  <a:pt x="96" y="0"/>
                </a:cubicBezTo>
                <a:cubicBezTo>
                  <a:pt x="155" y="0"/>
                  <a:pt x="191" y="53"/>
                  <a:pt x="191" y="153"/>
                </a:cubicBezTo>
                <a:cubicBezTo>
                  <a:pt x="191" y="252"/>
                  <a:pt x="155" y="308"/>
                  <a:pt x="96" y="308"/>
                </a:cubicBezTo>
                <a:cubicBezTo>
                  <a:pt x="36" y="308"/>
                  <a:pt x="0" y="252"/>
                  <a:pt x="0" y="153"/>
                </a:cubicBezTo>
                <a:close/>
                <a:moveTo>
                  <a:pt x="153" y="153"/>
                </a:moveTo>
                <a:cubicBezTo>
                  <a:pt x="153" y="66"/>
                  <a:pt x="130" y="31"/>
                  <a:pt x="96" y="31"/>
                </a:cubicBezTo>
                <a:cubicBezTo>
                  <a:pt x="61" y="31"/>
                  <a:pt x="37" y="66"/>
                  <a:pt x="37" y="153"/>
                </a:cubicBezTo>
                <a:cubicBezTo>
                  <a:pt x="37" y="240"/>
                  <a:pt x="61" y="277"/>
                  <a:pt x="96" y="277"/>
                </a:cubicBezTo>
                <a:cubicBezTo>
                  <a:pt x="130" y="277"/>
                  <a:pt x="153" y="240"/>
                  <a:pt x="153"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53" name="Freeform 139"/>
          <p:cNvSpPr>
            <a:spLocks/>
          </p:cNvSpPr>
          <p:nvPr>
            <p:custDataLst>
              <p:tags r:id="rId27"/>
            </p:custDataLst>
          </p:nvPr>
        </p:nvSpPr>
        <p:spPr bwMode="auto">
          <a:xfrm>
            <a:off x="484674" y="4597282"/>
            <a:ext cx="1004820" cy="1717827"/>
          </a:xfrm>
          <a:custGeom>
            <a:avLst/>
            <a:gdLst>
              <a:gd name="T0" fmla="*/ 18 w 745"/>
              <a:gd name="T1" fmla="*/ 676 h 676"/>
              <a:gd name="T2" fmla="*/ 745 w 745"/>
              <a:gd name="T3" fmla="*/ 676 h 676"/>
              <a:gd name="T4" fmla="*/ 745 w 745"/>
              <a:gd name="T5" fmla="*/ 0 h 676"/>
              <a:gd name="T6" fmla="*/ 18 w 745"/>
              <a:gd name="T7" fmla="*/ 0 h 676"/>
              <a:gd name="T8" fmla="*/ 0 w 745"/>
              <a:gd name="T9" fmla="*/ 18 h 676"/>
              <a:gd name="T10" fmla="*/ 0 w 745"/>
              <a:gd name="T11" fmla="*/ 658 h 676"/>
              <a:gd name="T12" fmla="*/ 18 w 745"/>
              <a:gd name="T13" fmla="*/ 676 h 676"/>
            </a:gdLst>
            <a:ahLst/>
            <a:cxnLst>
              <a:cxn ang="0">
                <a:pos x="T0" y="T1"/>
              </a:cxn>
              <a:cxn ang="0">
                <a:pos x="T2" y="T3"/>
              </a:cxn>
              <a:cxn ang="0">
                <a:pos x="T4" y="T5"/>
              </a:cxn>
              <a:cxn ang="0">
                <a:pos x="T6" y="T7"/>
              </a:cxn>
              <a:cxn ang="0">
                <a:pos x="T8" y="T9"/>
              </a:cxn>
              <a:cxn ang="0">
                <a:pos x="T10" y="T11"/>
              </a:cxn>
              <a:cxn ang="0">
                <a:pos x="T12" y="T13"/>
              </a:cxn>
            </a:cxnLst>
            <a:rect l="0" t="0" r="r" b="b"/>
            <a:pathLst>
              <a:path w="745" h="676">
                <a:moveTo>
                  <a:pt x="18" y="676"/>
                </a:moveTo>
                <a:cubicBezTo>
                  <a:pt x="745" y="676"/>
                  <a:pt x="745" y="676"/>
                  <a:pt x="745" y="676"/>
                </a:cubicBezTo>
                <a:cubicBezTo>
                  <a:pt x="745" y="0"/>
                  <a:pt x="745" y="0"/>
                  <a:pt x="745" y="0"/>
                </a:cubicBezTo>
                <a:cubicBezTo>
                  <a:pt x="18" y="0"/>
                  <a:pt x="18" y="0"/>
                  <a:pt x="18" y="0"/>
                </a:cubicBezTo>
                <a:cubicBezTo>
                  <a:pt x="8" y="0"/>
                  <a:pt x="0" y="8"/>
                  <a:pt x="0" y="18"/>
                </a:cubicBezTo>
                <a:cubicBezTo>
                  <a:pt x="0" y="658"/>
                  <a:pt x="0" y="658"/>
                  <a:pt x="0" y="658"/>
                </a:cubicBezTo>
                <a:cubicBezTo>
                  <a:pt x="0" y="668"/>
                  <a:pt x="8" y="676"/>
                  <a:pt x="18" y="676"/>
                </a:cubicBezTo>
                <a:close/>
              </a:path>
            </a:pathLst>
          </a:custGeom>
          <a:solidFill>
            <a:srgbClr val="82C4A9"/>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54" name="Freeform 149"/>
          <p:cNvSpPr>
            <a:spLocks noEditPoints="1"/>
          </p:cNvSpPr>
          <p:nvPr>
            <p:custDataLst>
              <p:tags r:id="rId28"/>
            </p:custDataLst>
          </p:nvPr>
        </p:nvSpPr>
        <p:spPr bwMode="auto">
          <a:xfrm>
            <a:off x="706330" y="5076817"/>
            <a:ext cx="287659" cy="466132"/>
          </a:xfrm>
          <a:custGeom>
            <a:avLst/>
            <a:gdLst>
              <a:gd name="T0" fmla="*/ 0 w 190"/>
              <a:gd name="T1" fmla="*/ 153 h 308"/>
              <a:gd name="T2" fmla="*/ 95 w 190"/>
              <a:gd name="T3" fmla="*/ 0 h 308"/>
              <a:gd name="T4" fmla="*/ 190 w 190"/>
              <a:gd name="T5" fmla="*/ 153 h 308"/>
              <a:gd name="T6" fmla="*/ 95 w 190"/>
              <a:gd name="T7" fmla="*/ 308 h 308"/>
              <a:gd name="T8" fmla="*/ 0 w 190"/>
              <a:gd name="T9" fmla="*/ 153 h 308"/>
              <a:gd name="T10" fmla="*/ 153 w 190"/>
              <a:gd name="T11" fmla="*/ 153 h 308"/>
              <a:gd name="T12" fmla="*/ 95 w 190"/>
              <a:gd name="T13" fmla="*/ 31 h 308"/>
              <a:gd name="T14" fmla="*/ 37 w 190"/>
              <a:gd name="T15" fmla="*/ 153 h 308"/>
              <a:gd name="T16" fmla="*/ 95 w 190"/>
              <a:gd name="T17" fmla="*/ 277 h 308"/>
              <a:gd name="T18" fmla="*/ 153 w 190"/>
              <a:gd name="T19" fmla="*/ 15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308">
                <a:moveTo>
                  <a:pt x="0" y="153"/>
                </a:moveTo>
                <a:cubicBezTo>
                  <a:pt x="0" y="54"/>
                  <a:pt x="35" y="0"/>
                  <a:pt x="95" y="0"/>
                </a:cubicBezTo>
                <a:cubicBezTo>
                  <a:pt x="154" y="0"/>
                  <a:pt x="190" y="54"/>
                  <a:pt x="190" y="153"/>
                </a:cubicBezTo>
                <a:cubicBezTo>
                  <a:pt x="190" y="253"/>
                  <a:pt x="154" y="308"/>
                  <a:pt x="95" y="308"/>
                </a:cubicBezTo>
                <a:cubicBezTo>
                  <a:pt x="35" y="308"/>
                  <a:pt x="0" y="253"/>
                  <a:pt x="0" y="153"/>
                </a:cubicBezTo>
                <a:close/>
                <a:moveTo>
                  <a:pt x="153" y="153"/>
                </a:moveTo>
                <a:cubicBezTo>
                  <a:pt x="153" y="66"/>
                  <a:pt x="129" y="31"/>
                  <a:pt x="95" y="31"/>
                </a:cubicBezTo>
                <a:cubicBezTo>
                  <a:pt x="60" y="31"/>
                  <a:pt x="37" y="66"/>
                  <a:pt x="37" y="153"/>
                </a:cubicBezTo>
                <a:cubicBezTo>
                  <a:pt x="37" y="240"/>
                  <a:pt x="60" y="277"/>
                  <a:pt x="95" y="277"/>
                </a:cubicBezTo>
                <a:cubicBezTo>
                  <a:pt x="129" y="277"/>
                  <a:pt x="153" y="240"/>
                  <a:pt x="153"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55" name="Freeform 150"/>
          <p:cNvSpPr>
            <a:spLocks/>
          </p:cNvSpPr>
          <p:nvPr>
            <p:custDataLst>
              <p:tags r:id="rId29"/>
            </p:custDataLst>
          </p:nvPr>
        </p:nvSpPr>
        <p:spPr bwMode="auto">
          <a:xfrm>
            <a:off x="1042281" y="5076817"/>
            <a:ext cx="298156" cy="466132"/>
          </a:xfrm>
          <a:custGeom>
            <a:avLst/>
            <a:gdLst>
              <a:gd name="T0" fmla="*/ 20 w 196"/>
              <a:gd name="T1" fmla="*/ 241 h 308"/>
              <a:gd name="T2" fmla="*/ 96 w 196"/>
              <a:gd name="T3" fmla="*/ 276 h 308"/>
              <a:gd name="T4" fmla="*/ 157 w 196"/>
              <a:gd name="T5" fmla="*/ 222 h 308"/>
              <a:gd name="T6" fmla="*/ 62 w 196"/>
              <a:gd name="T7" fmla="*/ 163 h 308"/>
              <a:gd name="T8" fmla="*/ 62 w 196"/>
              <a:gd name="T9" fmla="*/ 134 h 308"/>
              <a:gd name="T10" fmla="*/ 147 w 196"/>
              <a:gd name="T11" fmla="*/ 78 h 308"/>
              <a:gd name="T12" fmla="*/ 95 w 196"/>
              <a:gd name="T13" fmla="*/ 31 h 308"/>
              <a:gd name="T14" fmla="*/ 32 w 196"/>
              <a:gd name="T15" fmla="*/ 61 h 308"/>
              <a:gd name="T16" fmla="*/ 12 w 196"/>
              <a:gd name="T17" fmla="*/ 37 h 308"/>
              <a:gd name="T18" fmla="*/ 97 w 196"/>
              <a:gd name="T19" fmla="*/ 0 h 308"/>
              <a:gd name="T20" fmla="*/ 186 w 196"/>
              <a:gd name="T21" fmla="*/ 75 h 308"/>
              <a:gd name="T22" fmla="*/ 132 w 196"/>
              <a:gd name="T23" fmla="*/ 146 h 308"/>
              <a:gd name="T24" fmla="*/ 132 w 196"/>
              <a:gd name="T25" fmla="*/ 148 h 308"/>
              <a:gd name="T26" fmla="*/ 196 w 196"/>
              <a:gd name="T27" fmla="*/ 223 h 308"/>
              <a:gd name="T28" fmla="*/ 98 w 196"/>
              <a:gd name="T29" fmla="*/ 308 h 308"/>
              <a:gd name="T30" fmla="*/ 0 w 196"/>
              <a:gd name="T31" fmla="*/ 266 h 308"/>
              <a:gd name="T32" fmla="*/ 20 w 196"/>
              <a:gd name="T33" fmla="*/ 24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308">
                <a:moveTo>
                  <a:pt x="20" y="241"/>
                </a:moveTo>
                <a:cubicBezTo>
                  <a:pt x="38" y="260"/>
                  <a:pt x="61" y="276"/>
                  <a:pt x="96" y="276"/>
                </a:cubicBezTo>
                <a:cubicBezTo>
                  <a:pt x="132" y="276"/>
                  <a:pt x="157" y="255"/>
                  <a:pt x="157" y="222"/>
                </a:cubicBezTo>
                <a:cubicBezTo>
                  <a:pt x="157" y="187"/>
                  <a:pt x="133" y="163"/>
                  <a:pt x="62" y="163"/>
                </a:cubicBezTo>
                <a:cubicBezTo>
                  <a:pt x="62" y="134"/>
                  <a:pt x="62" y="134"/>
                  <a:pt x="62" y="134"/>
                </a:cubicBezTo>
                <a:cubicBezTo>
                  <a:pt x="126" y="134"/>
                  <a:pt x="147" y="109"/>
                  <a:pt x="147" y="78"/>
                </a:cubicBezTo>
                <a:cubicBezTo>
                  <a:pt x="147" y="49"/>
                  <a:pt x="127" y="31"/>
                  <a:pt x="95" y="31"/>
                </a:cubicBezTo>
                <a:cubicBezTo>
                  <a:pt x="71" y="31"/>
                  <a:pt x="50" y="44"/>
                  <a:pt x="32" y="61"/>
                </a:cubicBezTo>
                <a:cubicBezTo>
                  <a:pt x="12" y="37"/>
                  <a:pt x="12" y="37"/>
                  <a:pt x="12" y="37"/>
                </a:cubicBezTo>
                <a:cubicBezTo>
                  <a:pt x="34" y="16"/>
                  <a:pt x="62" y="0"/>
                  <a:pt x="97" y="0"/>
                </a:cubicBezTo>
                <a:cubicBezTo>
                  <a:pt x="148" y="0"/>
                  <a:pt x="186" y="27"/>
                  <a:pt x="186" y="75"/>
                </a:cubicBezTo>
                <a:cubicBezTo>
                  <a:pt x="186" y="111"/>
                  <a:pt x="164" y="134"/>
                  <a:pt x="132" y="146"/>
                </a:cubicBezTo>
                <a:cubicBezTo>
                  <a:pt x="132" y="148"/>
                  <a:pt x="132" y="148"/>
                  <a:pt x="132" y="148"/>
                </a:cubicBezTo>
                <a:cubicBezTo>
                  <a:pt x="167" y="156"/>
                  <a:pt x="196" y="182"/>
                  <a:pt x="196" y="223"/>
                </a:cubicBezTo>
                <a:cubicBezTo>
                  <a:pt x="196" y="276"/>
                  <a:pt x="153" y="308"/>
                  <a:pt x="98" y="308"/>
                </a:cubicBezTo>
                <a:cubicBezTo>
                  <a:pt x="51" y="308"/>
                  <a:pt x="20" y="288"/>
                  <a:pt x="0" y="266"/>
                </a:cubicBezTo>
                <a:lnTo>
                  <a:pt x="20" y="2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56" name="Freeform 122"/>
          <p:cNvSpPr>
            <a:spLocks noEditPoints="1"/>
          </p:cNvSpPr>
          <p:nvPr>
            <p:custDataLst>
              <p:tags r:id="rId30"/>
            </p:custDataLst>
          </p:nvPr>
        </p:nvSpPr>
        <p:spPr bwMode="auto">
          <a:xfrm>
            <a:off x="692671" y="3327784"/>
            <a:ext cx="287659" cy="466132"/>
          </a:xfrm>
          <a:custGeom>
            <a:avLst/>
            <a:gdLst>
              <a:gd name="T0" fmla="*/ 0 w 191"/>
              <a:gd name="T1" fmla="*/ 153 h 308"/>
              <a:gd name="T2" fmla="*/ 96 w 191"/>
              <a:gd name="T3" fmla="*/ 0 h 308"/>
              <a:gd name="T4" fmla="*/ 191 w 191"/>
              <a:gd name="T5" fmla="*/ 153 h 308"/>
              <a:gd name="T6" fmla="*/ 96 w 191"/>
              <a:gd name="T7" fmla="*/ 308 h 308"/>
              <a:gd name="T8" fmla="*/ 0 w 191"/>
              <a:gd name="T9" fmla="*/ 153 h 308"/>
              <a:gd name="T10" fmla="*/ 153 w 191"/>
              <a:gd name="T11" fmla="*/ 153 h 308"/>
              <a:gd name="T12" fmla="*/ 96 w 191"/>
              <a:gd name="T13" fmla="*/ 31 h 308"/>
              <a:gd name="T14" fmla="*/ 37 w 191"/>
              <a:gd name="T15" fmla="*/ 153 h 308"/>
              <a:gd name="T16" fmla="*/ 96 w 191"/>
              <a:gd name="T17" fmla="*/ 277 h 308"/>
              <a:gd name="T18" fmla="*/ 153 w 191"/>
              <a:gd name="T19" fmla="*/ 15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308">
                <a:moveTo>
                  <a:pt x="0" y="153"/>
                </a:moveTo>
                <a:cubicBezTo>
                  <a:pt x="0" y="53"/>
                  <a:pt x="36" y="0"/>
                  <a:pt x="96" y="0"/>
                </a:cubicBezTo>
                <a:cubicBezTo>
                  <a:pt x="155" y="0"/>
                  <a:pt x="191" y="53"/>
                  <a:pt x="191" y="153"/>
                </a:cubicBezTo>
                <a:cubicBezTo>
                  <a:pt x="191" y="253"/>
                  <a:pt x="155" y="308"/>
                  <a:pt x="96" y="308"/>
                </a:cubicBezTo>
                <a:cubicBezTo>
                  <a:pt x="36" y="308"/>
                  <a:pt x="0" y="253"/>
                  <a:pt x="0" y="153"/>
                </a:cubicBezTo>
                <a:close/>
                <a:moveTo>
                  <a:pt x="153" y="153"/>
                </a:moveTo>
                <a:cubicBezTo>
                  <a:pt x="153" y="66"/>
                  <a:pt x="130" y="31"/>
                  <a:pt x="96" y="31"/>
                </a:cubicBezTo>
                <a:cubicBezTo>
                  <a:pt x="61" y="31"/>
                  <a:pt x="37" y="66"/>
                  <a:pt x="37" y="153"/>
                </a:cubicBezTo>
                <a:cubicBezTo>
                  <a:pt x="37" y="240"/>
                  <a:pt x="61" y="277"/>
                  <a:pt x="96" y="277"/>
                </a:cubicBezTo>
                <a:cubicBezTo>
                  <a:pt x="130" y="277"/>
                  <a:pt x="153" y="240"/>
                  <a:pt x="153"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57" name="Freeform 123"/>
          <p:cNvSpPr>
            <a:spLocks/>
          </p:cNvSpPr>
          <p:nvPr>
            <p:custDataLst>
              <p:tags r:id="rId31"/>
            </p:custDataLst>
          </p:nvPr>
        </p:nvSpPr>
        <p:spPr bwMode="auto">
          <a:xfrm>
            <a:off x="1037021" y="3327784"/>
            <a:ext cx="291858" cy="457733"/>
          </a:xfrm>
          <a:custGeom>
            <a:avLst/>
            <a:gdLst>
              <a:gd name="T0" fmla="*/ 2 w 193"/>
              <a:gd name="T1" fmla="*/ 280 h 302"/>
              <a:gd name="T2" fmla="*/ 141 w 193"/>
              <a:gd name="T3" fmla="*/ 89 h 302"/>
              <a:gd name="T4" fmla="*/ 85 w 193"/>
              <a:gd name="T5" fmla="*/ 31 h 302"/>
              <a:gd name="T6" fmla="*/ 22 w 193"/>
              <a:gd name="T7" fmla="*/ 67 h 302"/>
              <a:gd name="T8" fmla="*/ 0 w 193"/>
              <a:gd name="T9" fmla="*/ 45 h 302"/>
              <a:gd name="T10" fmla="*/ 90 w 193"/>
              <a:gd name="T11" fmla="*/ 0 h 302"/>
              <a:gd name="T12" fmla="*/ 178 w 193"/>
              <a:gd name="T13" fmla="*/ 87 h 302"/>
              <a:gd name="T14" fmla="*/ 57 w 193"/>
              <a:gd name="T15" fmla="*/ 272 h 302"/>
              <a:gd name="T16" fmla="*/ 107 w 193"/>
              <a:gd name="T17" fmla="*/ 269 h 302"/>
              <a:gd name="T18" fmla="*/ 193 w 193"/>
              <a:gd name="T19" fmla="*/ 269 h 302"/>
              <a:gd name="T20" fmla="*/ 193 w 193"/>
              <a:gd name="T21" fmla="*/ 302 h 302"/>
              <a:gd name="T22" fmla="*/ 2 w 193"/>
              <a:gd name="T23" fmla="*/ 302 h 302"/>
              <a:gd name="T24" fmla="*/ 2 w 193"/>
              <a:gd name="T25" fmla="*/ 28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302">
                <a:moveTo>
                  <a:pt x="2" y="280"/>
                </a:moveTo>
                <a:cubicBezTo>
                  <a:pt x="91" y="191"/>
                  <a:pt x="141" y="137"/>
                  <a:pt x="141" y="89"/>
                </a:cubicBezTo>
                <a:cubicBezTo>
                  <a:pt x="141" y="55"/>
                  <a:pt x="123" y="31"/>
                  <a:pt x="85" y="31"/>
                </a:cubicBezTo>
                <a:cubicBezTo>
                  <a:pt x="60" y="31"/>
                  <a:pt x="39" y="47"/>
                  <a:pt x="22" y="67"/>
                </a:cubicBezTo>
                <a:cubicBezTo>
                  <a:pt x="0" y="45"/>
                  <a:pt x="0" y="45"/>
                  <a:pt x="0" y="45"/>
                </a:cubicBezTo>
                <a:cubicBezTo>
                  <a:pt x="24" y="18"/>
                  <a:pt x="51" y="0"/>
                  <a:pt x="90" y="0"/>
                </a:cubicBezTo>
                <a:cubicBezTo>
                  <a:pt x="144" y="0"/>
                  <a:pt x="178" y="35"/>
                  <a:pt x="178" y="87"/>
                </a:cubicBezTo>
                <a:cubicBezTo>
                  <a:pt x="178" y="143"/>
                  <a:pt x="128" y="199"/>
                  <a:pt x="57" y="272"/>
                </a:cubicBezTo>
                <a:cubicBezTo>
                  <a:pt x="74" y="271"/>
                  <a:pt x="92" y="269"/>
                  <a:pt x="107" y="269"/>
                </a:cubicBezTo>
                <a:cubicBezTo>
                  <a:pt x="193" y="269"/>
                  <a:pt x="193" y="269"/>
                  <a:pt x="193" y="269"/>
                </a:cubicBezTo>
                <a:cubicBezTo>
                  <a:pt x="193" y="302"/>
                  <a:pt x="193" y="302"/>
                  <a:pt x="193" y="302"/>
                </a:cubicBezTo>
                <a:cubicBezTo>
                  <a:pt x="2" y="302"/>
                  <a:pt x="2" y="302"/>
                  <a:pt x="2" y="302"/>
                </a:cubicBezTo>
                <a:lnTo>
                  <a:pt x="2"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58" name="Freeform 118"/>
          <p:cNvSpPr>
            <a:spLocks noEditPoints="1"/>
          </p:cNvSpPr>
          <p:nvPr>
            <p:custDataLst>
              <p:tags r:id="rId32"/>
            </p:custDataLst>
          </p:nvPr>
        </p:nvSpPr>
        <p:spPr bwMode="auto">
          <a:xfrm>
            <a:off x="657166" y="1999637"/>
            <a:ext cx="289758" cy="466132"/>
          </a:xfrm>
          <a:custGeom>
            <a:avLst/>
            <a:gdLst>
              <a:gd name="T0" fmla="*/ 0 w 191"/>
              <a:gd name="T1" fmla="*/ 153 h 308"/>
              <a:gd name="T2" fmla="*/ 96 w 191"/>
              <a:gd name="T3" fmla="*/ 0 h 308"/>
              <a:gd name="T4" fmla="*/ 191 w 191"/>
              <a:gd name="T5" fmla="*/ 153 h 308"/>
              <a:gd name="T6" fmla="*/ 96 w 191"/>
              <a:gd name="T7" fmla="*/ 308 h 308"/>
              <a:gd name="T8" fmla="*/ 0 w 191"/>
              <a:gd name="T9" fmla="*/ 153 h 308"/>
              <a:gd name="T10" fmla="*/ 153 w 191"/>
              <a:gd name="T11" fmla="*/ 153 h 308"/>
              <a:gd name="T12" fmla="*/ 96 w 191"/>
              <a:gd name="T13" fmla="*/ 31 h 308"/>
              <a:gd name="T14" fmla="*/ 37 w 191"/>
              <a:gd name="T15" fmla="*/ 153 h 308"/>
              <a:gd name="T16" fmla="*/ 96 w 191"/>
              <a:gd name="T17" fmla="*/ 277 h 308"/>
              <a:gd name="T18" fmla="*/ 153 w 191"/>
              <a:gd name="T19" fmla="*/ 15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308">
                <a:moveTo>
                  <a:pt x="0" y="153"/>
                </a:moveTo>
                <a:cubicBezTo>
                  <a:pt x="0" y="53"/>
                  <a:pt x="36" y="0"/>
                  <a:pt x="96" y="0"/>
                </a:cubicBezTo>
                <a:cubicBezTo>
                  <a:pt x="155" y="0"/>
                  <a:pt x="191" y="53"/>
                  <a:pt x="191" y="153"/>
                </a:cubicBezTo>
                <a:cubicBezTo>
                  <a:pt x="191" y="252"/>
                  <a:pt x="155" y="308"/>
                  <a:pt x="96" y="308"/>
                </a:cubicBezTo>
                <a:cubicBezTo>
                  <a:pt x="36" y="308"/>
                  <a:pt x="0" y="252"/>
                  <a:pt x="0" y="153"/>
                </a:cubicBezTo>
                <a:close/>
                <a:moveTo>
                  <a:pt x="153" y="153"/>
                </a:moveTo>
                <a:cubicBezTo>
                  <a:pt x="153" y="66"/>
                  <a:pt x="130" y="31"/>
                  <a:pt x="96" y="31"/>
                </a:cubicBezTo>
                <a:cubicBezTo>
                  <a:pt x="61" y="31"/>
                  <a:pt x="37" y="66"/>
                  <a:pt x="37" y="153"/>
                </a:cubicBezTo>
                <a:cubicBezTo>
                  <a:pt x="37" y="240"/>
                  <a:pt x="61" y="277"/>
                  <a:pt x="96" y="277"/>
                </a:cubicBezTo>
                <a:cubicBezTo>
                  <a:pt x="130" y="277"/>
                  <a:pt x="153" y="240"/>
                  <a:pt x="153" y="1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sp>
        <p:nvSpPr>
          <p:cNvPr id="59" name="Freeform 119"/>
          <p:cNvSpPr>
            <a:spLocks/>
          </p:cNvSpPr>
          <p:nvPr>
            <p:custDataLst>
              <p:tags r:id="rId33"/>
            </p:custDataLst>
          </p:nvPr>
        </p:nvSpPr>
        <p:spPr bwMode="auto">
          <a:xfrm>
            <a:off x="1033011" y="2008036"/>
            <a:ext cx="251963" cy="449334"/>
          </a:xfrm>
          <a:custGeom>
            <a:avLst/>
            <a:gdLst>
              <a:gd name="T0" fmla="*/ 0 w 167"/>
              <a:gd name="T1" fmla="*/ 266 h 297"/>
              <a:gd name="T2" fmla="*/ 68 w 167"/>
              <a:gd name="T3" fmla="*/ 266 h 297"/>
              <a:gd name="T4" fmla="*/ 68 w 167"/>
              <a:gd name="T5" fmla="*/ 47 h 297"/>
              <a:gd name="T6" fmla="*/ 14 w 167"/>
              <a:gd name="T7" fmla="*/ 47 h 297"/>
              <a:gd name="T8" fmla="*/ 14 w 167"/>
              <a:gd name="T9" fmla="*/ 22 h 297"/>
              <a:gd name="T10" fmla="*/ 77 w 167"/>
              <a:gd name="T11" fmla="*/ 0 h 297"/>
              <a:gd name="T12" fmla="*/ 106 w 167"/>
              <a:gd name="T13" fmla="*/ 0 h 297"/>
              <a:gd name="T14" fmla="*/ 106 w 167"/>
              <a:gd name="T15" fmla="*/ 266 h 297"/>
              <a:gd name="T16" fmla="*/ 167 w 167"/>
              <a:gd name="T17" fmla="*/ 266 h 297"/>
              <a:gd name="T18" fmla="*/ 167 w 167"/>
              <a:gd name="T19" fmla="*/ 297 h 297"/>
              <a:gd name="T20" fmla="*/ 0 w 167"/>
              <a:gd name="T21" fmla="*/ 297 h 297"/>
              <a:gd name="T22" fmla="*/ 0 w 167"/>
              <a:gd name="T23" fmla="*/ 26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297">
                <a:moveTo>
                  <a:pt x="0" y="266"/>
                </a:moveTo>
                <a:cubicBezTo>
                  <a:pt x="68" y="266"/>
                  <a:pt x="68" y="266"/>
                  <a:pt x="68" y="266"/>
                </a:cubicBezTo>
                <a:cubicBezTo>
                  <a:pt x="68" y="47"/>
                  <a:pt x="68" y="47"/>
                  <a:pt x="68" y="47"/>
                </a:cubicBezTo>
                <a:cubicBezTo>
                  <a:pt x="14" y="47"/>
                  <a:pt x="14" y="47"/>
                  <a:pt x="14" y="47"/>
                </a:cubicBezTo>
                <a:cubicBezTo>
                  <a:pt x="14" y="22"/>
                  <a:pt x="14" y="22"/>
                  <a:pt x="14" y="22"/>
                </a:cubicBezTo>
                <a:cubicBezTo>
                  <a:pt x="41" y="18"/>
                  <a:pt x="60" y="10"/>
                  <a:pt x="77" y="0"/>
                </a:cubicBezTo>
                <a:cubicBezTo>
                  <a:pt x="106" y="0"/>
                  <a:pt x="106" y="0"/>
                  <a:pt x="106" y="0"/>
                </a:cubicBezTo>
                <a:cubicBezTo>
                  <a:pt x="106" y="266"/>
                  <a:pt x="106" y="266"/>
                  <a:pt x="106" y="266"/>
                </a:cubicBezTo>
                <a:cubicBezTo>
                  <a:pt x="167" y="266"/>
                  <a:pt x="167" y="266"/>
                  <a:pt x="167" y="266"/>
                </a:cubicBezTo>
                <a:cubicBezTo>
                  <a:pt x="167" y="297"/>
                  <a:pt x="167" y="297"/>
                  <a:pt x="167" y="297"/>
                </a:cubicBezTo>
                <a:cubicBezTo>
                  <a:pt x="0" y="297"/>
                  <a:pt x="0" y="297"/>
                  <a:pt x="0" y="297"/>
                </a:cubicBezTo>
                <a:lnTo>
                  <a:pt x="0" y="2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CA" dirty="0">
              <a:solidFill>
                <a:srgbClr val="000000"/>
              </a:solidFill>
              <a:latin typeface="Arial" panose="020B0604020202020204" pitchFamily="34" charset="0"/>
            </a:endParaRPr>
          </a:p>
        </p:txBody>
      </p:sp>
      <p:grpSp>
        <p:nvGrpSpPr>
          <p:cNvPr id="70" name="Group 27686"/>
          <p:cNvGrpSpPr>
            <a:grpSpLocks noChangeAspect="1"/>
          </p:cNvGrpSpPr>
          <p:nvPr>
            <p:custDataLst>
              <p:tags r:id="rId34"/>
            </p:custDataLst>
          </p:nvPr>
        </p:nvGrpSpPr>
        <p:grpSpPr>
          <a:xfrm>
            <a:off x="5527776" y="5137070"/>
            <a:ext cx="485805" cy="495815"/>
            <a:chOff x="13749338" y="3794125"/>
            <a:chExt cx="693738" cy="708026"/>
          </a:xfrm>
        </p:grpSpPr>
        <p:sp>
          <p:nvSpPr>
            <p:cNvPr id="71" name="Freeform 66"/>
            <p:cNvSpPr>
              <a:spLocks/>
            </p:cNvSpPr>
            <p:nvPr/>
          </p:nvSpPr>
          <p:spPr bwMode="auto">
            <a:xfrm>
              <a:off x="13777913" y="4333875"/>
              <a:ext cx="142875" cy="168275"/>
            </a:xfrm>
            <a:custGeom>
              <a:avLst/>
              <a:gdLst>
                <a:gd name="T0" fmla="*/ 26 w 31"/>
                <a:gd name="T1" fmla="*/ 0 h 36"/>
                <a:gd name="T2" fmla="*/ 6 w 31"/>
                <a:gd name="T3" fmla="*/ 0 h 36"/>
                <a:gd name="T4" fmla="*/ 0 w 31"/>
                <a:gd name="T5" fmla="*/ 5 h 36"/>
                <a:gd name="T6" fmla="*/ 0 w 31"/>
                <a:gd name="T7" fmla="*/ 31 h 36"/>
                <a:gd name="T8" fmla="*/ 6 w 31"/>
                <a:gd name="T9" fmla="*/ 36 h 36"/>
                <a:gd name="T10" fmla="*/ 26 w 31"/>
                <a:gd name="T11" fmla="*/ 36 h 36"/>
                <a:gd name="T12" fmla="*/ 31 w 31"/>
                <a:gd name="T13" fmla="*/ 31 h 36"/>
                <a:gd name="T14" fmla="*/ 31 w 31"/>
                <a:gd name="T15" fmla="*/ 5 h 36"/>
                <a:gd name="T16" fmla="*/ 26 w 31"/>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6">
                  <a:moveTo>
                    <a:pt x="26" y="0"/>
                  </a:moveTo>
                  <a:cubicBezTo>
                    <a:pt x="6" y="0"/>
                    <a:pt x="6" y="0"/>
                    <a:pt x="6" y="0"/>
                  </a:cubicBezTo>
                  <a:cubicBezTo>
                    <a:pt x="3" y="0"/>
                    <a:pt x="0" y="2"/>
                    <a:pt x="0" y="5"/>
                  </a:cubicBezTo>
                  <a:cubicBezTo>
                    <a:pt x="0" y="31"/>
                    <a:pt x="0" y="31"/>
                    <a:pt x="0" y="31"/>
                  </a:cubicBezTo>
                  <a:cubicBezTo>
                    <a:pt x="0" y="34"/>
                    <a:pt x="3" y="36"/>
                    <a:pt x="6" y="36"/>
                  </a:cubicBezTo>
                  <a:cubicBezTo>
                    <a:pt x="26" y="36"/>
                    <a:pt x="26" y="36"/>
                    <a:pt x="26" y="36"/>
                  </a:cubicBezTo>
                  <a:cubicBezTo>
                    <a:pt x="29" y="36"/>
                    <a:pt x="31" y="34"/>
                    <a:pt x="31" y="31"/>
                  </a:cubicBezTo>
                  <a:cubicBezTo>
                    <a:pt x="31" y="5"/>
                    <a:pt x="31" y="5"/>
                    <a:pt x="31" y="5"/>
                  </a:cubicBezTo>
                  <a:cubicBezTo>
                    <a:pt x="31" y="2"/>
                    <a:pt x="29"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2" name="Freeform 67"/>
            <p:cNvSpPr>
              <a:spLocks/>
            </p:cNvSpPr>
            <p:nvPr/>
          </p:nvSpPr>
          <p:spPr bwMode="auto">
            <a:xfrm>
              <a:off x="13949363" y="4237038"/>
              <a:ext cx="149225" cy="265113"/>
            </a:xfrm>
            <a:custGeom>
              <a:avLst/>
              <a:gdLst>
                <a:gd name="T0" fmla="*/ 26 w 32"/>
                <a:gd name="T1" fmla="*/ 0 h 57"/>
                <a:gd name="T2" fmla="*/ 6 w 32"/>
                <a:gd name="T3" fmla="*/ 0 h 57"/>
                <a:gd name="T4" fmla="*/ 0 w 32"/>
                <a:gd name="T5" fmla="*/ 5 h 57"/>
                <a:gd name="T6" fmla="*/ 0 w 32"/>
                <a:gd name="T7" fmla="*/ 52 h 57"/>
                <a:gd name="T8" fmla="*/ 6 w 32"/>
                <a:gd name="T9" fmla="*/ 57 h 57"/>
                <a:gd name="T10" fmla="*/ 26 w 32"/>
                <a:gd name="T11" fmla="*/ 57 h 57"/>
                <a:gd name="T12" fmla="*/ 32 w 32"/>
                <a:gd name="T13" fmla="*/ 52 h 57"/>
                <a:gd name="T14" fmla="*/ 32 w 32"/>
                <a:gd name="T15" fmla="*/ 5 h 57"/>
                <a:gd name="T16" fmla="*/ 26 w 32"/>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7">
                  <a:moveTo>
                    <a:pt x="26" y="0"/>
                  </a:moveTo>
                  <a:cubicBezTo>
                    <a:pt x="6" y="0"/>
                    <a:pt x="6" y="0"/>
                    <a:pt x="6" y="0"/>
                  </a:cubicBezTo>
                  <a:cubicBezTo>
                    <a:pt x="3" y="0"/>
                    <a:pt x="0" y="2"/>
                    <a:pt x="0" y="5"/>
                  </a:cubicBezTo>
                  <a:cubicBezTo>
                    <a:pt x="0" y="52"/>
                    <a:pt x="0" y="52"/>
                    <a:pt x="0" y="52"/>
                  </a:cubicBezTo>
                  <a:cubicBezTo>
                    <a:pt x="0" y="55"/>
                    <a:pt x="3" y="57"/>
                    <a:pt x="6" y="57"/>
                  </a:cubicBezTo>
                  <a:cubicBezTo>
                    <a:pt x="26" y="57"/>
                    <a:pt x="26" y="57"/>
                    <a:pt x="26" y="57"/>
                  </a:cubicBezTo>
                  <a:cubicBezTo>
                    <a:pt x="29" y="57"/>
                    <a:pt x="32" y="55"/>
                    <a:pt x="32" y="52"/>
                  </a:cubicBezTo>
                  <a:cubicBezTo>
                    <a:pt x="32" y="5"/>
                    <a:pt x="32" y="5"/>
                    <a:pt x="32" y="5"/>
                  </a:cubicBezTo>
                  <a:cubicBezTo>
                    <a:pt x="32" y="2"/>
                    <a:pt x="29"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3" name="Freeform 68"/>
            <p:cNvSpPr>
              <a:spLocks/>
            </p:cNvSpPr>
            <p:nvPr/>
          </p:nvSpPr>
          <p:spPr bwMode="auto">
            <a:xfrm>
              <a:off x="14125576" y="4138613"/>
              <a:ext cx="144463" cy="363538"/>
            </a:xfrm>
            <a:custGeom>
              <a:avLst/>
              <a:gdLst>
                <a:gd name="T0" fmla="*/ 25 w 31"/>
                <a:gd name="T1" fmla="*/ 0 h 78"/>
                <a:gd name="T2" fmla="*/ 5 w 31"/>
                <a:gd name="T3" fmla="*/ 0 h 78"/>
                <a:gd name="T4" fmla="*/ 0 w 31"/>
                <a:gd name="T5" fmla="*/ 5 h 78"/>
                <a:gd name="T6" fmla="*/ 0 w 31"/>
                <a:gd name="T7" fmla="*/ 73 h 78"/>
                <a:gd name="T8" fmla="*/ 5 w 31"/>
                <a:gd name="T9" fmla="*/ 78 h 78"/>
                <a:gd name="T10" fmla="*/ 25 w 31"/>
                <a:gd name="T11" fmla="*/ 78 h 78"/>
                <a:gd name="T12" fmla="*/ 31 w 31"/>
                <a:gd name="T13" fmla="*/ 73 h 78"/>
                <a:gd name="T14" fmla="*/ 31 w 31"/>
                <a:gd name="T15" fmla="*/ 5 h 78"/>
                <a:gd name="T16" fmla="*/ 25 w 31"/>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78">
                  <a:moveTo>
                    <a:pt x="25" y="0"/>
                  </a:moveTo>
                  <a:cubicBezTo>
                    <a:pt x="5" y="0"/>
                    <a:pt x="5" y="0"/>
                    <a:pt x="5" y="0"/>
                  </a:cubicBezTo>
                  <a:cubicBezTo>
                    <a:pt x="2" y="0"/>
                    <a:pt x="0" y="2"/>
                    <a:pt x="0" y="5"/>
                  </a:cubicBezTo>
                  <a:cubicBezTo>
                    <a:pt x="0" y="73"/>
                    <a:pt x="0" y="73"/>
                    <a:pt x="0" y="73"/>
                  </a:cubicBezTo>
                  <a:cubicBezTo>
                    <a:pt x="0" y="76"/>
                    <a:pt x="2" y="78"/>
                    <a:pt x="5" y="78"/>
                  </a:cubicBezTo>
                  <a:cubicBezTo>
                    <a:pt x="25" y="78"/>
                    <a:pt x="25" y="78"/>
                    <a:pt x="25" y="78"/>
                  </a:cubicBezTo>
                  <a:cubicBezTo>
                    <a:pt x="28" y="78"/>
                    <a:pt x="31" y="76"/>
                    <a:pt x="31" y="73"/>
                  </a:cubicBezTo>
                  <a:cubicBezTo>
                    <a:pt x="31" y="5"/>
                    <a:pt x="31" y="5"/>
                    <a:pt x="31" y="5"/>
                  </a:cubicBezTo>
                  <a:cubicBezTo>
                    <a:pt x="31" y="2"/>
                    <a:pt x="28"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4" name="Freeform 69"/>
            <p:cNvSpPr>
              <a:spLocks/>
            </p:cNvSpPr>
            <p:nvPr/>
          </p:nvSpPr>
          <p:spPr bwMode="auto">
            <a:xfrm>
              <a:off x="14298613" y="4041775"/>
              <a:ext cx="144463" cy="460375"/>
            </a:xfrm>
            <a:custGeom>
              <a:avLst/>
              <a:gdLst>
                <a:gd name="T0" fmla="*/ 25 w 31"/>
                <a:gd name="T1" fmla="*/ 0 h 99"/>
                <a:gd name="T2" fmla="*/ 5 w 31"/>
                <a:gd name="T3" fmla="*/ 0 h 99"/>
                <a:gd name="T4" fmla="*/ 0 w 31"/>
                <a:gd name="T5" fmla="*/ 5 h 99"/>
                <a:gd name="T6" fmla="*/ 0 w 31"/>
                <a:gd name="T7" fmla="*/ 94 h 99"/>
                <a:gd name="T8" fmla="*/ 5 w 31"/>
                <a:gd name="T9" fmla="*/ 99 h 99"/>
                <a:gd name="T10" fmla="*/ 25 w 31"/>
                <a:gd name="T11" fmla="*/ 99 h 99"/>
                <a:gd name="T12" fmla="*/ 31 w 31"/>
                <a:gd name="T13" fmla="*/ 94 h 99"/>
                <a:gd name="T14" fmla="*/ 31 w 31"/>
                <a:gd name="T15" fmla="*/ 5 h 99"/>
                <a:gd name="T16" fmla="*/ 25 w 31"/>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5" y="0"/>
                  </a:moveTo>
                  <a:cubicBezTo>
                    <a:pt x="5" y="0"/>
                    <a:pt x="5" y="0"/>
                    <a:pt x="5" y="0"/>
                  </a:cubicBezTo>
                  <a:cubicBezTo>
                    <a:pt x="2" y="0"/>
                    <a:pt x="0" y="2"/>
                    <a:pt x="0" y="5"/>
                  </a:cubicBezTo>
                  <a:cubicBezTo>
                    <a:pt x="0" y="94"/>
                    <a:pt x="0" y="94"/>
                    <a:pt x="0" y="94"/>
                  </a:cubicBezTo>
                  <a:cubicBezTo>
                    <a:pt x="0" y="97"/>
                    <a:pt x="2" y="99"/>
                    <a:pt x="5" y="99"/>
                  </a:cubicBezTo>
                  <a:cubicBezTo>
                    <a:pt x="25" y="99"/>
                    <a:pt x="25" y="99"/>
                    <a:pt x="25" y="99"/>
                  </a:cubicBezTo>
                  <a:cubicBezTo>
                    <a:pt x="28" y="99"/>
                    <a:pt x="31" y="97"/>
                    <a:pt x="31" y="94"/>
                  </a:cubicBezTo>
                  <a:cubicBezTo>
                    <a:pt x="31" y="5"/>
                    <a:pt x="31" y="5"/>
                    <a:pt x="31" y="5"/>
                  </a:cubicBezTo>
                  <a:cubicBezTo>
                    <a:pt x="31" y="2"/>
                    <a:pt x="28"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5" name="Freeform 70"/>
            <p:cNvSpPr>
              <a:spLocks/>
            </p:cNvSpPr>
            <p:nvPr/>
          </p:nvSpPr>
          <p:spPr bwMode="auto">
            <a:xfrm>
              <a:off x="13749338" y="3794125"/>
              <a:ext cx="684213" cy="474663"/>
            </a:xfrm>
            <a:custGeom>
              <a:avLst/>
              <a:gdLst>
                <a:gd name="T0" fmla="*/ 9 w 147"/>
                <a:gd name="T1" fmla="*/ 101 h 102"/>
                <a:gd name="T2" fmla="*/ 134 w 147"/>
                <a:gd name="T3" fmla="*/ 22 h 102"/>
                <a:gd name="T4" fmla="*/ 132 w 147"/>
                <a:gd name="T5" fmla="*/ 37 h 102"/>
                <a:gd name="T6" fmla="*/ 137 w 147"/>
                <a:gd name="T7" fmla="*/ 43 h 102"/>
                <a:gd name="T8" fmla="*/ 138 w 147"/>
                <a:gd name="T9" fmla="*/ 43 h 102"/>
                <a:gd name="T10" fmla="*/ 143 w 147"/>
                <a:gd name="T11" fmla="*/ 38 h 102"/>
                <a:gd name="T12" fmla="*/ 146 w 147"/>
                <a:gd name="T13" fmla="*/ 10 h 102"/>
                <a:gd name="T14" fmla="*/ 142 w 147"/>
                <a:gd name="T15" fmla="*/ 4 h 102"/>
                <a:gd name="T16" fmla="*/ 113 w 147"/>
                <a:gd name="T17" fmla="*/ 0 h 102"/>
                <a:gd name="T18" fmla="*/ 107 w 147"/>
                <a:gd name="T19" fmla="*/ 5 h 102"/>
                <a:gd name="T20" fmla="*/ 112 w 147"/>
                <a:gd name="T21" fmla="*/ 12 h 102"/>
                <a:gd name="T22" fmla="*/ 127 w 147"/>
                <a:gd name="T23" fmla="*/ 13 h 102"/>
                <a:gd name="T24" fmla="*/ 3 w 147"/>
                <a:gd name="T25" fmla="*/ 92 h 102"/>
                <a:gd name="T26" fmla="*/ 2 w 147"/>
                <a:gd name="T27" fmla="*/ 99 h 102"/>
                <a:gd name="T28" fmla="*/ 6 w 147"/>
                <a:gd name="T29" fmla="*/ 102 h 102"/>
                <a:gd name="T30" fmla="*/ 9 w 147"/>
                <a:gd name="T3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02">
                  <a:moveTo>
                    <a:pt x="9" y="101"/>
                  </a:moveTo>
                  <a:cubicBezTo>
                    <a:pt x="134" y="22"/>
                    <a:pt x="134" y="22"/>
                    <a:pt x="134" y="22"/>
                  </a:cubicBezTo>
                  <a:cubicBezTo>
                    <a:pt x="132" y="37"/>
                    <a:pt x="132" y="37"/>
                    <a:pt x="132" y="37"/>
                  </a:cubicBezTo>
                  <a:cubicBezTo>
                    <a:pt x="132" y="40"/>
                    <a:pt x="134" y="43"/>
                    <a:pt x="137" y="43"/>
                  </a:cubicBezTo>
                  <a:cubicBezTo>
                    <a:pt x="137" y="43"/>
                    <a:pt x="137" y="43"/>
                    <a:pt x="138" y="43"/>
                  </a:cubicBezTo>
                  <a:cubicBezTo>
                    <a:pt x="140" y="43"/>
                    <a:pt x="143" y="41"/>
                    <a:pt x="143" y="38"/>
                  </a:cubicBezTo>
                  <a:cubicBezTo>
                    <a:pt x="146" y="10"/>
                    <a:pt x="146" y="10"/>
                    <a:pt x="146" y="10"/>
                  </a:cubicBezTo>
                  <a:cubicBezTo>
                    <a:pt x="147" y="7"/>
                    <a:pt x="145" y="4"/>
                    <a:pt x="142" y="4"/>
                  </a:cubicBezTo>
                  <a:cubicBezTo>
                    <a:pt x="113" y="0"/>
                    <a:pt x="113" y="0"/>
                    <a:pt x="113" y="0"/>
                  </a:cubicBezTo>
                  <a:cubicBezTo>
                    <a:pt x="110" y="0"/>
                    <a:pt x="108" y="2"/>
                    <a:pt x="107" y="5"/>
                  </a:cubicBezTo>
                  <a:cubicBezTo>
                    <a:pt x="107" y="8"/>
                    <a:pt x="109" y="11"/>
                    <a:pt x="112" y="12"/>
                  </a:cubicBezTo>
                  <a:cubicBezTo>
                    <a:pt x="127" y="13"/>
                    <a:pt x="127" y="13"/>
                    <a:pt x="127" y="13"/>
                  </a:cubicBezTo>
                  <a:cubicBezTo>
                    <a:pt x="3" y="92"/>
                    <a:pt x="3" y="92"/>
                    <a:pt x="3" y="92"/>
                  </a:cubicBezTo>
                  <a:cubicBezTo>
                    <a:pt x="1" y="93"/>
                    <a:pt x="0" y="97"/>
                    <a:pt x="2" y="99"/>
                  </a:cubicBezTo>
                  <a:cubicBezTo>
                    <a:pt x="3" y="101"/>
                    <a:pt x="4" y="102"/>
                    <a:pt x="6" y="102"/>
                  </a:cubicBezTo>
                  <a:cubicBezTo>
                    <a:pt x="7" y="102"/>
                    <a:pt x="8" y="102"/>
                    <a:pt x="9" y="1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2" name="ZoneTexte 60"/>
          <p:cNvSpPr txBox="1"/>
          <p:nvPr>
            <p:custDataLst>
              <p:tags r:id="rId35"/>
            </p:custDataLst>
          </p:nvPr>
        </p:nvSpPr>
        <p:spPr>
          <a:xfrm>
            <a:off x="6622375" y="2990881"/>
            <a:ext cx="4786040" cy="1508105"/>
          </a:xfrm>
          <a:prstGeom prst="rect">
            <a:avLst/>
          </a:prstGeom>
          <a:noFill/>
        </p:spPr>
        <p:txBody>
          <a:bodyPr wrap="square" rtlCol="0" anchor="ctr">
            <a:spAutoFit/>
          </a:bodyPr>
          <a:lstStyle/>
          <a:p>
            <a:pPr marL="171450" marR="5080" indent="-171450">
              <a:spcBef>
                <a:spcPts val="600"/>
              </a:spcBef>
              <a:buFont typeface="Arial" panose="020B0604020202020204" pitchFamily="34" charset="0"/>
              <a:buChar char="•"/>
              <a:tabLst>
                <a:tab pos="228600" algn="l"/>
              </a:tabLst>
              <a:defRPr/>
            </a:pPr>
            <a:r>
              <a:rPr lang="fr-CA" sz="1100" dirty="0">
                <a:solidFill>
                  <a:schemeClr val="accent3"/>
                </a:solidFill>
              </a:rPr>
              <a:t>Développement d’un outil centralisé, adapté à l’évaluation de l’importance des tiers et de classification des risques </a:t>
            </a:r>
          </a:p>
          <a:p>
            <a:pPr marL="171450" marR="5080" indent="-171450">
              <a:spcBef>
                <a:spcPts val="600"/>
              </a:spcBef>
              <a:buFont typeface="Arial" panose="020B0604020202020204" pitchFamily="34" charset="0"/>
              <a:buChar char="•"/>
              <a:tabLst>
                <a:tab pos="228600" algn="l"/>
              </a:tabLst>
              <a:defRPr/>
            </a:pPr>
            <a:r>
              <a:rPr lang="fr-CA" sz="1100" dirty="0">
                <a:solidFill>
                  <a:schemeClr val="accent3"/>
                </a:solidFill>
              </a:rPr>
              <a:t> Développement d’un outil d’analyse permettant une reddition de comptes multidimensionnelle concernant le risque de tiers</a:t>
            </a:r>
          </a:p>
          <a:p>
            <a:pPr marL="171450" marR="5080" indent="-171450">
              <a:spcBef>
                <a:spcPts val="600"/>
              </a:spcBef>
              <a:buFont typeface="Arial" panose="020B0604020202020204" pitchFamily="34" charset="0"/>
              <a:buChar char="•"/>
              <a:tabLst>
                <a:tab pos="228600" algn="l"/>
              </a:tabLst>
              <a:defRPr/>
            </a:pPr>
            <a:r>
              <a:rPr lang="fr-CA" sz="1100" dirty="0">
                <a:solidFill>
                  <a:schemeClr val="accent3"/>
                </a:solidFill>
              </a:rPr>
              <a:t>Collecte intelligente des renseignements sur les tiers (connaître son tiers)</a:t>
            </a:r>
          </a:p>
          <a:p>
            <a:pPr marL="171450" marR="5080" indent="-171450">
              <a:spcBef>
                <a:spcPts val="600"/>
              </a:spcBef>
              <a:buFont typeface="Arial" panose="020B0604020202020204" pitchFamily="34" charset="0"/>
              <a:buChar char="•"/>
              <a:tabLst>
                <a:tab pos="228600" algn="l"/>
              </a:tabLst>
              <a:defRPr/>
            </a:pPr>
            <a:r>
              <a:rPr lang="fr-CA" sz="1100" dirty="0">
                <a:solidFill>
                  <a:schemeClr val="accent3"/>
                </a:solidFill>
              </a:rPr>
              <a:t>Analyse automatique des contrats et des clauses contractuelles.</a:t>
            </a:r>
          </a:p>
        </p:txBody>
      </p:sp>
      <p:sp>
        <p:nvSpPr>
          <p:cNvPr id="63" name="ZoneTexte 60"/>
          <p:cNvSpPr txBox="1"/>
          <p:nvPr>
            <p:custDataLst>
              <p:tags r:id="rId36"/>
            </p:custDataLst>
          </p:nvPr>
        </p:nvSpPr>
        <p:spPr>
          <a:xfrm>
            <a:off x="6652481" y="4709409"/>
            <a:ext cx="4643504" cy="1431161"/>
          </a:xfrm>
          <a:prstGeom prst="rect">
            <a:avLst/>
          </a:prstGeom>
          <a:noFill/>
        </p:spPr>
        <p:txBody>
          <a:bodyPr wrap="square" rtlCol="0" anchor="ctr">
            <a:spAutoFit/>
          </a:bodyPr>
          <a:lstStyle/>
          <a:p>
            <a:pPr marL="171450" marR="5080" lvl="0" indent="-171450">
              <a:spcBef>
                <a:spcPts val="600"/>
              </a:spcBef>
              <a:buFont typeface="Arial" panose="020B0604020202020204" pitchFamily="34" charset="0"/>
              <a:buChar char="•"/>
              <a:tabLst>
                <a:tab pos="228600" algn="l"/>
              </a:tabLst>
              <a:defRPr/>
            </a:pPr>
            <a:r>
              <a:rPr lang="fr-CA" sz="1100" dirty="0">
                <a:solidFill>
                  <a:schemeClr val="accent3"/>
                </a:solidFill>
              </a:rPr>
              <a:t>Mise en place d’une méthodologie agile et robuste de gestion des portefeuilles de risques de Tiers. </a:t>
            </a:r>
          </a:p>
          <a:p>
            <a:pPr marL="171450" marR="5080" lvl="0" indent="-171450">
              <a:spcBef>
                <a:spcPts val="600"/>
              </a:spcBef>
              <a:buFont typeface="Arial" panose="020B0604020202020204" pitchFamily="34" charset="0"/>
              <a:buChar char="•"/>
              <a:tabLst>
                <a:tab pos="228600" algn="l"/>
              </a:tabLst>
              <a:defRPr/>
            </a:pPr>
            <a:r>
              <a:rPr lang="fr-CA" sz="1100" dirty="0">
                <a:solidFill>
                  <a:schemeClr val="accent3"/>
                </a:solidFill>
              </a:rPr>
              <a:t>Développement d’une approche quantifiable de surveillance continue des risques de Tiers.</a:t>
            </a:r>
          </a:p>
          <a:p>
            <a:pPr marL="171450" marR="5080" lvl="0" indent="-171450">
              <a:spcBef>
                <a:spcPts val="600"/>
              </a:spcBef>
              <a:buFont typeface="Arial" panose="020B0604020202020204" pitchFamily="34" charset="0"/>
              <a:buChar char="•"/>
              <a:tabLst>
                <a:tab pos="228600" algn="l"/>
              </a:tabLst>
              <a:defRPr/>
            </a:pPr>
            <a:r>
              <a:rPr lang="fr-CA" sz="1100" dirty="0">
                <a:solidFill>
                  <a:schemeClr val="accent3"/>
                </a:solidFill>
              </a:rPr>
              <a:t>Alignement avec les programmes de gestion des risques de données, de sécurité de l’information, de la continuité des affaires et des risques technologiques. </a:t>
            </a:r>
          </a:p>
        </p:txBody>
      </p:sp>
      <p:sp>
        <p:nvSpPr>
          <p:cNvPr id="52" name="Espace réservé du numéro de diapositive 9"/>
          <p:cNvSpPr>
            <a:spLocks noGrp="1"/>
          </p:cNvSpPr>
          <p:nvPr>
            <p:ph type="sldNum" sz="quarter" idx="16"/>
          </p:nvPr>
        </p:nvSpPr>
        <p:spPr>
          <a:xfrm>
            <a:off x="10991853" y="6381347"/>
            <a:ext cx="767655" cy="476250"/>
          </a:xfrm>
        </p:spPr>
        <p:txBody>
          <a:bodyPr/>
          <a:lstStyle/>
          <a:p>
            <a:pPr defTabSz="913897"/>
            <a:r>
              <a:rPr lang="en-US" dirty="0">
                <a:solidFill>
                  <a:srgbClr val="000000">
                    <a:tint val="75000"/>
                  </a:srgbClr>
                </a:solidFill>
              </a:rPr>
              <a:t>04</a:t>
            </a:r>
            <a:endParaRPr lang="fr-CA" dirty="0">
              <a:solidFill>
                <a:srgbClr val="000000">
                  <a:tint val="75000"/>
                </a:srgbClr>
              </a:solidFill>
            </a:endParaRPr>
          </a:p>
        </p:txBody>
      </p:sp>
      <p:sp>
        <p:nvSpPr>
          <p:cNvPr id="60" name="Rectangle 59">
            <a:extLst>
              <a:ext uri="{FF2B5EF4-FFF2-40B4-BE49-F238E27FC236}">
                <a16:creationId xmlns:a16="http://schemas.microsoft.com/office/drawing/2014/main" id="{AFEC1B51-C2BB-4D9E-BE96-03025A96453B}"/>
              </a:ext>
            </a:extLst>
          </p:cNvPr>
          <p:cNvSpPr/>
          <p:nvPr/>
        </p:nvSpPr>
        <p:spPr>
          <a:xfrm>
            <a:off x="260337" y="254813"/>
            <a:ext cx="8287145" cy="432328"/>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64" name="Titre 2">
            <a:extLst>
              <a:ext uri="{FF2B5EF4-FFF2-40B4-BE49-F238E27FC236}">
                <a16:creationId xmlns:a16="http://schemas.microsoft.com/office/drawing/2014/main" id="{0BFA57E9-021E-461E-B522-5E9DD16B6B5A}"/>
              </a:ext>
            </a:extLst>
          </p:cNvPr>
          <p:cNvSpPr>
            <a:spLocks noGrp="1"/>
          </p:cNvSpPr>
          <p:nvPr>
            <p:ph type="title"/>
          </p:nvPr>
        </p:nvSpPr>
        <p:spPr>
          <a:xfrm>
            <a:off x="420027" y="292154"/>
            <a:ext cx="8217717" cy="353694"/>
          </a:xfrm>
        </p:spPr>
        <p:txBody>
          <a:bodyPr anchor="ctr"/>
          <a:lstStyle/>
          <a:p>
            <a:pPr>
              <a:spcAft>
                <a:spcPts val="600"/>
              </a:spcAft>
            </a:pPr>
            <a:r>
              <a:rPr lang="fr-CA" sz="1800" b="1" spc="-5" dirty="0">
                <a:solidFill>
                  <a:srgbClr val="008C53"/>
                </a:solidFill>
                <a:cs typeface="Arial"/>
              </a:rPr>
              <a:t>Éléments clés de la transformation du Programme: </a:t>
            </a:r>
            <a:r>
              <a:rPr lang="fr-CA" sz="1800" b="1" dirty="0">
                <a:solidFill>
                  <a:srgbClr val="008C53"/>
                </a:solidFill>
              </a:rPr>
              <a:t>Livrables stratégiques</a:t>
            </a:r>
            <a:endParaRPr lang="fr-CA" sz="1300" dirty="0">
              <a:solidFill>
                <a:schemeClr val="accent3"/>
              </a:solidFill>
            </a:endParaRPr>
          </a:p>
        </p:txBody>
      </p:sp>
      <p:sp>
        <p:nvSpPr>
          <p:cNvPr id="50" name="Rectangle 49">
            <a:extLst>
              <a:ext uri="{FF2B5EF4-FFF2-40B4-BE49-F238E27FC236}">
                <a16:creationId xmlns:a16="http://schemas.microsoft.com/office/drawing/2014/main" id="{66319F18-75CB-44D9-BE1C-77218ECA97EF}"/>
              </a:ext>
            </a:extLst>
          </p:cNvPr>
          <p:cNvSpPr/>
          <p:nvPr/>
        </p:nvSpPr>
        <p:spPr>
          <a:xfrm>
            <a:off x="484674" y="947086"/>
            <a:ext cx="11318429" cy="307777"/>
          </a:xfrm>
          <a:prstGeom prst="rect">
            <a:avLst/>
          </a:prstGeom>
        </p:spPr>
        <p:txBody>
          <a:bodyPr wrap="square">
            <a:spAutoFit/>
          </a:bodyPr>
          <a:lstStyle/>
          <a:p>
            <a:pPr>
              <a:spcBef>
                <a:spcPts val="600"/>
              </a:spcBef>
            </a:pPr>
            <a:r>
              <a:rPr lang="fr-CA" sz="1400" kern="0" dirty="0">
                <a:cs typeface="Arial" panose="020B0604020202020204" pitchFamily="34" charset="0"/>
              </a:rPr>
              <a:t>Nos livrables s’articulent autour des 3 dimensions critiques:</a:t>
            </a:r>
          </a:p>
        </p:txBody>
      </p:sp>
    </p:spTree>
    <p:extLst>
      <p:ext uri="{BB962C8B-B14F-4D97-AF65-F5344CB8AC3E}">
        <p14:creationId xmlns:p14="http://schemas.microsoft.com/office/powerpoint/2010/main" val="210043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935745197"/>
              </p:ext>
            </p:extLst>
          </p:nvPr>
        </p:nvGraphicFramePr>
        <p:xfrm>
          <a:off x="761870" y="821968"/>
          <a:ext cx="4998850" cy="3556812"/>
        </p:xfrm>
        <a:graphic>
          <a:graphicData uri="http://schemas.openxmlformats.org/drawingml/2006/table">
            <a:tbl>
              <a:tblPr firstRow="1" bandRow="1">
                <a:tableStyleId>{2D5ABB26-0587-4C30-8999-92F81FD0307C}</a:tableStyleId>
              </a:tblPr>
              <a:tblGrid>
                <a:gridCol w="2718745">
                  <a:extLst>
                    <a:ext uri="{9D8B030D-6E8A-4147-A177-3AD203B41FA5}">
                      <a16:colId xmlns:a16="http://schemas.microsoft.com/office/drawing/2014/main" val="20000"/>
                    </a:ext>
                  </a:extLst>
                </a:gridCol>
                <a:gridCol w="182116">
                  <a:extLst>
                    <a:ext uri="{9D8B030D-6E8A-4147-A177-3AD203B41FA5}">
                      <a16:colId xmlns:a16="http://schemas.microsoft.com/office/drawing/2014/main" val="545618565"/>
                    </a:ext>
                  </a:extLst>
                </a:gridCol>
                <a:gridCol w="930922">
                  <a:extLst>
                    <a:ext uri="{9D8B030D-6E8A-4147-A177-3AD203B41FA5}">
                      <a16:colId xmlns:a16="http://schemas.microsoft.com/office/drawing/2014/main" val="20001"/>
                    </a:ext>
                  </a:extLst>
                </a:gridCol>
                <a:gridCol w="289407">
                  <a:extLst>
                    <a:ext uri="{9D8B030D-6E8A-4147-A177-3AD203B41FA5}">
                      <a16:colId xmlns:a16="http://schemas.microsoft.com/office/drawing/2014/main" val="155165578"/>
                    </a:ext>
                  </a:extLst>
                </a:gridCol>
                <a:gridCol w="877660">
                  <a:extLst>
                    <a:ext uri="{9D8B030D-6E8A-4147-A177-3AD203B41FA5}">
                      <a16:colId xmlns:a16="http://schemas.microsoft.com/office/drawing/2014/main" val="20002"/>
                    </a:ext>
                  </a:extLst>
                </a:gridCol>
              </a:tblGrid>
              <a:tr h="192906">
                <a:tc>
                  <a:txBody>
                    <a:bodyPr/>
                    <a:lstStyle/>
                    <a:p>
                      <a:pPr algn="l">
                        <a:lnSpc>
                          <a:spcPts val="1355"/>
                        </a:lnSpc>
                      </a:pPr>
                      <a:r>
                        <a:rPr lang="en-US" sz="1100" b="1" spc="-30" dirty="0">
                          <a:solidFill>
                            <a:srgbClr val="231F20"/>
                          </a:solidFill>
                          <a:latin typeface="Trebuchet MS"/>
                          <a:cs typeface="Trebuchet MS"/>
                        </a:rPr>
                        <a:t> </a:t>
                      </a:r>
                      <a:r>
                        <a:rPr lang="en-US" sz="1100" b="1" spc="-30" dirty="0" err="1">
                          <a:solidFill>
                            <a:srgbClr val="231F20"/>
                          </a:solidFill>
                          <a:latin typeface="Trebuchet MS"/>
                          <a:cs typeface="Trebuchet MS"/>
                        </a:rPr>
                        <a:t>Indicateur</a:t>
                      </a:r>
                      <a:r>
                        <a:rPr lang="en-US" sz="1100" b="1" spc="-30" dirty="0">
                          <a:solidFill>
                            <a:srgbClr val="231F20"/>
                          </a:solidFill>
                          <a:latin typeface="Trebuchet MS"/>
                          <a:cs typeface="Trebuchet MS"/>
                        </a:rPr>
                        <a:t> de </a:t>
                      </a:r>
                      <a:r>
                        <a:rPr lang="en-US" sz="1100" b="1" spc="-30" dirty="0" err="1">
                          <a:solidFill>
                            <a:srgbClr val="231F20"/>
                          </a:solidFill>
                          <a:latin typeface="Trebuchet MS"/>
                          <a:cs typeface="Trebuchet MS"/>
                        </a:rPr>
                        <a:t>risque</a:t>
                      </a:r>
                      <a:r>
                        <a:rPr lang="en-US" sz="1100" b="1" spc="-30" dirty="0">
                          <a:solidFill>
                            <a:srgbClr val="231F20"/>
                          </a:solidFill>
                          <a:latin typeface="Trebuchet MS"/>
                          <a:cs typeface="Trebuchet MS"/>
                        </a:rPr>
                        <a:t> Clef:</a:t>
                      </a:r>
                      <a:endParaRPr sz="1100" dirty="0">
                        <a:latin typeface="Trebuchet MS"/>
                        <a:cs typeface="Trebuchet MS"/>
                      </a:endParaRPr>
                    </a:p>
                  </a:txBody>
                  <a:tcPr marL="0" marR="0" marT="0" marB="0">
                    <a:lnB w="6350">
                      <a:solidFill>
                        <a:srgbClr val="A9ACB1"/>
                      </a:solidFill>
                      <a:prstDash val="solid"/>
                    </a:lnB>
                    <a:solidFill>
                      <a:srgbClr val="00B050"/>
                    </a:solidFill>
                  </a:tcPr>
                </a:tc>
                <a:tc gridSpan="2">
                  <a:txBody>
                    <a:bodyPr/>
                    <a:lstStyle/>
                    <a:p>
                      <a:pPr marL="0" marR="278765" algn="r">
                        <a:lnSpc>
                          <a:spcPct val="100000"/>
                        </a:lnSpc>
                        <a:spcBef>
                          <a:spcPts val="110"/>
                        </a:spcBef>
                      </a:pPr>
                      <a:r>
                        <a:rPr lang="fr-CA" sz="900" b="1" spc="-50" dirty="0">
                          <a:solidFill>
                            <a:srgbClr val="231F20"/>
                          </a:solidFill>
                          <a:latin typeface="Gill Sans MT"/>
                          <a:ea typeface="+mn-ea"/>
                          <a:cs typeface="Gill Sans MT"/>
                        </a:rPr>
                        <a:t>Q4  20</a:t>
                      </a:r>
                      <a:endParaRPr sz="900" b="1" spc="-50" dirty="0">
                        <a:solidFill>
                          <a:srgbClr val="231F20"/>
                        </a:solidFill>
                        <a:latin typeface="Gill Sans MT"/>
                        <a:ea typeface="+mn-ea"/>
                        <a:cs typeface="Trebuchet MS"/>
                      </a:endParaRPr>
                    </a:p>
                  </a:txBody>
                  <a:tcPr marL="0" marR="0" marT="12326" marB="0">
                    <a:lnB w="6350">
                      <a:solidFill>
                        <a:srgbClr val="A9ACB1"/>
                      </a:solidFill>
                      <a:prstDash val="solid"/>
                    </a:lnB>
                    <a:solidFill>
                      <a:srgbClr val="00B050"/>
                    </a:solidFill>
                  </a:tcPr>
                </a:tc>
                <a:tc hMerge="1">
                  <a:txBody>
                    <a:bodyPr/>
                    <a:lstStyle/>
                    <a:p>
                      <a:pPr marR="278765" algn="r">
                        <a:lnSpc>
                          <a:spcPct val="100000"/>
                        </a:lnSpc>
                        <a:spcBef>
                          <a:spcPts val="110"/>
                        </a:spcBef>
                      </a:pPr>
                      <a:r>
                        <a:rPr sz="900" spc="-50" dirty="0">
                          <a:solidFill>
                            <a:srgbClr val="231F20"/>
                          </a:solidFill>
                          <a:latin typeface="Gill Sans MT"/>
                          <a:cs typeface="Gill Sans MT"/>
                        </a:rPr>
                        <a:t>Q4</a:t>
                      </a:r>
                      <a:r>
                        <a:rPr sz="900" spc="-120" dirty="0">
                          <a:solidFill>
                            <a:srgbClr val="231F20"/>
                          </a:solidFill>
                          <a:latin typeface="Gill Sans MT"/>
                          <a:cs typeface="Gill Sans MT"/>
                        </a:rPr>
                        <a:t> </a:t>
                      </a:r>
                      <a:r>
                        <a:rPr lang="fr-CA" sz="900" spc="45" dirty="0">
                          <a:solidFill>
                            <a:srgbClr val="231F20"/>
                          </a:solidFill>
                          <a:latin typeface="Gill Sans MT"/>
                          <a:cs typeface="Gill Sans MT"/>
                        </a:rPr>
                        <a:t> 20</a:t>
                      </a:r>
                      <a:endParaRPr sz="900" dirty="0">
                        <a:latin typeface="Gill Sans MT"/>
                        <a:cs typeface="Gill Sans MT"/>
                      </a:endParaRPr>
                    </a:p>
                  </a:txBody>
                  <a:tcPr marL="0" marR="0" marT="12326" marB="0">
                    <a:lnB w="6350">
                      <a:solidFill>
                        <a:srgbClr val="A9ACB1"/>
                      </a:solidFill>
                      <a:prstDash val="solid"/>
                    </a:lnB>
                  </a:tcPr>
                </a:tc>
                <a:tc gridSpan="2">
                  <a:txBody>
                    <a:bodyPr/>
                    <a:lstStyle/>
                    <a:p>
                      <a:pPr marL="0" marR="278765" algn="r">
                        <a:lnSpc>
                          <a:spcPct val="100000"/>
                        </a:lnSpc>
                        <a:spcBef>
                          <a:spcPts val="110"/>
                        </a:spcBef>
                      </a:pPr>
                      <a:r>
                        <a:rPr lang="fr-CA" sz="900" b="1" spc="-50" dirty="0">
                          <a:solidFill>
                            <a:srgbClr val="231F20"/>
                          </a:solidFill>
                          <a:latin typeface="Gill Sans MT"/>
                          <a:ea typeface="+mn-ea"/>
                          <a:cs typeface="Trebuchet MS"/>
                        </a:rPr>
                        <a:t>      Q1 21</a:t>
                      </a:r>
                      <a:endParaRPr sz="900" b="1" spc="-50" dirty="0">
                        <a:solidFill>
                          <a:srgbClr val="231F20"/>
                        </a:solidFill>
                        <a:latin typeface="Gill Sans MT"/>
                        <a:ea typeface="+mn-ea"/>
                        <a:cs typeface="Gill Sans MT"/>
                      </a:endParaRPr>
                    </a:p>
                  </a:txBody>
                  <a:tcPr marL="0" marR="0" marT="12326" marB="0">
                    <a:lnB w="6350">
                      <a:solidFill>
                        <a:srgbClr val="A9ACB1"/>
                      </a:solidFill>
                      <a:prstDash val="solid"/>
                    </a:lnB>
                    <a:solidFill>
                      <a:srgbClr val="00B050"/>
                    </a:solidFill>
                  </a:tcPr>
                </a:tc>
                <a:tc hMerge="1">
                  <a:txBody>
                    <a:bodyPr/>
                    <a:lstStyle/>
                    <a:p>
                      <a:pPr marR="49530" algn="r">
                        <a:lnSpc>
                          <a:spcPct val="100000"/>
                        </a:lnSpc>
                        <a:spcBef>
                          <a:spcPts val="110"/>
                        </a:spcBef>
                      </a:pPr>
                      <a:r>
                        <a:rPr sz="900" b="1" spc="-20" dirty="0">
                          <a:solidFill>
                            <a:srgbClr val="231F20"/>
                          </a:solidFill>
                          <a:latin typeface="Trebuchet MS"/>
                          <a:cs typeface="Trebuchet MS"/>
                        </a:rPr>
                        <a:t>Q1</a:t>
                      </a:r>
                      <a:r>
                        <a:rPr sz="900" b="1" spc="-150" dirty="0">
                          <a:solidFill>
                            <a:srgbClr val="231F20"/>
                          </a:solidFill>
                          <a:latin typeface="Trebuchet MS"/>
                          <a:cs typeface="Trebuchet MS"/>
                        </a:rPr>
                        <a:t> </a:t>
                      </a:r>
                      <a:r>
                        <a:rPr sz="900" b="1" spc="-15" dirty="0">
                          <a:solidFill>
                            <a:srgbClr val="231F20"/>
                          </a:solidFill>
                          <a:latin typeface="Trebuchet MS"/>
                          <a:cs typeface="Trebuchet MS"/>
                        </a:rPr>
                        <a:t>2</a:t>
                      </a:r>
                      <a:r>
                        <a:rPr lang="fr-CA" sz="900" b="1" spc="-15" dirty="0">
                          <a:solidFill>
                            <a:srgbClr val="231F20"/>
                          </a:solidFill>
                          <a:latin typeface="Trebuchet MS"/>
                          <a:cs typeface="Trebuchet MS"/>
                        </a:rPr>
                        <a:t>1</a:t>
                      </a:r>
                      <a:endParaRPr sz="900" dirty="0">
                        <a:latin typeface="Trebuchet MS"/>
                        <a:cs typeface="Trebuchet MS"/>
                      </a:endParaRPr>
                    </a:p>
                  </a:txBody>
                  <a:tcPr marL="0" marR="0" marT="12326" marB="0">
                    <a:lnB w="6350">
                      <a:solidFill>
                        <a:srgbClr val="A9ACB1"/>
                      </a:solidFill>
                      <a:prstDash val="solid"/>
                    </a:lnB>
                  </a:tcPr>
                </a:tc>
                <a:extLst>
                  <a:ext uri="{0D108BD9-81ED-4DB2-BD59-A6C34878D82A}">
                    <a16:rowId xmlns:a16="http://schemas.microsoft.com/office/drawing/2014/main" val="10000"/>
                  </a:ext>
                </a:extLst>
              </a:tr>
              <a:tr h="349315">
                <a:tc>
                  <a:txBody>
                    <a:bodyPr/>
                    <a:lstStyle/>
                    <a:p>
                      <a:pPr algn="l">
                        <a:lnSpc>
                          <a:spcPct val="100000"/>
                        </a:lnSpc>
                        <a:spcBef>
                          <a:spcPts val="660"/>
                        </a:spcBef>
                      </a:pPr>
                      <a:r>
                        <a:rPr lang="fr-CA" sz="900" spc="15" dirty="0">
                          <a:solidFill>
                            <a:srgbClr val="231F20"/>
                          </a:solidFill>
                          <a:latin typeface="Gill Sans MT"/>
                          <a:cs typeface="Gill Sans MT"/>
                        </a:rPr>
                        <a:t> </a:t>
                      </a:r>
                      <a:r>
                        <a:rPr lang="fr-CA" sz="900" spc="105" dirty="0">
                          <a:solidFill>
                            <a:srgbClr val="231F20"/>
                          </a:solidFill>
                          <a:latin typeface="Gill Sans MT"/>
                          <a:cs typeface="Gill Sans MT"/>
                        </a:rPr>
                        <a:t> Nombre de contrats à haut risque*</a:t>
                      </a:r>
                    </a:p>
                    <a:p>
                      <a:pPr algn="l">
                        <a:lnSpc>
                          <a:spcPct val="100000"/>
                        </a:lnSpc>
                        <a:spcBef>
                          <a:spcPts val="110"/>
                        </a:spcBef>
                      </a:pPr>
                      <a:r>
                        <a:rPr lang="fr-CA" sz="900" spc="105" dirty="0">
                          <a:solidFill>
                            <a:srgbClr val="231F20"/>
                          </a:solidFill>
                          <a:latin typeface="Gill Sans MT"/>
                          <a:cs typeface="Gill Sans MT"/>
                        </a:rPr>
                        <a:t>  en % du total des contrats (limite de 10%)</a:t>
                      </a:r>
                      <a:endParaRPr sz="900" dirty="0">
                        <a:latin typeface="Gill Sans MT"/>
                        <a:cs typeface="Gill Sans MT"/>
                      </a:endParaRPr>
                    </a:p>
                  </a:txBody>
                  <a:tcPr marL="0" marR="0" marT="73959" marB="0">
                    <a:lnT w="6350">
                      <a:solidFill>
                        <a:srgbClr val="A9ACB1"/>
                      </a:solidFill>
                      <a:prstDash val="solid"/>
                    </a:lnT>
                  </a:tcPr>
                </a:tc>
                <a:tc gridSpan="2">
                  <a:txBody>
                    <a:bodyPr/>
                    <a:lstStyle/>
                    <a:p>
                      <a:pPr marL="0" marR="278765" algn="r">
                        <a:lnSpc>
                          <a:spcPct val="100000"/>
                        </a:lnSpc>
                        <a:spcBef>
                          <a:spcPts val="110"/>
                        </a:spcBef>
                      </a:pPr>
                      <a:endParaRPr lang="fr-CA" sz="900" b="1" spc="-50" dirty="0">
                        <a:solidFill>
                          <a:srgbClr val="231F20"/>
                        </a:solidFill>
                        <a:latin typeface="Gill Sans MT"/>
                        <a:ea typeface="+mn-ea"/>
                        <a:cs typeface="Times New Roman"/>
                      </a:endParaRPr>
                    </a:p>
                    <a:p>
                      <a:pPr marL="0" marR="278765" algn="r">
                        <a:lnSpc>
                          <a:spcPct val="100000"/>
                        </a:lnSpc>
                        <a:spcBef>
                          <a:spcPts val="110"/>
                        </a:spcBef>
                      </a:pPr>
                      <a:r>
                        <a:rPr lang="fr-CA" sz="900" b="1" spc="-50" dirty="0">
                          <a:solidFill>
                            <a:srgbClr val="231F20"/>
                          </a:solidFill>
                          <a:latin typeface="Gill Sans MT"/>
                          <a:ea typeface="+mn-ea"/>
                          <a:cs typeface="Gill Sans MT"/>
                        </a:rPr>
                        <a:t>3.3%</a:t>
                      </a:r>
                      <a:endParaRPr sz="900" b="1" spc="-50" dirty="0">
                        <a:solidFill>
                          <a:srgbClr val="231F20"/>
                        </a:solidFill>
                        <a:latin typeface="Gill Sans MT"/>
                        <a:ea typeface="+mn-ea"/>
                        <a:cs typeface="Gill Sans MT"/>
                      </a:endParaRPr>
                    </a:p>
                  </a:txBody>
                  <a:tcPr marL="0" marR="0" marT="1121" marB="0">
                    <a:lnT w="6350">
                      <a:solidFill>
                        <a:srgbClr val="A9ACB1"/>
                      </a:solidFill>
                      <a:prstDash val="solid"/>
                    </a:lnT>
                  </a:tcPr>
                </a:tc>
                <a:tc hMerge="1">
                  <a:txBody>
                    <a:bodyPr/>
                    <a:lstStyle/>
                    <a:p>
                      <a:pPr algn="l">
                        <a:lnSpc>
                          <a:spcPct val="100000"/>
                        </a:lnSpc>
                        <a:spcBef>
                          <a:spcPts val="10"/>
                        </a:spcBef>
                      </a:pPr>
                      <a:endParaRPr sz="1200" dirty="0">
                        <a:latin typeface="Times New Roman"/>
                        <a:cs typeface="Times New Roman"/>
                      </a:endParaRPr>
                    </a:p>
                    <a:p>
                      <a:pPr marR="278765" algn="l">
                        <a:lnSpc>
                          <a:spcPct val="100000"/>
                        </a:lnSpc>
                      </a:pPr>
                      <a:r>
                        <a:rPr sz="1100" spc="-5" dirty="0">
                          <a:solidFill>
                            <a:srgbClr val="231F20"/>
                          </a:solidFill>
                          <a:latin typeface="Gill Sans MT"/>
                          <a:cs typeface="Gill Sans MT"/>
                        </a:rPr>
                        <a:t>3.3%</a:t>
                      </a:r>
                      <a:endParaRPr sz="1100" dirty="0">
                        <a:latin typeface="Gill Sans MT"/>
                        <a:cs typeface="Gill Sans MT"/>
                      </a:endParaRPr>
                    </a:p>
                  </a:txBody>
                  <a:tcPr marL="0" marR="0" marT="1121" marB="0">
                    <a:lnT w="6350">
                      <a:solidFill>
                        <a:srgbClr val="A9ACB1"/>
                      </a:solidFill>
                      <a:prstDash val="solid"/>
                    </a:lnT>
                  </a:tcPr>
                </a:tc>
                <a:tc gridSpan="2">
                  <a:txBody>
                    <a:bodyPr/>
                    <a:lstStyle/>
                    <a:p>
                      <a:pPr marL="0" marR="278765" algn="r">
                        <a:lnSpc>
                          <a:spcPct val="100000"/>
                        </a:lnSpc>
                        <a:spcBef>
                          <a:spcPts val="110"/>
                        </a:spcBef>
                      </a:pPr>
                      <a:endParaRPr lang="fr-CA" sz="900" b="1" spc="-50" dirty="0">
                        <a:solidFill>
                          <a:srgbClr val="231F20"/>
                        </a:solidFill>
                        <a:latin typeface="Gill Sans MT"/>
                        <a:ea typeface="+mn-ea"/>
                        <a:cs typeface="Trebuchet MS"/>
                      </a:endParaRPr>
                    </a:p>
                    <a:p>
                      <a:pPr marL="0" marR="278765" algn="r">
                        <a:lnSpc>
                          <a:spcPct val="100000"/>
                        </a:lnSpc>
                        <a:spcBef>
                          <a:spcPts val="110"/>
                        </a:spcBef>
                      </a:pPr>
                      <a:r>
                        <a:rPr lang="fr-CA" sz="900" b="1" spc="-50" dirty="0">
                          <a:solidFill>
                            <a:srgbClr val="231F20"/>
                          </a:solidFill>
                          <a:latin typeface="Gill Sans MT"/>
                          <a:ea typeface="+mn-ea"/>
                          <a:cs typeface="Trebuchet MS"/>
                        </a:rPr>
                        <a:t>4.1%</a:t>
                      </a:r>
                      <a:endParaRPr sz="900" b="1" spc="-50" dirty="0">
                        <a:solidFill>
                          <a:srgbClr val="231F20"/>
                        </a:solidFill>
                        <a:latin typeface="Gill Sans MT"/>
                        <a:ea typeface="+mn-ea"/>
                        <a:cs typeface="Gill Sans MT"/>
                      </a:endParaRPr>
                    </a:p>
                  </a:txBody>
                  <a:tcPr marL="0" marR="0" marT="2801" marB="0">
                    <a:lnT w="6350">
                      <a:solidFill>
                        <a:srgbClr val="A9ACB1"/>
                      </a:solidFill>
                      <a:prstDash val="solid"/>
                    </a:lnT>
                  </a:tcPr>
                </a:tc>
                <a:tc hMerge="1">
                  <a:txBody>
                    <a:bodyPr/>
                    <a:lstStyle/>
                    <a:p>
                      <a:pPr algn="l">
                        <a:lnSpc>
                          <a:spcPct val="100000"/>
                        </a:lnSpc>
                        <a:spcBef>
                          <a:spcPts val="25"/>
                        </a:spcBef>
                      </a:pPr>
                      <a:endParaRPr sz="1100" dirty="0">
                        <a:latin typeface="Times New Roman"/>
                        <a:cs typeface="Times New Roman"/>
                      </a:endParaRPr>
                    </a:p>
                    <a:p>
                      <a:pPr marR="48895" algn="l">
                        <a:lnSpc>
                          <a:spcPct val="100000"/>
                        </a:lnSpc>
                      </a:pPr>
                      <a:r>
                        <a:rPr sz="1200" b="1" dirty="0">
                          <a:solidFill>
                            <a:srgbClr val="231F20"/>
                          </a:solidFill>
                          <a:latin typeface="Trebuchet MS"/>
                          <a:cs typeface="Trebuchet MS"/>
                        </a:rPr>
                        <a:t>4.1%</a:t>
                      </a:r>
                      <a:endParaRPr sz="1200" dirty="0">
                        <a:latin typeface="Trebuchet MS"/>
                        <a:cs typeface="Trebuchet MS"/>
                      </a:endParaRPr>
                    </a:p>
                  </a:txBody>
                  <a:tcPr marL="0" marR="0" marT="2801" marB="0">
                    <a:lnT w="6350">
                      <a:solidFill>
                        <a:srgbClr val="A9ACB1"/>
                      </a:solidFill>
                      <a:prstDash val="solid"/>
                    </a:lnT>
                  </a:tcPr>
                </a:tc>
                <a:extLst>
                  <a:ext uri="{0D108BD9-81ED-4DB2-BD59-A6C34878D82A}">
                    <a16:rowId xmlns:a16="http://schemas.microsoft.com/office/drawing/2014/main" val="10001"/>
                  </a:ext>
                </a:extLst>
              </a:tr>
              <a:tr h="645811">
                <a:tc>
                  <a:txBody>
                    <a:bodyPr/>
                    <a:lstStyle/>
                    <a:p>
                      <a:pPr marR="836930" algn="l">
                        <a:lnSpc>
                          <a:spcPct val="109700"/>
                        </a:lnSpc>
                        <a:spcBef>
                          <a:spcPts val="465"/>
                        </a:spcBef>
                      </a:pPr>
                      <a:r>
                        <a:rPr lang="fr-CA" sz="1000" spc="15" dirty="0">
                          <a:solidFill>
                            <a:srgbClr val="231F20"/>
                          </a:solidFill>
                          <a:latin typeface="Gill Sans MT"/>
                          <a:cs typeface="Gill Sans MT"/>
                        </a:rPr>
                        <a:t> </a:t>
                      </a:r>
                    </a:p>
                    <a:p>
                      <a:pPr marL="0" marR="836930" algn="l">
                        <a:lnSpc>
                          <a:spcPct val="100000"/>
                        </a:lnSpc>
                        <a:spcBef>
                          <a:spcPts val="465"/>
                        </a:spcBef>
                      </a:pPr>
                      <a:r>
                        <a:rPr lang="fr-CA" sz="900" spc="105" dirty="0">
                          <a:solidFill>
                            <a:srgbClr val="231F20"/>
                          </a:solidFill>
                          <a:latin typeface="Gill Sans MT"/>
                          <a:ea typeface="+mn-ea"/>
                          <a:cs typeface="Gill Sans MT"/>
                        </a:rPr>
                        <a:t> Nombre de contrats importants en % du total des contrats</a:t>
                      </a:r>
                      <a:endParaRPr sz="900" spc="105" dirty="0">
                        <a:solidFill>
                          <a:srgbClr val="231F20"/>
                        </a:solidFill>
                        <a:latin typeface="Gill Sans MT"/>
                        <a:ea typeface="+mn-ea"/>
                        <a:cs typeface="Gill Sans MT"/>
                      </a:endParaRPr>
                    </a:p>
                  </a:txBody>
                  <a:tcPr marL="0" marR="0" marT="52107" marB="0">
                    <a:lnB w="6350">
                      <a:solidFill>
                        <a:srgbClr val="A9ACB1"/>
                      </a:solidFill>
                      <a:prstDash val="solid"/>
                    </a:lnB>
                  </a:tcPr>
                </a:tc>
                <a:tc gridSpan="2">
                  <a:txBody>
                    <a:bodyPr/>
                    <a:lstStyle/>
                    <a:p>
                      <a:pPr marL="0" marR="278765" algn="r">
                        <a:lnSpc>
                          <a:spcPct val="100000"/>
                        </a:lnSpc>
                        <a:spcBef>
                          <a:spcPts val="110"/>
                        </a:spcBef>
                      </a:pPr>
                      <a:endParaRPr lang="fr-CA" sz="900" b="1" spc="-50" dirty="0">
                        <a:solidFill>
                          <a:srgbClr val="231F20"/>
                        </a:solidFill>
                        <a:latin typeface="Gill Sans MT"/>
                        <a:ea typeface="+mn-ea"/>
                        <a:cs typeface="Times New Roman"/>
                      </a:endParaRPr>
                    </a:p>
                    <a:p>
                      <a:pPr marL="0" marR="278765" algn="r">
                        <a:lnSpc>
                          <a:spcPct val="100000"/>
                        </a:lnSpc>
                        <a:spcBef>
                          <a:spcPts val="110"/>
                        </a:spcBef>
                      </a:pPr>
                      <a:endParaRPr lang="fr-CA" sz="900" b="1" spc="-50" dirty="0">
                        <a:solidFill>
                          <a:srgbClr val="231F20"/>
                        </a:solidFill>
                        <a:latin typeface="Gill Sans MT"/>
                        <a:ea typeface="+mn-ea"/>
                        <a:cs typeface="Gill Sans MT"/>
                      </a:endParaRPr>
                    </a:p>
                    <a:p>
                      <a:pPr marL="0" marR="278765" algn="r">
                        <a:lnSpc>
                          <a:spcPct val="100000"/>
                        </a:lnSpc>
                        <a:spcBef>
                          <a:spcPts val="110"/>
                        </a:spcBef>
                      </a:pPr>
                      <a:r>
                        <a:rPr lang="fr-CA" sz="900" b="1" spc="-50" dirty="0">
                          <a:solidFill>
                            <a:srgbClr val="231F20"/>
                          </a:solidFill>
                          <a:latin typeface="Gill Sans MT"/>
                          <a:ea typeface="+mn-ea"/>
                          <a:cs typeface="Gill Sans MT"/>
                        </a:rPr>
                        <a:t>0.9%</a:t>
                      </a:r>
                      <a:endParaRPr sz="900" b="1" spc="-50" dirty="0">
                        <a:solidFill>
                          <a:srgbClr val="231F20"/>
                        </a:solidFill>
                        <a:latin typeface="Gill Sans MT"/>
                        <a:ea typeface="+mn-ea"/>
                        <a:cs typeface="Gill Sans MT"/>
                      </a:endParaRPr>
                    </a:p>
                  </a:txBody>
                  <a:tcPr marL="0" marR="0" marT="3922" marB="0">
                    <a:lnB w="6350">
                      <a:solidFill>
                        <a:srgbClr val="A9ACB1"/>
                      </a:solidFill>
                      <a:prstDash val="solid"/>
                    </a:lnB>
                  </a:tcPr>
                </a:tc>
                <a:tc hMerge="1">
                  <a:txBody>
                    <a:bodyPr/>
                    <a:lstStyle/>
                    <a:p>
                      <a:pPr algn="l">
                        <a:lnSpc>
                          <a:spcPct val="100000"/>
                        </a:lnSpc>
                        <a:spcBef>
                          <a:spcPts val="35"/>
                        </a:spcBef>
                      </a:pPr>
                      <a:endParaRPr sz="1100" dirty="0">
                        <a:latin typeface="Times New Roman"/>
                        <a:cs typeface="Times New Roman"/>
                      </a:endParaRPr>
                    </a:p>
                    <a:p>
                      <a:pPr marR="278765" algn="l">
                        <a:lnSpc>
                          <a:spcPct val="100000"/>
                        </a:lnSpc>
                      </a:pPr>
                      <a:endParaRPr lang="fr-CA" sz="1100" spc="-5" dirty="0">
                        <a:solidFill>
                          <a:srgbClr val="231F20"/>
                        </a:solidFill>
                        <a:latin typeface="Gill Sans MT"/>
                        <a:cs typeface="Gill Sans MT"/>
                      </a:endParaRPr>
                    </a:p>
                    <a:p>
                      <a:pPr marR="278765" algn="l">
                        <a:lnSpc>
                          <a:spcPct val="100000"/>
                        </a:lnSpc>
                      </a:pPr>
                      <a:r>
                        <a:rPr sz="1100" spc="-5" dirty="0">
                          <a:solidFill>
                            <a:srgbClr val="231F20"/>
                          </a:solidFill>
                          <a:latin typeface="Gill Sans MT"/>
                          <a:cs typeface="Gill Sans MT"/>
                        </a:rPr>
                        <a:t>0.9%</a:t>
                      </a:r>
                      <a:endParaRPr sz="1100" dirty="0">
                        <a:latin typeface="Gill Sans MT"/>
                        <a:cs typeface="Gill Sans MT"/>
                      </a:endParaRPr>
                    </a:p>
                  </a:txBody>
                  <a:tcPr marL="0" marR="0" marT="3922" marB="0">
                    <a:lnB w="6350">
                      <a:solidFill>
                        <a:srgbClr val="A9ACB1"/>
                      </a:solidFill>
                      <a:prstDash val="solid"/>
                    </a:lnB>
                  </a:tcPr>
                </a:tc>
                <a:tc gridSpan="2">
                  <a:txBody>
                    <a:bodyPr/>
                    <a:lstStyle/>
                    <a:p>
                      <a:pPr marL="0" marR="278765" algn="r">
                        <a:lnSpc>
                          <a:spcPct val="100000"/>
                        </a:lnSpc>
                        <a:spcBef>
                          <a:spcPts val="110"/>
                        </a:spcBef>
                      </a:pPr>
                      <a:endParaRPr lang="fr-CA" sz="900" b="1" spc="-50" dirty="0">
                        <a:solidFill>
                          <a:srgbClr val="231F20"/>
                        </a:solidFill>
                        <a:latin typeface="Gill Sans MT"/>
                        <a:ea typeface="+mn-ea"/>
                        <a:cs typeface="Trebuchet MS"/>
                      </a:endParaRPr>
                    </a:p>
                    <a:p>
                      <a:pPr marL="0" marR="278765" algn="r">
                        <a:lnSpc>
                          <a:spcPct val="100000"/>
                        </a:lnSpc>
                        <a:spcBef>
                          <a:spcPts val="110"/>
                        </a:spcBef>
                      </a:pPr>
                      <a:r>
                        <a:rPr lang="fr-CA" sz="900" b="1" spc="-50" dirty="0">
                          <a:solidFill>
                            <a:srgbClr val="231F20"/>
                          </a:solidFill>
                          <a:latin typeface="Gill Sans MT"/>
                          <a:ea typeface="+mn-ea"/>
                          <a:cs typeface="Trebuchet MS"/>
                        </a:rPr>
                        <a:t>    1.1%         </a:t>
                      </a:r>
                      <a:endParaRPr sz="900" b="1" spc="-50" dirty="0">
                        <a:solidFill>
                          <a:srgbClr val="231F20"/>
                        </a:solidFill>
                        <a:latin typeface="Gill Sans MT"/>
                        <a:ea typeface="+mn-ea"/>
                        <a:cs typeface="Gill Sans MT"/>
                      </a:endParaRPr>
                    </a:p>
                  </a:txBody>
                  <a:tcPr marL="0" marR="0" marT="154081" marB="0">
                    <a:lnB w="6350">
                      <a:solidFill>
                        <a:srgbClr val="A9ACB1"/>
                      </a:solidFill>
                      <a:prstDash val="solid"/>
                    </a:lnB>
                  </a:tcPr>
                </a:tc>
                <a:tc hMerge="1">
                  <a:txBody>
                    <a:bodyPr/>
                    <a:lstStyle/>
                    <a:p>
                      <a:pPr marR="48895" algn="l">
                        <a:lnSpc>
                          <a:spcPct val="100000"/>
                        </a:lnSpc>
                        <a:spcBef>
                          <a:spcPts val="1375"/>
                        </a:spcBef>
                      </a:pPr>
                      <a:r>
                        <a:rPr sz="1200" b="1" dirty="0">
                          <a:solidFill>
                            <a:srgbClr val="231F20"/>
                          </a:solidFill>
                          <a:latin typeface="Trebuchet MS"/>
                          <a:cs typeface="Trebuchet MS"/>
                        </a:rPr>
                        <a:t>1.1%</a:t>
                      </a:r>
                      <a:endParaRPr sz="1200" dirty="0">
                        <a:latin typeface="Trebuchet MS"/>
                        <a:cs typeface="Trebuchet MS"/>
                      </a:endParaRPr>
                    </a:p>
                  </a:txBody>
                  <a:tcPr marL="0" marR="0" marT="154081" marB="0">
                    <a:lnB w="6350">
                      <a:solidFill>
                        <a:srgbClr val="A9ACB1"/>
                      </a:solidFill>
                      <a:prstDash val="solid"/>
                    </a:lnB>
                  </a:tcPr>
                </a:tc>
                <a:extLst>
                  <a:ext uri="{0D108BD9-81ED-4DB2-BD59-A6C34878D82A}">
                    <a16:rowId xmlns:a16="http://schemas.microsoft.com/office/drawing/2014/main" val="10002"/>
                  </a:ext>
                </a:extLst>
              </a:tr>
              <a:tr h="1804424">
                <a:tc gridSpan="5">
                  <a:txBody>
                    <a:bodyPr/>
                    <a:lstStyle/>
                    <a:p>
                      <a:pPr marL="171450" marR="139065" indent="-171450">
                        <a:lnSpc>
                          <a:spcPct val="105300"/>
                        </a:lnSpc>
                        <a:spcBef>
                          <a:spcPts val="600"/>
                        </a:spcBef>
                        <a:buFont typeface="Arial" panose="020B0604020202020204" pitchFamily="34" charset="0"/>
                        <a:buChar char="•"/>
                      </a:pPr>
                      <a:r>
                        <a:rPr lang="fr-CA" sz="1000" spc="30" dirty="0">
                          <a:solidFill>
                            <a:srgbClr val="231F20"/>
                          </a:solidFill>
                          <a:latin typeface="Gill Sans MT"/>
                          <a:cs typeface="Gill Sans MT"/>
                        </a:rPr>
                        <a:t>Le nombre d'enregistrements de contrats actifs est stable QoQ et les taux de croissance historiques sont en baisse; Croissance de 24% du QoQ notée au T1 contre 32% au T4. 26% des contrats à haut risque sont classés comme importants.</a:t>
                      </a:r>
                      <a:endParaRPr sz="1000" dirty="0">
                        <a:latin typeface="Gill Sans MT"/>
                        <a:cs typeface="Gill Sans MT"/>
                      </a:endParaRPr>
                    </a:p>
                    <a:p>
                      <a:pPr marL="171450" marR="130810" indent="-171450">
                        <a:lnSpc>
                          <a:spcPct val="105300"/>
                        </a:lnSpc>
                        <a:spcBef>
                          <a:spcPts val="720"/>
                        </a:spcBef>
                        <a:buFont typeface="Arial" panose="020B0604020202020204" pitchFamily="34" charset="0"/>
                        <a:buChar char="•"/>
                      </a:pPr>
                      <a:r>
                        <a:rPr lang="fr-CA" sz="1000" spc="40" dirty="0">
                          <a:solidFill>
                            <a:srgbClr val="231F20"/>
                          </a:solidFill>
                          <a:latin typeface="Gill Sans MT"/>
                          <a:cs typeface="Gill Sans MT"/>
                        </a:rPr>
                        <a:t>L'augmentation du QoQ des contrats à haut risque a été en grande partie:</a:t>
                      </a:r>
                    </a:p>
                    <a:p>
                      <a:pPr marL="574883" marR="130810" lvl="1" indent="-171450">
                        <a:lnSpc>
                          <a:spcPct val="105300"/>
                        </a:lnSpc>
                        <a:spcBef>
                          <a:spcPts val="720"/>
                        </a:spcBef>
                        <a:buFont typeface="Wingdings" panose="05000000000000000000" pitchFamily="2" charset="2"/>
                        <a:buChar char="§"/>
                      </a:pPr>
                      <a:r>
                        <a:rPr sz="1000" dirty="0">
                          <a:solidFill>
                            <a:srgbClr val="231F20"/>
                          </a:solidFill>
                          <a:latin typeface="Gill Sans MT"/>
                          <a:cs typeface="Gill Sans MT"/>
                        </a:rPr>
                        <a:t>(i)</a:t>
                      </a:r>
                      <a:r>
                        <a:rPr sz="1000" spc="-25" dirty="0">
                          <a:solidFill>
                            <a:srgbClr val="231F20"/>
                          </a:solidFill>
                          <a:latin typeface="Gill Sans MT"/>
                          <a:cs typeface="Gill Sans MT"/>
                        </a:rPr>
                        <a:t> </a:t>
                      </a:r>
                      <a:r>
                        <a:rPr lang="fr-CA" sz="1000" spc="20" dirty="0">
                          <a:solidFill>
                            <a:srgbClr val="231F20"/>
                          </a:solidFill>
                          <a:latin typeface="Gill Sans MT"/>
                          <a:cs typeface="Gill Sans MT"/>
                        </a:rPr>
                        <a:t>l'ajout de 24 contrats à haut risque existants de xxx</a:t>
                      </a:r>
                    </a:p>
                    <a:p>
                      <a:pPr marL="574883" marR="130810" lvl="1" indent="-171450">
                        <a:lnSpc>
                          <a:spcPct val="105300"/>
                        </a:lnSpc>
                        <a:spcBef>
                          <a:spcPts val="720"/>
                        </a:spcBef>
                        <a:buFont typeface="Wingdings" panose="05000000000000000000" pitchFamily="2" charset="2"/>
                        <a:buChar char="§"/>
                      </a:pPr>
                      <a:r>
                        <a:rPr lang="fr-CA" sz="1000" spc="15" dirty="0">
                          <a:solidFill>
                            <a:srgbClr val="231F20"/>
                          </a:solidFill>
                          <a:latin typeface="Gill Sans MT"/>
                          <a:cs typeface="Gill Sans MT"/>
                        </a:rPr>
                        <a:t>(ii) 48 contrats moyens réévalués comme à haut risque</a:t>
                      </a:r>
                      <a:endParaRPr lang="fr-CA" sz="1000" spc="25" dirty="0">
                        <a:solidFill>
                          <a:srgbClr val="231F20"/>
                        </a:solidFill>
                        <a:latin typeface="Gill Sans MT"/>
                        <a:cs typeface="Gill Sans MT"/>
                      </a:endParaRPr>
                    </a:p>
                    <a:p>
                      <a:pPr marL="574883" marR="130810" lvl="1" indent="-171450">
                        <a:lnSpc>
                          <a:spcPct val="105300"/>
                        </a:lnSpc>
                        <a:spcBef>
                          <a:spcPts val="720"/>
                        </a:spcBef>
                        <a:buFont typeface="Wingdings" panose="05000000000000000000" pitchFamily="2" charset="2"/>
                        <a:buChar char="§"/>
                      </a:pPr>
                      <a:r>
                        <a:rPr sz="1000" spc="5" dirty="0">
                          <a:solidFill>
                            <a:srgbClr val="231F20"/>
                          </a:solidFill>
                          <a:latin typeface="Gill Sans MT"/>
                          <a:cs typeface="Gill Sans MT"/>
                        </a:rPr>
                        <a:t>(iii) </a:t>
                      </a:r>
                      <a:r>
                        <a:rPr lang="fr-CA" sz="1000" spc="50" dirty="0">
                          <a:solidFill>
                            <a:srgbClr val="231F20"/>
                          </a:solidFill>
                          <a:latin typeface="Gill Sans MT"/>
                          <a:cs typeface="Gill Sans MT"/>
                        </a:rPr>
                        <a:t>41 nouveaux contrats. La répartition des contrats à haut risque par PVP a été modifiée en conséquence</a:t>
                      </a:r>
                      <a:endParaRPr sz="1000" dirty="0">
                        <a:latin typeface="Gill Sans MT"/>
                        <a:cs typeface="Gill Sans MT"/>
                      </a:endParaRPr>
                    </a:p>
                  </a:txBody>
                  <a:tcPr marL="0" marR="0" marT="67235" marB="0">
                    <a:lnT w="6350">
                      <a:solidFill>
                        <a:srgbClr val="A9ACB1"/>
                      </a:solidFill>
                      <a:prstDash val="solid"/>
                    </a:lnT>
                  </a:tcPr>
                </a:tc>
                <a:tc hMerge="1">
                  <a:txBody>
                    <a:bodyPr/>
                    <a:lstStyle/>
                    <a:p>
                      <a:endParaRPr lang="fr-CA"/>
                    </a:p>
                  </a:txBody>
                  <a:tcPr/>
                </a:tc>
                <a:tc hMerge="1">
                  <a:txBody>
                    <a:bodyPr/>
                    <a:lstStyle/>
                    <a:p>
                      <a:endParaRPr/>
                    </a:p>
                  </a:txBody>
                  <a:tcPr marL="0" marR="0" marT="0" marB="0"/>
                </a:tc>
                <a:tc hMerge="1">
                  <a:txBody>
                    <a:bodyPr/>
                    <a:lstStyle/>
                    <a:p>
                      <a:endParaRPr lang="fr-CA"/>
                    </a:p>
                  </a:txBody>
                  <a:tcPr/>
                </a:tc>
                <a:tc hMerge="1">
                  <a:txBody>
                    <a:bodyPr/>
                    <a:lstStyle/>
                    <a:p>
                      <a:endParaRPr/>
                    </a:p>
                  </a:txBody>
                  <a:tcPr marL="0" marR="0" marT="0" marB="0"/>
                </a:tc>
                <a:extLst>
                  <a:ext uri="{0D108BD9-81ED-4DB2-BD59-A6C34878D82A}">
                    <a16:rowId xmlns:a16="http://schemas.microsoft.com/office/drawing/2014/main" val="10003"/>
                  </a:ext>
                </a:extLst>
              </a:tr>
              <a:tr h="194942">
                <a:tc gridSpan="5">
                  <a:txBody>
                    <a:bodyPr/>
                    <a:lstStyle/>
                    <a:p>
                      <a:pPr>
                        <a:lnSpc>
                          <a:spcPct val="100000"/>
                        </a:lnSpc>
                        <a:spcBef>
                          <a:spcPts val="55"/>
                        </a:spcBef>
                      </a:pPr>
                      <a:r>
                        <a:rPr lang="en-US" sz="800" spc="15" baseline="30000" dirty="0">
                          <a:solidFill>
                            <a:srgbClr val="231F20"/>
                          </a:solidFill>
                          <a:latin typeface="Gill Sans MT"/>
                          <a:cs typeface="Gill Sans MT"/>
                        </a:rPr>
                        <a:t>*</a:t>
                      </a:r>
                      <a:r>
                        <a:rPr lang="fr-CA" sz="800" spc="-25" dirty="0">
                          <a:solidFill>
                            <a:srgbClr val="231F20"/>
                          </a:solidFill>
                          <a:latin typeface="Gill Sans MT"/>
                          <a:cs typeface="Gill Sans MT"/>
                        </a:rPr>
                        <a:t>Les contrats à haut risque ont un score de risque inhérent d'au moins 85%</a:t>
                      </a:r>
                      <a:endParaRPr sz="1100" dirty="0">
                        <a:latin typeface="Times New Roman"/>
                        <a:cs typeface="Times New Roman"/>
                      </a:endParaRPr>
                    </a:p>
                  </a:txBody>
                  <a:tcPr marL="0" marR="0" marT="6163" marB="0"/>
                </a:tc>
                <a:tc hMerge="1">
                  <a:txBody>
                    <a:bodyPr/>
                    <a:lstStyle/>
                    <a:p>
                      <a:endParaRPr lang="fr-CA"/>
                    </a:p>
                  </a:txBody>
                  <a:tcPr/>
                </a:tc>
                <a:tc hMerge="1">
                  <a:txBody>
                    <a:bodyPr/>
                    <a:lstStyle/>
                    <a:p>
                      <a:endParaRPr/>
                    </a:p>
                  </a:txBody>
                  <a:tcPr marL="0" marR="0" marT="0" marB="0"/>
                </a:tc>
                <a:tc hMerge="1">
                  <a:txBody>
                    <a:bodyPr/>
                    <a:lstStyle/>
                    <a:p>
                      <a:endParaRPr lang="fr-CA"/>
                    </a:p>
                  </a:txBody>
                  <a:tcPr/>
                </a:tc>
                <a:tc hMerge="1">
                  <a:txBody>
                    <a:bodyPr/>
                    <a:lstStyle/>
                    <a:p>
                      <a:endParaRPr/>
                    </a:p>
                  </a:txBody>
                  <a:tcPr marL="0" marR="0" marT="0" marB="0"/>
                </a:tc>
                <a:extLst>
                  <a:ext uri="{0D108BD9-81ED-4DB2-BD59-A6C34878D82A}">
                    <a16:rowId xmlns:a16="http://schemas.microsoft.com/office/drawing/2014/main" val="10004"/>
                  </a:ext>
                </a:extLst>
              </a:tr>
              <a:tr h="287089">
                <a:tc gridSpan="2">
                  <a:txBody>
                    <a:bodyPr/>
                    <a:lstStyle/>
                    <a:p>
                      <a:pPr>
                        <a:lnSpc>
                          <a:spcPct val="100000"/>
                        </a:lnSpc>
                        <a:spcBef>
                          <a:spcPts val="1260"/>
                        </a:spcBef>
                      </a:pPr>
                      <a:endParaRPr sz="1100" dirty="0">
                        <a:latin typeface="Trebuchet MS"/>
                        <a:cs typeface="Trebuchet MS"/>
                      </a:endParaRPr>
                    </a:p>
                  </a:txBody>
                  <a:tcPr marL="0" marR="0" marT="141194" marB="0">
                    <a:lnB w="6350">
                      <a:solidFill>
                        <a:srgbClr val="A9ACB1"/>
                      </a:solidFill>
                      <a:prstDash val="solid"/>
                    </a:lnB>
                  </a:tcPr>
                </a:tc>
                <a:tc hMerge="1">
                  <a:txBody>
                    <a:bodyPr/>
                    <a:lstStyle/>
                    <a:p>
                      <a:pPr>
                        <a:lnSpc>
                          <a:spcPct val="100000"/>
                        </a:lnSpc>
                        <a:spcBef>
                          <a:spcPts val="1260"/>
                        </a:spcBef>
                      </a:pPr>
                      <a:endParaRPr sz="1100" dirty="0">
                        <a:latin typeface="Trebuchet MS"/>
                        <a:cs typeface="Trebuchet MS"/>
                      </a:endParaRPr>
                    </a:p>
                  </a:txBody>
                  <a:tcPr marL="0" marR="0" marT="141194" marB="0">
                    <a:lnB w="6350">
                      <a:solidFill>
                        <a:srgbClr val="A9ACB1"/>
                      </a:solidFill>
                      <a:prstDash val="solid"/>
                    </a:lnB>
                  </a:tcPr>
                </a:tc>
                <a:tc gridSpan="2">
                  <a:txBody>
                    <a:bodyPr/>
                    <a:lstStyle/>
                    <a:p>
                      <a:pPr>
                        <a:lnSpc>
                          <a:spcPct val="100000"/>
                        </a:lnSpc>
                      </a:pPr>
                      <a:endParaRPr sz="800">
                        <a:latin typeface="Times New Roman"/>
                        <a:cs typeface="Times New Roman"/>
                      </a:endParaRPr>
                    </a:p>
                  </a:txBody>
                  <a:tcPr marL="0" marR="0" marT="0" marB="0">
                    <a:lnB w="6350">
                      <a:solidFill>
                        <a:srgbClr val="A9ACB1"/>
                      </a:solidFill>
                      <a:prstDash val="solid"/>
                    </a:lnB>
                  </a:tcPr>
                </a:tc>
                <a:tc hMerge="1">
                  <a:txBody>
                    <a:bodyPr/>
                    <a:lstStyle/>
                    <a:p>
                      <a:pPr>
                        <a:lnSpc>
                          <a:spcPct val="100000"/>
                        </a:lnSpc>
                      </a:pPr>
                      <a:endParaRPr sz="800">
                        <a:latin typeface="Times New Roman"/>
                        <a:cs typeface="Times New Roman"/>
                      </a:endParaRPr>
                    </a:p>
                  </a:txBody>
                  <a:tcPr marL="0" marR="0" marT="0" marB="0">
                    <a:lnB w="6350">
                      <a:solidFill>
                        <a:srgbClr val="A9ACB1"/>
                      </a:solidFill>
                      <a:prstDash val="solid"/>
                    </a:lnB>
                  </a:tcPr>
                </a:tc>
                <a:tc>
                  <a:txBody>
                    <a:bodyPr/>
                    <a:lstStyle/>
                    <a:p>
                      <a:pPr>
                        <a:lnSpc>
                          <a:spcPct val="100000"/>
                        </a:lnSpc>
                      </a:pPr>
                      <a:endParaRPr sz="800" dirty="0">
                        <a:latin typeface="Times New Roman"/>
                        <a:cs typeface="Times New Roman"/>
                      </a:endParaRPr>
                    </a:p>
                  </a:txBody>
                  <a:tcPr marL="0" marR="0" marT="0" marB="0">
                    <a:lnB w="6350">
                      <a:solidFill>
                        <a:srgbClr val="A9ACB1"/>
                      </a:solidFill>
                      <a:prstDash val="solid"/>
                    </a:lnB>
                  </a:tcPr>
                </a:tc>
                <a:extLst>
                  <a:ext uri="{0D108BD9-81ED-4DB2-BD59-A6C34878D82A}">
                    <a16:rowId xmlns:a16="http://schemas.microsoft.com/office/drawing/2014/main" val="10005"/>
                  </a:ext>
                </a:extLst>
              </a:tr>
            </a:tbl>
          </a:graphicData>
        </a:graphic>
      </p:graphicFrame>
      <p:sp>
        <p:nvSpPr>
          <p:cNvPr id="21" name="object 21"/>
          <p:cNvSpPr txBox="1"/>
          <p:nvPr/>
        </p:nvSpPr>
        <p:spPr>
          <a:xfrm>
            <a:off x="10145985" y="424635"/>
            <a:ext cx="146797" cy="147058"/>
          </a:xfrm>
          <a:prstGeom prst="rect">
            <a:avLst/>
          </a:prstGeom>
        </p:spPr>
        <p:txBody>
          <a:bodyPr vert="horz" wrap="square" lIns="0" tIns="11206" rIns="0" bIns="0" rtlCol="0">
            <a:spAutoFit/>
          </a:bodyPr>
          <a:lstStyle/>
          <a:p>
            <a:pPr marL="11206" defTabSz="806867">
              <a:spcBef>
                <a:spcPts val="88"/>
              </a:spcBef>
            </a:pPr>
            <a:r>
              <a:rPr sz="882" spc="40" dirty="0">
                <a:solidFill>
                  <a:srgbClr val="231F20"/>
                </a:solidFill>
                <a:latin typeface="Gill Sans MT"/>
                <a:cs typeface="Gill Sans MT"/>
              </a:rPr>
              <a:t>3</a:t>
            </a:r>
            <a:endParaRPr sz="882" dirty="0">
              <a:solidFill>
                <a:prstClr val="black"/>
              </a:solidFill>
              <a:latin typeface="Gill Sans MT"/>
              <a:cs typeface="Gill Sans MT"/>
            </a:endParaRPr>
          </a:p>
        </p:txBody>
      </p:sp>
      <p:graphicFrame>
        <p:nvGraphicFramePr>
          <p:cNvPr id="24" name="object 2">
            <a:extLst>
              <a:ext uri="{FF2B5EF4-FFF2-40B4-BE49-F238E27FC236}">
                <a16:creationId xmlns:a16="http://schemas.microsoft.com/office/drawing/2014/main" id="{FDD29BE8-CB4A-42BF-BF70-AD34EB41B271}"/>
              </a:ext>
            </a:extLst>
          </p:cNvPr>
          <p:cNvGraphicFramePr>
            <a:graphicFrameLocks noGrp="1"/>
          </p:cNvGraphicFramePr>
          <p:nvPr/>
        </p:nvGraphicFramePr>
        <p:xfrm>
          <a:off x="6342077" y="807721"/>
          <a:ext cx="5407963" cy="2432732"/>
        </p:xfrm>
        <a:graphic>
          <a:graphicData uri="http://schemas.openxmlformats.org/drawingml/2006/table">
            <a:tbl>
              <a:tblPr firstRow="1" bandRow="1">
                <a:tableStyleId>{2D5ABB26-0587-4C30-8999-92F81FD0307C}</a:tableStyleId>
              </a:tblPr>
              <a:tblGrid>
                <a:gridCol w="3138270">
                  <a:extLst>
                    <a:ext uri="{9D8B030D-6E8A-4147-A177-3AD203B41FA5}">
                      <a16:colId xmlns:a16="http://schemas.microsoft.com/office/drawing/2014/main" val="20000"/>
                    </a:ext>
                  </a:extLst>
                </a:gridCol>
                <a:gridCol w="1320202">
                  <a:extLst>
                    <a:ext uri="{9D8B030D-6E8A-4147-A177-3AD203B41FA5}">
                      <a16:colId xmlns:a16="http://schemas.microsoft.com/office/drawing/2014/main" val="20001"/>
                    </a:ext>
                  </a:extLst>
                </a:gridCol>
                <a:gridCol w="949491">
                  <a:extLst>
                    <a:ext uri="{9D8B030D-6E8A-4147-A177-3AD203B41FA5}">
                      <a16:colId xmlns:a16="http://schemas.microsoft.com/office/drawing/2014/main" val="20002"/>
                    </a:ext>
                  </a:extLst>
                </a:gridCol>
              </a:tblGrid>
              <a:tr h="150890">
                <a:tc>
                  <a:txBody>
                    <a:bodyPr/>
                    <a:lstStyle/>
                    <a:p>
                      <a:pPr>
                        <a:lnSpc>
                          <a:spcPts val="1355"/>
                        </a:lnSpc>
                      </a:pPr>
                      <a:r>
                        <a:rPr lang="en-US" sz="1100" b="1" spc="-30" dirty="0">
                          <a:solidFill>
                            <a:srgbClr val="231F20"/>
                          </a:solidFill>
                          <a:latin typeface="Trebuchet MS"/>
                          <a:cs typeface="Trebuchet MS"/>
                        </a:rPr>
                        <a:t>Indicateur de </a:t>
                      </a:r>
                      <a:r>
                        <a:rPr lang="en-US" sz="1100" b="1" spc="-30" dirty="0" err="1">
                          <a:solidFill>
                            <a:srgbClr val="231F20"/>
                          </a:solidFill>
                          <a:latin typeface="Trebuchet MS"/>
                          <a:cs typeface="Trebuchet MS"/>
                        </a:rPr>
                        <a:t>dependance</a:t>
                      </a:r>
                      <a:r>
                        <a:rPr lang="en-US" sz="1100" b="1" spc="-30" dirty="0">
                          <a:solidFill>
                            <a:srgbClr val="231F20"/>
                          </a:solidFill>
                          <a:latin typeface="Trebuchet MS"/>
                          <a:cs typeface="Trebuchet MS"/>
                        </a:rPr>
                        <a:t>: </a:t>
                      </a:r>
                      <a:endParaRPr sz="1100" dirty="0">
                        <a:latin typeface="Trebuchet MS"/>
                        <a:cs typeface="Trebuchet MS"/>
                      </a:endParaRPr>
                    </a:p>
                  </a:txBody>
                  <a:tcPr marL="0" marR="0" marT="0" marB="0">
                    <a:lnB w="6350">
                      <a:solidFill>
                        <a:srgbClr val="A9ACB1"/>
                      </a:solidFill>
                      <a:prstDash val="solid"/>
                    </a:lnB>
                    <a:solidFill>
                      <a:srgbClr val="00B050"/>
                    </a:solidFill>
                  </a:tcPr>
                </a:tc>
                <a:tc>
                  <a:txBody>
                    <a:bodyPr/>
                    <a:lstStyle/>
                    <a:p>
                      <a:pPr marR="278765" algn="r">
                        <a:lnSpc>
                          <a:spcPct val="100000"/>
                        </a:lnSpc>
                        <a:spcBef>
                          <a:spcPts val="110"/>
                        </a:spcBef>
                      </a:pPr>
                      <a:r>
                        <a:rPr sz="900" b="1" spc="-50" dirty="0">
                          <a:solidFill>
                            <a:srgbClr val="231F20"/>
                          </a:solidFill>
                          <a:latin typeface="Gill Sans MT"/>
                          <a:cs typeface="Gill Sans MT"/>
                        </a:rPr>
                        <a:t>Q4</a:t>
                      </a:r>
                      <a:r>
                        <a:rPr sz="900" b="1" spc="-120" dirty="0">
                          <a:solidFill>
                            <a:srgbClr val="231F20"/>
                          </a:solidFill>
                          <a:latin typeface="Gill Sans MT"/>
                          <a:cs typeface="Gill Sans MT"/>
                        </a:rPr>
                        <a:t> </a:t>
                      </a:r>
                      <a:r>
                        <a:rPr lang="fr-CA" sz="900" b="1" spc="45" dirty="0">
                          <a:solidFill>
                            <a:srgbClr val="231F20"/>
                          </a:solidFill>
                          <a:latin typeface="Gill Sans MT"/>
                          <a:cs typeface="Gill Sans MT"/>
                        </a:rPr>
                        <a:t> 20</a:t>
                      </a:r>
                      <a:endParaRPr sz="900" b="1" dirty="0">
                        <a:latin typeface="Gill Sans MT"/>
                        <a:cs typeface="Gill Sans MT"/>
                      </a:endParaRPr>
                    </a:p>
                  </a:txBody>
                  <a:tcPr marL="0" marR="0" marT="12326" marB="0">
                    <a:lnB w="6350">
                      <a:solidFill>
                        <a:srgbClr val="A9ACB1"/>
                      </a:solidFill>
                      <a:prstDash val="solid"/>
                    </a:lnB>
                    <a:solidFill>
                      <a:srgbClr val="00B050"/>
                    </a:solidFill>
                  </a:tcPr>
                </a:tc>
                <a:tc>
                  <a:txBody>
                    <a:bodyPr/>
                    <a:lstStyle/>
                    <a:p>
                      <a:pPr marR="49530" algn="r">
                        <a:lnSpc>
                          <a:spcPct val="100000"/>
                        </a:lnSpc>
                        <a:spcBef>
                          <a:spcPts val="110"/>
                        </a:spcBef>
                      </a:pPr>
                      <a:r>
                        <a:rPr sz="900" b="1" spc="-20" dirty="0">
                          <a:solidFill>
                            <a:srgbClr val="231F20"/>
                          </a:solidFill>
                          <a:latin typeface="Trebuchet MS"/>
                          <a:cs typeface="Trebuchet MS"/>
                        </a:rPr>
                        <a:t>Q1</a:t>
                      </a:r>
                      <a:r>
                        <a:rPr sz="900" b="1" spc="-150" dirty="0">
                          <a:solidFill>
                            <a:srgbClr val="231F20"/>
                          </a:solidFill>
                          <a:latin typeface="Trebuchet MS"/>
                          <a:cs typeface="Trebuchet MS"/>
                        </a:rPr>
                        <a:t> </a:t>
                      </a:r>
                      <a:r>
                        <a:rPr sz="900" b="1" spc="-15" dirty="0">
                          <a:solidFill>
                            <a:srgbClr val="231F20"/>
                          </a:solidFill>
                          <a:latin typeface="Trebuchet MS"/>
                          <a:cs typeface="Trebuchet MS"/>
                        </a:rPr>
                        <a:t>2</a:t>
                      </a:r>
                      <a:r>
                        <a:rPr lang="fr-CA" sz="900" b="1" spc="-15" dirty="0">
                          <a:solidFill>
                            <a:srgbClr val="231F20"/>
                          </a:solidFill>
                          <a:latin typeface="Trebuchet MS"/>
                          <a:cs typeface="Trebuchet MS"/>
                        </a:rPr>
                        <a:t>1</a:t>
                      </a:r>
                      <a:endParaRPr sz="900" dirty="0">
                        <a:latin typeface="Trebuchet MS"/>
                        <a:cs typeface="Trebuchet MS"/>
                      </a:endParaRPr>
                    </a:p>
                  </a:txBody>
                  <a:tcPr marL="0" marR="0" marT="12326" marB="0">
                    <a:lnB w="6350">
                      <a:solidFill>
                        <a:srgbClr val="A9ACB1"/>
                      </a:solidFill>
                      <a:prstDash val="solid"/>
                    </a:lnB>
                    <a:solidFill>
                      <a:srgbClr val="00B050"/>
                    </a:solidFill>
                  </a:tcPr>
                </a:tc>
                <a:extLst>
                  <a:ext uri="{0D108BD9-81ED-4DB2-BD59-A6C34878D82A}">
                    <a16:rowId xmlns:a16="http://schemas.microsoft.com/office/drawing/2014/main" val="10000"/>
                  </a:ext>
                </a:extLst>
              </a:tr>
              <a:tr h="322290">
                <a:tc>
                  <a:txBody>
                    <a:bodyPr/>
                    <a:lstStyle/>
                    <a:p>
                      <a:pPr>
                        <a:lnSpc>
                          <a:spcPct val="100000"/>
                        </a:lnSpc>
                        <a:spcBef>
                          <a:spcPts val="660"/>
                        </a:spcBef>
                      </a:pPr>
                      <a:r>
                        <a:rPr lang="fr-CA" sz="800" spc="15" dirty="0">
                          <a:solidFill>
                            <a:srgbClr val="231F20"/>
                          </a:solidFill>
                          <a:latin typeface="Gill Sans MT"/>
                          <a:cs typeface="Gill Sans MT"/>
                        </a:rPr>
                        <a:t>Nombre de contrats à forte dépendance* en% du total des contrats (limite de 10%)</a:t>
                      </a:r>
                      <a:endParaRPr sz="800" dirty="0">
                        <a:latin typeface="Gill Sans MT"/>
                        <a:cs typeface="Gill Sans MT"/>
                      </a:endParaRPr>
                    </a:p>
                  </a:txBody>
                  <a:tcPr marL="0" marR="0" marT="73959" marB="0">
                    <a:lnT w="6350">
                      <a:solidFill>
                        <a:srgbClr val="A9ACB1"/>
                      </a:solidFill>
                      <a:prstDash val="solid"/>
                    </a:lnT>
                  </a:tcPr>
                </a:tc>
                <a:tc>
                  <a:txBody>
                    <a:bodyPr/>
                    <a:lstStyle/>
                    <a:p>
                      <a:pPr>
                        <a:lnSpc>
                          <a:spcPct val="100000"/>
                        </a:lnSpc>
                        <a:spcBef>
                          <a:spcPts val="10"/>
                        </a:spcBef>
                      </a:pPr>
                      <a:endParaRPr sz="1200" dirty="0">
                        <a:latin typeface="Times New Roman"/>
                        <a:cs typeface="Times New Roman"/>
                      </a:endParaRPr>
                    </a:p>
                    <a:p>
                      <a:pPr marR="278765" algn="r">
                        <a:lnSpc>
                          <a:spcPct val="100000"/>
                        </a:lnSpc>
                      </a:pPr>
                      <a:r>
                        <a:rPr lang="fr-CA" sz="1100" spc="-5" dirty="0">
                          <a:solidFill>
                            <a:srgbClr val="231F20"/>
                          </a:solidFill>
                          <a:latin typeface="Gill Sans MT"/>
                          <a:cs typeface="Gill Sans MT"/>
                        </a:rPr>
                        <a:t>6</a:t>
                      </a:r>
                      <a:r>
                        <a:rPr sz="1100" spc="-5" dirty="0">
                          <a:solidFill>
                            <a:srgbClr val="231F20"/>
                          </a:solidFill>
                          <a:latin typeface="Gill Sans MT"/>
                          <a:cs typeface="Gill Sans MT"/>
                        </a:rPr>
                        <a:t>.3%</a:t>
                      </a:r>
                      <a:endParaRPr sz="1100" dirty="0">
                        <a:latin typeface="Gill Sans MT"/>
                        <a:cs typeface="Gill Sans MT"/>
                      </a:endParaRPr>
                    </a:p>
                  </a:txBody>
                  <a:tcPr marL="0" marR="0" marT="1121" marB="0">
                    <a:lnT w="6350">
                      <a:solidFill>
                        <a:srgbClr val="A9ACB1"/>
                      </a:solidFill>
                      <a:prstDash val="solid"/>
                    </a:lnT>
                  </a:tcPr>
                </a:tc>
                <a:tc>
                  <a:txBody>
                    <a:bodyPr/>
                    <a:lstStyle/>
                    <a:p>
                      <a:pPr>
                        <a:lnSpc>
                          <a:spcPct val="100000"/>
                        </a:lnSpc>
                        <a:spcBef>
                          <a:spcPts val="25"/>
                        </a:spcBef>
                      </a:pPr>
                      <a:endParaRPr lang="fr-CA" sz="1100" dirty="0">
                        <a:latin typeface="Times New Roman"/>
                        <a:cs typeface="Times New Roman"/>
                      </a:endParaRPr>
                    </a:p>
                    <a:p>
                      <a:pPr marR="48895" algn="r">
                        <a:lnSpc>
                          <a:spcPct val="100000"/>
                        </a:lnSpc>
                      </a:pPr>
                      <a:r>
                        <a:rPr lang="fr-CA" sz="1200" b="1" dirty="0">
                          <a:solidFill>
                            <a:srgbClr val="231F20"/>
                          </a:solidFill>
                          <a:latin typeface="Trebuchet MS"/>
                          <a:cs typeface="Trebuchet MS"/>
                        </a:rPr>
                        <a:t>7</a:t>
                      </a:r>
                      <a:r>
                        <a:rPr sz="1200" b="1" dirty="0">
                          <a:solidFill>
                            <a:srgbClr val="231F20"/>
                          </a:solidFill>
                          <a:latin typeface="Trebuchet MS"/>
                          <a:cs typeface="Trebuchet MS"/>
                        </a:rPr>
                        <a:t>.</a:t>
                      </a:r>
                      <a:r>
                        <a:rPr lang="fr-CA" sz="1200" b="1" dirty="0">
                          <a:solidFill>
                            <a:srgbClr val="231F20"/>
                          </a:solidFill>
                          <a:latin typeface="Trebuchet MS"/>
                          <a:cs typeface="Trebuchet MS"/>
                        </a:rPr>
                        <a:t>3</a:t>
                      </a:r>
                      <a:r>
                        <a:rPr sz="1200" b="1" dirty="0">
                          <a:solidFill>
                            <a:srgbClr val="231F20"/>
                          </a:solidFill>
                          <a:latin typeface="Trebuchet MS"/>
                          <a:cs typeface="Trebuchet MS"/>
                        </a:rPr>
                        <a:t>%</a:t>
                      </a:r>
                      <a:endParaRPr sz="1200" dirty="0">
                        <a:latin typeface="Trebuchet MS"/>
                        <a:cs typeface="Trebuchet MS"/>
                      </a:endParaRPr>
                    </a:p>
                  </a:txBody>
                  <a:tcPr marL="0" marR="0" marT="2801" marB="0">
                    <a:lnT w="6350">
                      <a:solidFill>
                        <a:srgbClr val="A9ACB1"/>
                      </a:solidFill>
                      <a:prstDash val="solid"/>
                    </a:lnT>
                  </a:tcPr>
                </a:tc>
                <a:extLst>
                  <a:ext uri="{0D108BD9-81ED-4DB2-BD59-A6C34878D82A}">
                    <a16:rowId xmlns:a16="http://schemas.microsoft.com/office/drawing/2014/main" val="10001"/>
                  </a:ext>
                </a:extLst>
              </a:tr>
              <a:tr h="1323067">
                <a:tc gridSpan="3">
                  <a:txBody>
                    <a:bodyPr/>
                    <a:lstStyle/>
                    <a:p>
                      <a:pPr marR="139065">
                        <a:lnSpc>
                          <a:spcPct val="105300"/>
                        </a:lnSpc>
                        <a:spcBef>
                          <a:spcPts val="600"/>
                        </a:spcBef>
                      </a:pPr>
                      <a:endParaRPr lang="fr-CA" sz="800" spc="25" dirty="0">
                        <a:solidFill>
                          <a:srgbClr val="231F20"/>
                        </a:solidFill>
                        <a:latin typeface="Gill Sans MT"/>
                        <a:cs typeface="Gill Sans MT"/>
                      </a:endParaRPr>
                    </a:p>
                    <a:p>
                      <a:pPr marL="171450" marR="139065" indent="-171450">
                        <a:lnSpc>
                          <a:spcPct val="105300"/>
                        </a:lnSpc>
                        <a:spcBef>
                          <a:spcPts val="600"/>
                        </a:spcBef>
                        <a:buFont typeface="Arial" panose="020B0604020202020204" pitchFamily="34" charset="0"/>
                        <a:buChar char="•"/>
                      </a:pPr>
                      <a:r>
                        <a:rPr lang="fr-CA" sz="1000" spc="20" dirty="0">
                          <a:solidFill>
                            <a:srgbClr val="231F20"/>
                          </a:solidFill>
                          <a:latin typeface="Gill Sans MT"/>
                          <a:ea typeface="+mn-ea"/>
                          <a:cs typeface="Gill Sans MT"/>
                        </a:rPr>
                        <a:t>L'augmentation des contrats à forte dépendance durant QoQ a été largement tirée par:</a:t>
                      </a:r>
                    </a:p>
                    <a:p>
                      <a:pPr marL="574883" marR="139065" lvl="1" indent="-171450">
                        <a:lnSpc>
                          <a:spcPct val="105300"/>
                        </a:lnSpc>
                        <a:spcBef>
                          <a:spcPts val="600"/>
                        </a:spcBef>
                        <a:buFont typeface="Wingdings" panose="05000000000000000000" pitchFamily="2" charset="2"/>
                        <a:buChar char="§"/>
                      </a:pPr>
                      <a:r>
                        <a:rPr sz="1000" spc="20" dirty="0">
                          <a:solidFill>
                            <a:srgbClr val="231F20"/>
                          </a:solidFill>
                          <a:latin typeface="Gill Sans MT"/>
                          <a:ea typeface="+mn-ea"/>
                          <a:cs typeface="Gill Sans MT"/>
                        </a:rPr>
                        <a:t>(i) </a:t>
                      </a:r>
                      <a:r>
                        <a:rPr lang="fr-CA" sz="1000" spc="20" dirty="0">
                          <a:solidFill>
                            <a:srgbClr val="231F20"/>
                          </a:solidFill>
                          <a:latin typeface="Gill Sans MT"/>
                          <a:ea typeface="+mn-ea"/>
                          <a:cs typeface="Gill Sans MT"/>
                        </a:rPr>
                        <a:t>l'ajout de N services infonuagiques des principaux fournisseurs</a:t>
                      </a:r>
                    </a:p>
                    <a:p>
                      <a:pPr marL="574883" marR="139065" lvl="1" indent="-171450">
                        <a:lnSpc>
                          <a:spcPct val="105300"/>
                        </a:lnSpc>
                        <a:spcBef>
                          <a:spcPts val="600"/>
                        </a:spcBef>
                        <a:buFont typeface="Wingdings" panose="05000000000000000000" pitchFamily="2" charset="2"/>
                        <a:buChar char="§"/>
                      </a:pPr>
                      <a:r>
                        <a:rPr sz="1000" spc="20" dirty="0">
                          <a:solidFill>
                            <a:srgbClr val="231F20"/>
                          </a:solidFill>
                          <a:latin typeface="Gill Sans MT"/>
                          <a:ea typeface="+mn-ea"/>
                          <a:cs typeface="Gill Sans MT"/>
                        </a:rPr>
                        <a:t>(ii) </a:t>
                      </a:r>
                      <a:r>
                        <a:rPr lang="fr-CA" sz="1000" spc="20" dirty="0">
                          <a:solidFill>
                            <a:srgbClr val="231F20"/>
                          </a:solidFill>
                          <a:latin typeface="Gill Sans MT"/>
                          <a:ea typeface="+mn-ea"/>
                          <a:cs typeface="Gill Sans MT"/>
                        </a:rPr>
                        <a:t>M contrats de dépendance moyenne ré-évalués comme étant à forte dépendance en raison du décommissionnement d`alternatives internes</a:t>
                      </a:r>
                    </a:p>
                    <a:p>
                      <a:pPr marL="574883" marR="139065" lvl="1" indent="-171450">
                        <a:lnSpc>
                          <a:spcPct val="105300"/>
                        </a:lnSpc>
                        <a:spcBef>
                          <a:spcPts val="600"/>
                        </a:spcBef>
                        <a:buFont typeface="Wingdings" panose="05000000000000000000" pitchFamily="2" charset="2"/>
                        <a:buChar char="§"/>
                      </a:pPr>
                      <a:r>
                        <a:rPr sz="1000" spc="20" dirty="0">
                          <a:solidFill>
                            <a:srgbClr val="231F20"/>
                          </a:solidFill>
                          <a:latin typeface="Gill Sans MT"/>
                          <a:ea typeface="+mn-ea"/>
                          <a:cs typeface="Gill Sans MT"/>
                        </a:rPr>
                        <a:t>(iii) </a:t>
                      </a:r>
                      <a:r>
                        <a:rPr lang="fr-CA" sz="1000" spc="20" dirty="0">
                          <a:solidFill>
                            <a:srgbClr val="231F20"/>
                          </a:solidFill>
                          <a:latin typeface="Gill Sans MT"/>
                          <a:ea typeface="+mn-ea"/>
                          <a:cs typeface="Gill Sans MT"/>
                        </a:rPr>
                        <a:t>P</a:t>
                      </a:r>
                      <a:r>
                        <a:rPr sz="1000" spc="20" dirty="0">
                          <a:solidFill>
                            <a:srgbClr val="231F20"/>
                          </a:solidFill>
                          <a:latin typeface="Gill Sans MT"/>
                          <a:ea typeface="+mn-ea"/>
                          <a:cs typeface="Gill Sans MT"/>
                        </a:rPr>
                        <a:t> </a:t>
                      </a:r>
                      <a:r>
                        <a:rPr lang="fr-CA" sz="1000" spc="20" dirty="0">
                          <a:solidFill>
                            <a:srgbClr val="231F20"/>
                          </a:solidFill>
                          <a:latin typeface="Gill Sans MT"/>
                          <a:ea typeface="+mn-ea"/>
                          <a:cs typeface="Gill Sans MT"/>
                        </a:rPr>
                        <a:t>nouveaux fournisseurs (en raison de l'expansion des affaires dans de nouveaux secteurs)</a:t>
                      </a:r>
                      <a:endParaRPr sz="1000" spc="20" dirty="0">
                        <a:solidFill>
                          <a:srgbClr val="231F20"/>
                        </a:solidFill>
                        <a:latin typeface="Gill Sans MT"/>
                        <a:ea typeface="+mn-ea"/>
                        <a:cs typeface="Gill Sans MT"/>
                      </a:endParaRPr>
                    </a:p>
                  </a:txBody>
                  <a:tcPr marL="0" marR="0" marT="6723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154703">
                <a:tc gridSpan="3">
                  <a:txBody>
                    <a:bodyPr/>
                    <a:lstStyle/>
                    <a:p>
                      <a:pPr marL="57150" marR="96520" indent="-57785">
                        <a:lnSpc>
                          <a:spcPct val="104200"/>
                        </a:lnSpc>
                      </a:pPr>
                      <a:r>
                        <a:rPr lang="fr-CA" sz="800" spc="-25" dirty="0">
                          <a:solidFill>
                            <a:srgbClr val="231F20"/>
                          </a:solidFill>
                          <a:latin typeface="Gill Sans MT"/>
                          <a:ea typeface="+mn-ea"/>
                          <a:cs typeface="Gill Sans MT"/>
                        </a:rPr>
                        <a:t>*Les contrats à forte dépendance ont un score de dépendance d'au moins 75%</a:t>
                      </a:r>
                      <a:endParaRPr sz="800" spc="-25" dirty="0">
                        <a:solidFill>
                          <a:srgbClr val="231F20"/>
                        </a:solidFill>
                        <a:latin typeface="Gill Sans MT"/>
                        <a:ea typeface="+mn-ea"/>
                        <a:cs typeface="Gill Sans MT"/>
                      </a:endParaRPr>
                    </a:p>
                  </a:txBody>
                  <a:tcPr marL="0" marR="0" marT="6163"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281710">
                <a:tc>
                  <a:txBody>
                    <a:bodyPr/>
                    <a:lstStyle/>
                    <a:p>
                      <a:pPr>
                        <a:lnSpc>
                          <a:spcPct val="100000"/>
                        </a:lnSpc>
                        <a:spcBef>
                          <a:spcPts val="1260"/>
                        </a:spcBef>
                      </a:pPr>
                      <a:endParaRPr sz="1100" dirty="0">
                        <a:latin typeface="Trebuchet MS"/>
                        <a:cs typeface="Trebuchet MS"/>
                      </a:endParaRPr>
                    </a:p>
                  </a:txBody>
                  <a:tcPr marL="0" marR="0" marT="141194" marB="0">
                    <a:lnB w="6350">
                      <a:solidFill>
                        <a:srgbClr val="A9ACB1"/>
                      </a:solidFill>
                      <a:prstDash val="solid"/>
                    </a:lnB>
                  </a:tcPr>
                </a:tc>
                <a:tc>
                  <a:txBody>
                    <a:bodyPr/>
                    <a:lstStyle/>
                    <a:p>
                      <a:pPr>
                        <a:lnSpc>
                          <a:spcPct val="100000"/>
                        </a:lnSpc>
                      </a:pPr>
                      <a:endParaRPr sz="800">
                        <a:latin typeface="Times New Roman"/>
                        <a:cs typeface="Times New Roman"/>
                      </a:endParaRPr>
                    </a:p>
                  </a:txBody>
                  <a:tcPr marL="0" marR="0" marT="0" marB="0">
                    <a:lnB w="6350">
                      <a:solidFill>
                        <a:srgbClr val="A9ACB1"/>
                      </a:solidFill>
                      <a:prstDash val="solid"/>
                    </a:lnB>
                  </a:tcPr>
                </a:tc>
                <a:tc>
                  <a:txBody>
                    <a:bodyPr/>
                    <a:lstStyle/>
                    <a:p>
                      <a:pPr>
                        <a:lnSpc>
                          <a:spcPct val="100000"/>
                        </a:lnSpc>
                      </a:pPr>
                      <a:endParaRPr sz="800" dirty="0">
                        <a:latin typeface="Times New Roman"/>
                        <a:cs typeface="Times New Roman"/>
                      </a:endParaRPr>
                    </a:p>
                  </a:txBody>
                  <a:tcPr marL="0" marR="0" marT="0" marB="0">
                    <a:lnB w="6350">
                      <a:solidFill>
                        <a:srgbClr val="A9ACB1"/>
                      </a:solidFill>
                      <a:prstDash val="solid"/>
                    </a:lnB>
                  </a:tcPr>
                </a:tc>
                <a:extLst>
                  <a:ext uri="{0D108BD9-81ED-4DB2-BD59-A6C34878D82A}">
                    <a16:rowId xmlns:a16="http://schemas.microsoft.com/office/drawing/2014/main" val="10005"/>
                  </a:ext>
                </a:extLst>
              </a:tr>
            </a:tbl>
          </a:graphicData>
        </a:graphic>
      </p:graphicFrame>
      <p:sp>
        <p:nvSpPr>
          <p:cNvPr id="18" name="ZoneTexte 17">
            <a:extLst>
              <a:ext uri="{FF2B5EF4-FFF2-40B4-BE49-F238E27FC236}">
                <a16:creationId xmlns:a16="http://schemas.microsoft.com/office/drawing/2014/main" id="{304EA0F1-2E41-43C7-BE2B-A14A16830796}"/>
              </a:ext>
            </a:extLst>
          </p:cNvPr>
          <p:cNvSpPr txBox="1"/>
          <p:nvPr/>
        </p:nvSpPr>
        <p:spPr>
          <a:xfrm>
            <a:off x="693420" y="4441949"/>
            <a:ext cx="5164125" cy="2215991"/>
          </a:xfrm>
          <a:prstGeom prst="rect">
            <a:avLst/>
          </a:prstGeom>
          <a:noFill/>
        </p:spPr>
        <p:txBody>
          <a:bodyPr wrap="square" rtlCol="0">
            <a:spAutoFit/>
          </a:bodyPr>
          <a:lstStyle/>
          <a:p>
            <a:r>
              <a:rPr lang="en-US" sz="1200" b="1" spc="-35" dirty="0">
                <a:solidFill>
                  <a:srgbClr val="231F20"/>
                </a:solidFill>
                <a:latin typeface="Trebuchet MS"/>
                <a:cs typeface="Trebuchet MS"/>
              </a:rPr>
              <a:t>Concentration par PVP:</a:t>
            </a:r>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b="1" spc="-40" dirty="0">
              <a:solidFill>
                <a:srgbClr val="231F20"/>
              </a:solidFill>
              <a:latin typeface="Trebuchet MS"/>
              <a:cs typeface="Trebuchet MS"/>
            </a:endParaRPr>
          </a:p>
          <a:p>
            <a:endParaRPr lang="en-US" sz="1200" dirty="0">
              <a:latin typeface="Trebuchet MS"/>
              <a:cs typeface="Trebuchet MS"/>
            </a:endParaRPr>
          </a:p>
          <a:p>
            <a:endParaRPr lang="fr-CA" dirty="0"/>
          </a:p>
        </p:txBody>
      </p:sp>
      <p:sp>
        <p:nvSpPr>
          <p:cNvPr id="37" name="object 5">
            <a:extLst>
              <a:ext uri="{FF2B5EF4-FFF2-40B4-BE49-F238E27FC236}">
                <a16:creationId xmlns:a16="http://schemas.microsoft.com/office/drawing/2014/main" id="{585184AE-3212-48BC-A640-6E6F4AE9DB87}"/>
              </a:ext>
            </a:extLst>
          </p:cNvPr>
          <p:cNvSpPr txBox="1"/>
          <p:nvPr/>
        </p:nvSpPr>
        <p:spPr>
          <a:xfrm>
            <a:off x="3912346" y="4516584"/>
            <a:ext cx="1140902" cy="133294"/>
          </a:xfrm>
          <a:prstGeom prst="rect">
            <a:avLst/>
          </a:prstGeom>
        </p:spPr>
        <p:txBody>
          <a:bodyPr vert="horz" wrap="square" lIns="0" tIns="10085" rIns="0" bIns="0" rtlCol="0">
            <a:spAutoFit/>
          </a:bodyPr>
          <a:lstStyle/>
          <a:p>
            <a:pPr marL="11206" defTabSz="806867">
              <a:spcBef>
                <a:spcPts val="79"/>
              </a:spcBef>
            </a:pPr>
            <a:r>
              <a:rPr sz="800" spc="31" dirty="0">
                <a:solidFill>
                  <a:srgbClr val="231F20"/>
                </a:solidFill>
                <a:latin typeface="Gill Sans MT"/>
                <a:cs typeface="Gill Sans MT"/>
              </a:rPr>
              <a:t>%</a:t>
            </a:r>
            <a:r>
              <a:rPr sz="800" spc="-44" dirty="0">
                <a:solidFill>
                  <a:srgbClr val="231F20"/>
                </a:solidFill>
                <a:latin typeface="Gill Sans MT"/>
                <a:cs typeface="Gill Sans MT"/>
              </a:rPr>
              <a:t> </a:t>
            </a:r>
            <a:r>
              <a:rPr lang="fr-CA" sz="800" spc="22" dirty="0">
                <a:solidFill>
                  <a:srgbClr val="231F20"/>
                </a:solidFill>
                <a:latin typeface="Gill Sans MT"/>
                <a:cs typeface="Gill Sans MT"/>
              </a:rPr>
              <a:t>du</a:t>
            </a:r>
            <a:r>
              <a:rPr sz="800" spc="-40" dirty="0">
                <a:solidFill>
                  <a:srgbClr val="231F20"/>
                </a:solidFill>
                <a:latin typeface="Gill Sans MT"/>
                <a:cs typeface="Gill Sans MT"/>
              </a:rPr>
              <a:t> </a:t>
            </a:r>
            <a:r>
              <a:rPr sz="800" spc="18" dirty="0">
                <a:solidFill>
                  <a:srgbClr val="231F20"/>
                </a:solidFill>
                <a:latin typeface="Gill Sans MT"/>
                <a:cs typeface="Gill Sans MT"/>
              </a:rPr>
              <a:t>n</a:t>
            </a:r>
            <a:r>
              <a:rPr lang="fr-CA" sz="800" spc="18" dirty="0">
                <a:solidFill>
                  <a:srgbClr val="231F20"/>
                </a:solidFill>
                <a:latin typeface="Gill Sans MT"/>
                <a:cs typeface="Gill Sans MT"/>
              </a:rPr>
              <a:t>o</a:t>
            </a:r>
            <a:r>
              <a:rPr sz="800" spc="18" dirty="0" err="1">
                <a:solidFill>
                  <a:srgbClr val="231F20"/>
                </a:solidFill>
                <a:latin typeface="Gill Sans MT"/>
                <a:cs typeface="Gill Sans MT"/>
              </a:rPr>
              <a:t>mbr</a:t>
            </a:r>
            <a:r>
              <a:rPr lang="fr-CA" sz="800" spc="18" dirty="0">
                <a:solidFill>
                  <a:srgbClr val="231F20"/>
                </a:solidFill>
                <a:latin typeface="Gill Sans MT"/>
                <a:cs typeface="Gill Sans MT"/>
              </a:rPr>
              <a:t>e</a:t>
            </a:r>
            <a:r>
              <a:rPr sz="800" spc="-40" dirty="0">
                <a:solidFill>
                  <a:srgbClr val="231F20"/>
                </a:solidFill>
                <a:latin typeface="Gill Sans MT"/>
                <a:cs typeface="Gill Sans MT"/>
              </a:rPr>
              <a:t> </a:t>
            </a:r>
            <a:r>
              <a:rPr lang="fr-CA" sz="800" spc="-40" dirty="0">
                <a:solidFill>
                  <a:srgbClr val="231F20"/>
                </a:solidFill>
                <a:latin typeface="Gill Sans MT"/>
                <a:cs typeface="Gill Sans MT"/>
              </a:rPr>
              <a:t>de </a:t>
            </a:r>
            <a:r>
              <a:rPr sz="800" spc="-18" dirty="0">
                <a:solidFill>
                  <a:srgbClr val="231F20"/>
                </a:solidFill>
                <a:latin typeface="Gill Sans MT"/>
                <a:cs typeface="Gill Sans MT"/>
              </a:rPr>
              <a:t>C</a:t>
            </a:r>
            <a:r>
              <a:rPr lang="fr-CA" sz="800" spc="-18" dirty="0">
                <a:solidFill>
                  <a:srgbClr val="231F20"/>
                </a:solidFill>
                <a:latin typeface="Gill Sans MT"/>
                <a:cs typeface="Gill Sans MT"/>
              </a:rPr>
              <a:t>HR</a:t>
            </a:r>
            <a:endParaRPr sz="800" dirty="0">
              <a:solidFill>
                <a:prstClr val="black"/>
              </a:solidFill>
              <a:latin typeface="Gill Sans MT"/>
              <a:cs typeface="Gill Sans MT"/>
            </a:endParaRPr>
          </a:p>
        </p:txBody>
      </p:sp>
      <p:sp>
        <p:nvSpPr>
          <p:cNvPr id="38" name="object 6">
            <a:extLst>
              <a:ext uri="{FF2B5EF4-FFF2-40B4-BE49-F238E27FC236}">
                <a16:creationId xmlns:a16="http://schemas.microsoft.com/office/drawing/2014/main" id="{E3E1FF1C-F9B9-4329-9487-85D1ACBDC59D}"/>
              </a:ext>
            </a:extLst>
          </p:cNvPr>
          <p:cNvSpPr/>
          <p:nvPr/>
        </p:nvSpPr>
        <p:spPr>
          <a:xfrm>
            <a:off x="1012369" y="4967308"/>
            <a:ext cx="482974" cy="934010"/>
          </a:xfrm>
          <a:custGeom>
            <a:avLst/>
            <a:gdLst/>
            <a:ahLst/>
            <a:cxnLst/>
            <a:rect l="l" t="t" r="r" b="b"/>
            <a:pathLst>
              <a:path w="547369" h="1058545">
                <a:moveTo>
                  <a:pt x="547167" y="0"/>
                </a:moveTo>
                <a:lnTo>
                  <a:pt x="498448" y="2070"/>
                </a:lnTo>
                <a:lnTo>
                  <a:pt x="450860" y="8196"/>
                </a:lnTo>
                <a:lnTo>
                  <a:pt x="404591" y="18248"/>
                </a:lnTo>
                <a:lnTo>
                  <a:pt x="359828" y="32097"/>
                </a:lnTo>
                <a:lnTo>
                  <a:pt x="316758" y="49616"/>
                </a:lnTo>
                <a:lnTo>
                  <a:pt x="275570" y="70674"/>
                </a:lnTo>
                <a:lnTo>
                  <a:pt x="236450" y="95143"/>
                </a:lnTo>
                <a:lnTo>
                  <a:pt x="199586" y="122895"/>
                </a:lnTo>
                <a:lnTo>
                  <a:pt x="165166" y="153800"/>
                </a:lnTo>
                <a:lnTo>
                  <a:pt x="133376" y="187729"/>
                </a:lnTo>
                <a:lnTo>
                  <a:pt x="104404" y="224554"/>
                </a:lnTo>
                <a:lnTo>
                  <a:pt x="78438" y="264146"/>
                </a:lnTo>
                <a:lnTo>
                  <a:pt x="55664" y="306377"/>
                </a:lnTo>
                <a:lnTo>
                  <a:pt x="36271" y="351116"/>
                </a:lnTo>
                <a:lnTo>
                  <a:pt x="21226" y="395919"/>
                </a:lnTo>
                <a:lnTo>
                  <a:pt x="10229" y="441081"/>
                </a:lnTo>
                <a:lnTo>
                  <a:pt x="3185" y="486390"/>
                </a:lnTo>
                <a:lnTo>
                  <a:pt x="0" y="531633"/>
                </a:lnTo>
                <a:lnTo>
                  <a:pt x="579" y="576598"/>
                </a:lnTo>
                <a:lnTo>
                  <a:pt x="4828" y="621073"/>
                </a:lnTo>
                <a:lnTo>
                  <a:pt x="12653" y="664846"/>
                </a:lnTo>
                <a:lnTo>
                  <a:pt x="23959" y="707705"/>
                </a:lnTo>
                <a:lnTo>
                  <a:pt x="38651" y="749437"/>
                </a:lnTo>
                <a:lnTo>
                  <a:pt x="56636" y="789831"/>
                </a:lnTo>
                <a:lnTo>
                  <a:pt x="77817" y="828674"/>
                </a:lnTo>
                <a:lnTo>
                  <a:pt x="102102" y="865754"/>
                </a:lnTo>
                <a:lnTo>
                  <a:pt x="129395" y="900858"/>
                </a:lnTo>
                <a:lnTo>
                  <a:pt x="159602" y="933776"/>
                </a:lnTo>
                <a:lnTo>
                  <a:pt x="192629" y="964293"/>
                </a:lnTo>
                <a:lnTo>
                  <a:pt x="228381" y="992200"/>
                </a:lnTo>
                <a:lnTo>
                  <a:pt x="266763" y="1017282"/>
                </a:lnTo>
                <a:lnTo>
                  <a:pt x="307681" y="1039328"/>
                </a:lnTo>
                <a:lnTo>
                  <a:pt x="351041" y="1058125"/>
                </a:lnTo>
                <a:lnTo>
                  <a:pt x="547167" y="547230"/>
                </a:lnTo>
                <a:lnTo>
                  <a:pt x="547167" y="0"/>
                </a:lnTo>
                <a:close/>
              </a:path>
            </a:pathLst>
          </a:custGeom>
          <a:solidFill>
            <a:srgbClr val="FCB538"/>
          </a:solidFill>
        </p:spPr>
        <p:txBody>
          <a:bodyPr wrap="square" lIns="0" tIns="0" rIns="0" bIns="0" rtlCol="0"/>
          <a:lstStyle/>
          <a:p>
            <a:pPr defTabSz="806867"/>
            <a:endParaRPr sz="1588">
              <a:solidFill>
                <a:prstClr val="black"/>
              </a:solidFill>
              <a:latin typeface="Calibri"/>
            </a:endParaRPr>
          </a:p>
        </p:txBody>
      </p:sp>
      <p:sp>
        <p:nvSpPr>
          <p:cNvPr id="39" name="object 7">
            <a:extLst>
              <a:ext uri="{FF2B5EF4-FFF2-40B4-BE49-F238E27FC236}">
                <a16:creationId xmlns:a16="http://schemas.microsoft.com/office/drawing/2014/main" id="{81015ABE-2773-4712-9B5D-6788EE2D66DE}"/>
              </a:ext>
            </a:extLst>
          </p:cNvPr>
          <p:cNvSpPr/>
          <p:nvPr/>
        </p:nvSpPr>
        <p:spPr>
          <a:xfrm>
            <a:off x="1322113" y="5450158"/>
            <a:ext cx="173131" cy="475690"/>
          </a:xfrm>
          <a:custGeom>
            <a:avLst/>
            <a:gdLst/>
            <a:ahLst/>
            <a:cxnLst/>
            <a:rect l="l" t="t" r="r" b="b"/>
            <a:pathLst>
              <a:path w="196215" h="539115">
                <a:moveTo>
                  <a:pt x="196126" y="0"/>
                </a:moveTo>
                <a:lnTo>
                  <a:pt x="0" y="510895"/>
                </a:lnTo>
                <a:lnTo>
                  <a:pt x="25064" y="519870"/>
                </a:lnTo>
                <a:lnTo>
                  <a:pt x="49860" y="527419"/>
                </a:lnTo>
                <a:lnTo>
                  <a:pt x="74998" y="533714"/>
                </a:lnTo>
                <a:lnTo>
                  <a:pt x="101091" y="538924"/>
                </a:lnTo>
                <a:lnTo>
                  <a:pt x="196126" y="0"/>
                </a:lnTo>
                <a:close/>
              </a:path>
            </a:pathLst>
          </a:custGeom>
          <a:solidFill>
            <a:srgbClr val="403A60"/>
          </a:solidFill>
        </p:spPr>
        <p:txBody>
          <a:bodyPr wrap="square" lIns="0" tIns="0" rIns="0" bIns="0" rtlCol="0"/>
          <a:lstStyle/>
          <a:p>
            <a:pPr defTabSz="806867"/>
            <a:endParaRPr sz="1588">
              <a:solidFill>
                <a:prstClr val="black"/>
              </a:solidFill>
              <a:latin typeface="Calibri"/>
            </a:endParaRPr>
          </a:p>
        </p:txBody>
      </p:sp>
      <p:sp>
        <p:nvSpPr>
          <p:cNvPr id="40" name="object 8">
            <a:extLst>
              <a:ext uri="{FF2B5EF4-FFF2-40B4-BE49-F238E27FC236}">
                <a16:creationId xmlns:a16="http://schemas.microsoft.com/office/drawing/2014/main" id="{8A6151F5-6049-4F73-B7A7-49057EF49C5D}"/>
              </a:ext>
            </a:extLst>
          </p:cNvPr>
          <p:cNvSpPr/>
          <p:nvPr/>
        </p:nvSpPr>
        <p:spPr>
          <a:xfrm>
            <a:off x="1314571" y="5450158"/>
            <a:ext cx="173131" cy="475690"/>
          </a:xfrm>
          <a:custGeom>
            <a:avLst/>
            <a:gdLst/>
            <a:ahLst/>
            <a:cxnLst/>
            <a:rect l="l" t="t" r="r" b="b"/>
            <a:pathLst>
              <a:path w="196215" h="539115">
                <a:moveTo>
                  <a:pt x="196126" y="0"/>
                </a:moveTo>
                <a:lnTo>
                  <a:pt x="101091" y="538924"/>
                </a:lnTo>
                <a:lnTo>
                  <a:pt x="74998" y="533714"/>
                </a:lnTo>
                <a:lnTo>
                  <a:pt x="49860" y="527419"/>
                </a:lnTo>
                <a:lnTo>
                  <a:pt x="25064" y="519870"/>
                </a:lnTo>
                <a:lnTo>
                  <a:pt x="0" y="510895"/>
                </a:lnTo>
                <a:lnTo>
                  <a:pt x="196126" y="0"/>
                </a:lnTo>
                <a:close/>
              </a:path>
            </a:pathLst>
          </a:custGeom>
          <a:ln w="12573">
            <a:solidFill>
              <a:srgbClr val="FFFFFF"/>
            </a:solidFill>
          </a:ln>
        </p:spPr>
        <p:txBody>
          <a:bodyPr wrap="square" lIns="0" tIns="0" rIns="0" bIns="0" rtlCol="0"/>
          <a:lstStyle/>
          <a:p>
            <a:pPr defTabSz="806867"/>
            <a:endParaRPr sz="1588">
              <a:solidFill>
                <a:prstClr val="black"/>
              </a:solidFill>
              <a:latin typeface="Calibri"/>
            </a:endParaRPr>
          </a:p>
        </p:txBody>
      </p:sp>
      <p:sp>
        <p:nvSpPr>
          <p:cNvPr id="41" name="object 9">
            <a:extLst>
              <a:ext uri="{FF2B5EF4-FFF2-40B4-BE49-F238E27FC236}">
                <a16:creationId xmlns:a16="http://schemas.microsoft.com/office/drawing/2014/main" id="{84C24C05-A167-40E4-8DB4-0915AC3EA8D8}"/>
              </a:ext>
            </a:extLst>
          </p:cNvPr>
          <p:cNvSpPr/>
          <p:nvPr/>
        </p:nvSpPr>
        <p:spPr>
          <a:xfrm>
            <a:off x="1411312" y="5450158"/>
            <a:ext cx="176493" cy="483534"/>
          </a:xfrm>
          <a:custGeom>
            <a:avLst/>
            <a:gdLst/>
            <a:ahLst/>
            <a:cxnLst/>
            <a:rect l="l" t="t" r="r" b="b"/>
            <a:pathLst>
              <a:path w="200025" h="548004">
                <a:moveTo>
                  <a:pt x="95034" y="0"/>
                </a:moveTo>
                <a:lnTo>
                  <a:pt x="0" y="538924"/>
                </a:lnTo>
                <a:lnTo>
                  <a:pt x="51288" y="545912"/>
                </a:lnTo>
                <a:lnTo>
                  <a:pt x="99812" y="547963"/>
                </a:lnTo>
                <a:lnTo>
                  <a:pt x="148293" y="545057"/>
                </a:lnTo>
                <a:lnTo>
                  <a:pt x="199453" y="537171"/>
                </a:lnTo>
                <a:lnTo>
                  <a:pt x="95034" y="0"/>
                </a:lnTo>
                <a:close/>
              </a:path>
            </a:pathLst>
          </a:custGeom>
          <a:solidFill>
            <a:srgbClr val="F47821"/>
          </a:solidFill>
        </p:spPr>
        <p:txBody>
          <a:bodyPr wrap="square" lIns="0" tIns="0" rIns="0" bIns="0" rtlCol="0"/>
          <a:lstStyle/>
          <a:p>
            <a:pPr defTabSz="806867"/>
            <a:endParaRPr sz="1588">
              <a:solidFill>
                <a:prstClr val="black"/>
              </a:solidFill>
              <a:latin typeface="Calibri"/>
            </a:endParaRPr>
          </a:p>
        </p:txBody>
      </p:sp>
      <p:sp>
        <p:nvSpPr>
          <p:cNvPr id="42" name="object 10">
            <a:extLst>
              <a:ext uri="{FF2B5EF4-FFF2-40B4-BE49-F238E27FC236}">
                <a16:creationId xmlns:a16="http://schemas.microsoft.com/office/drawing/2014/main" id="{E0776987-B3AB-4B9A-A11A-C4E327EE5A13}"/>
              </a:ext>
            </a:extLst>
          </p:cNvPr>
          <p:cNvSpPr/>
          <p:nvPr/>
        </p:nvSpPr>
        <p:spPr>
          <a:xfrm>
            <a:off x="1403770" y="5450158"/>
            <a:ext cx="176493" cy="483534"/>
          </a:xfrm>
          <a:custGeom>
            <a:avLst/>
            <a:gdLst/>
            <a:ahLst/>
            <a:cxnLst/>
            <a:rect l="l" t="t" r="r" b="b"/>
            <a:pathLst>
              <a:path w="200025" h="548004">
                <a:moveTo>
                  <a:pt x="95034" y="0"/>
                </a:moveTo>
                <a:lnTo>
                  <a:pt x="199453" y="537171"/>
                </a:lnTo>
                <a:lnTo>
                  <a:pt x="148293" y="545057"/>
                </a:lnTo>
                <a:lnTo>
                  <a:pt x="99812" y="547963"/>
                </a:lnTo>
                <a:lnTo>
                  <a:pt x="51288" y="545912"/>
                </a:lnTo>
                <a:lnTo>
                  <a:pt x="0" y="538924"/>
                </a:lnTo>
                <a:lnTo>
                  <a:pt x="95034" y="0"/>
                </a:lnTo>
                <a:close/>
              </a:path>
            </a:pathLst>
          </a:custGeom>
          <a:ln w="12573">
            <a:solidFill>
              <a:srgbClr val="FFFFFF"/>
            </a:solidFill>
          </a:ln>
        </p:spPr>
        <p:txBody>
          <a:bodyPr wrap="square" lIns="0" tIns="0" rIns="0" bIns="0" rtlCol="0"/>
          <a:lstStyle/>
          <a:p>
            <a:pPr defTabSz="806867"/>
            <a:endParaRPr sz="1588">
              <a:solidFill>
                <a:prstClr val="black"/>
              </a:solidFill>
              <a:latin typeface="Calibri"/>
            </a:endParaRPr>
          </a:p>
        </p:txBody>
      </p:sp>
      <p:sp>
        <p:nvSpPr>
          <p:cNvPr id="43" name="object 11">
            <a:extLst>
              <a:ext uri="{FF2B5EF4-FFF2-40B4-BE49-F238E27FC236}">
                <a16:creationId xmlns:a16="http://schemas.microsoft.com/office/drawing/2014/main" id="{0F478EA2-1304-49CE-BF5B-2DBA25AACEFB}"/>
              </a:ext>
            </a:extLst>
          </p:cNvPr>
          <p:cNvSpPr/>
          <p:nvPr/>
        </p:nvSpPr>
        <p:spPr>
          <a:xfrm>
            <a:off x="1495165" y="5450158"/>
            <a:ext cx="310403" cy="474009"/>
          </a:xfrm>
          <a:custGeom>
            <a:avLst/>
            <a:gdLst/>
            <a:ahLst/>
            <a:cxnLst/>
            <a:rect l="l" t="t" r="r" b="b"/>
            <a:pathLst>
              <a:path w="351790" h="537209">
                <a:moveTo>
                  <a:pt x="0" y="0"/>
                </a:moveTo>
                <a:lnTo>
                  <a:pt x="104419" y="537171"/>
                </a:lnTo>
                <a:lnTo>
                  <a:pt x="150558" y="526347"/>
                </a:lnTo>
                <a:lnTo>
                  <a:pt x="194272" y="512206"/>
                </a:lnTo>
                <a:lnTo>
                  <a:pt x="235905" y="494585"/>
                </a:lnTo>
                <a:lnTo>
                  <a:pt x="275800" y="473321"/>
                </a:lnTo>
                <a:lnTo>
                  <a:pt x="314301" y="448252"/>
                </a:lnTo>
                <a:lnTo>
                  <a:pt x="351751" y="419214"/>
                </a:lnTo>
                <a:lnTo>
                  <a:pt x="0" y="0"/>
                </a:lnTo>
                <a:close/>
              </a:path>
            </a:pathLst>
          </a:custGeom>
          <a:solidFill>
            <a:srgbClr val="AB9666"/>
          </a:solidFill>
        </p:spPr>
        <p:txBody>
          <a:bodyPr wrap="square" lIns="0" tIns="0" rIns="0" bIns="0" rtlCol="0"/>
          <a:lstStyle/>
          <a:p>
            <a:pPr defTabSz="806867"/>
            <a:endParaRPr sz="1588">
              <a:solidFill>
                <a:prstClr val="black"/>
              </a:solidFill>
              <a:latin typeface="Calibri"/>
            </a:endParaRPr>
          </a:p>
        </p:txBody>
      </p:sp>
      <p:sp>
        <p:nvSpPr>
          <p:cNvPr id="44" name="object 12">
            <a:extLst>
              <a:ext uri="{FF2B5EF4-FFF2-40B4-BE49-F238E27FC236}">
                <a16:creationId xmlns:a16="http://schemas.microsoft.com/office/drawing/2014/main" id="{9EF54A35-81A6-4FB1-9876-D27F25CCD3B4}"/>
              </a:ext>
            </a:extLst>
          </p:cNvPr>
          <p:cNvSpPr/>
          <p:nvPr/>
        </p:nvSpPr>
        <p:spPr>
          <a:xfrm>
            <a:off x="1487623" y="5450158"/>
            <a:ext cx="310403" cy="474009"/>
          </a:xfrm>
          <a:custGeom>
            <a:avLst/>
            <a:gdLst/>
            <a:ahLst/>
            <a:cxnLst/>
            <a:rect l="l" t="t" r="r" b="b"/>
            <a:pathLst>
              <a:path w="351790" h="537209">
                <a:moveTo>
                  <a:pt x="0" y="0"/>
                </a:moveTo>
                <a:lnTo>
                  <a:pt x="351751" y="419214"/>
                </a:lnTo>
                <a:lnTo>
                  <a:pt x="314301" y="448252"/>
                </a:lnTo>
                <a:lnTo>
                  <a:pt x="275800" y="473321"/>
                </a:lnTo>
                <a:lnTo>
                  <a:pt x="235905" y="494585"/>
                </a:lnTo>
                <a:lnTo>
                  <a:pt x="194272" y="512206"/>
                </a:lnTo>
                <a:lnTo>
                  <a:pt x="150558" y="526347"/>
                </a:lnTo>
                <a:lnTo>
                  <a:pt x="104419" y="537171"/>
                </a:lnTo>
                <a:lnTo>
                  <a:pt x="0" y="0"/>
                </a:lnTo>
                <a:close/>
              </a:path>
            </a:pathLst>
          </a:custGeom>
          <a:ln w="12573">
            <a:solidFill>
              <a:srgbClr val="FFFFFF"/>
            </a:solidFill>
          </a:ln>
        </p:spPr>
        <p:txBody>
          <a:bodyPr wrap="square" lIns="0" tIns="0" rIns="0" bIns="0" rtlCol="0"/>
          <a:lstStyle/>
          <a:p>
            <a:pPr defTabSz="806867"/>
            <a:endParaRPr sz="1588">
              <a:solidFill>
                <a:prstClr val="black"/>
              </a:solidFill>
              <a:latin typeface="Calibri"/>
            </a:endParaRPr>
          </a:p>
        </p:txBody>
      </p:sp>
      <p:sp>
        <p:nvSpPr>
          <p:cNvPr id="45" name="object 13">
            <a:extLst>
              <a:ext uri="{FF2B5EF4-FFF2-40B4-BE49-F238E27FC236}">
                <a16:creationId xmlns:a16="http://schemas.microsoft.com/office/drawing/2014/main" id="{CAA47634-539D-4B79-BA56-D812E57A75B9}"/>
              </a:ext>
            </a:extLst>
          </p:cNvPr>
          <p:cNvSpPr/>
          <p:nvPr/>
        </p:nvSpPr>
        <p:spPr>
          <a:xfrm>
            <a:off x="1495165" y="4967308"/>
            <a:ext cx="482974" cy="852767"/>
          </a:xfrm>
          <a:custGeom>
            <a:avLst/>
            <a:gdLst/>
            <a:ahLst/>
            <a:cxnLst/>
            <a:rect l="l" t="t" r="r" b="b"/>
            <a:pathLst>
              <a:path w="547369" h="966470">
                <a:moveTo>
                  <a:pt x="0" y="0"/>
                </a:moveTo>
                <a:lnTo>
                  <a:pt x="0" y="547230"/>
                </a:lnTo>
                <a:lnTo>
                  <a:pt x="351751" y="966444"/>
                </a:lnTo>
                <a:lnTo>
                  <a:pt x="388728" y="932834"/>
                </a:lnTo>
                <a:lnTo>
                  <a:pt x="421864" y="897308"/>
                </a:lnTo>
                <a:lnTo>
                  <a:pt x="451147" y="859893"/>
                </a:lnTo>
                <a:lnTo>
                  <a:pt x="476565" y="820614"/>
                </a:lnTo>
                <a:lnTo>
                  <a:pt x="498106" y="779497"/>
                </a:lnTo>
                <a:lnTo>
                  <a:pt x="515758" y="736567"/>
                </a:lnTo>
                <a:lnTo>
                  <a:pt x="529509" y="691849"/>
                </a:lnTo>
                <a:lnTo>
                  <a:pt x="539346" y="645370"/>
                </a:lnTo>
                <a:lnTo>
                  <a:pt x="545257" y="597155"/>
                </a:lnTo>
                <a:lnTo>
                  <a:pt x="547230" y="547230"/>
                </a:lnTo>
                <a:lnTo>
                  <a:pt x="545221" y="500012"/>
                </a:lnTo>
                <a:lnTo>
                  <a:pt x="539305" y="453909"/>
                </a:lnTo>
                <a:lnTo>
                  <a:pt x="529645" y="409086"/>
                </a:lnTo>
                <a:lnTo>
                  <a:pt x="516406" y="365707"/>
                </a:lnTo>
                <a:lnTo>
                  <a:pt x="499752" y="323937"/>
                </a:lnTo>
                <a:lnTo>
                  <a:pt x="479847" y="283939"/>
                </a:lnTo>
                <a:lnTo>
                  <a:pt x="456856" y="245878"/>
                </a:lnTo>
                <a:lnTo>
                  <a:pt x="430943" y="209918"/>
                </a:lnTo>
                <a:lnTo>
                  <a:pt x="402271" y="176223"/>
                </a:lnTo>
                <a:lnTo>
                  <a:pt x="371006" y="144958"/>
                </a:lnTo>
                <a:lnTo>
                  <a:pt x="337311" y="116287"/>
                </a:lnTo>
                <a:lnTo>
                  <a:pt x="301351" y="90373"/>
                </a:lnTo>
                <a:lnTo>
                  <a:pt x="263290" y="67382"/>
                </a:lnTo>
                <a:lnTo>
                  <a:pt x="223292" y="47477"/>
                </a:lnTo>
                <a:lnTo>
                  <a:pt x="181522" y="30823"/>
                </a:lnTo>
                <a:lnTo>
                  <a:pt x="138143" y="17584"/>
                </a:lnTo>
                <a:lnTo>
                  <a:pt x="93320" y="7924"/>
                </a:lnTo>
                <a:lnTo>
                  <a:pt x="47218" y="2008"/>
                </a:lnTo>
                <a:lnTo>
                  <a:pt x="0" y="0"/>
                </a:lnTo>
                <a:close/>
              </a:path>
            </a:pathLst>
          </a:custGeom>
          <a:solidFill>
            <a:srgbClr val="9A5260"/>
          </a:solidFill>
        </p:spPr>
        <p:txBody>
          <a:bodyPr wrap="square" lIns="0" tIns="0" rIns="0" bIns="0" rtlCol="0"/>
          <a:lstStyle/>
          <a:p>
            <a:pPr defTabSz="806867"/>
            <a:endParaRPr sz="1588">
              <a:solidFill>
                <a:prstClr val="black"/>
              </a:solidFill>
              <a:latin typeface="Calibri"/>
            </a:endParaRPr>
          </a:p>
        </p:txBody>
      </p:sp>
      <p:sp>
        <p:nvSpPr>
          <p:cNvPr id="46" name="object 14">
            <a:extLst>
              <a:ext uri="{FF2B5EF4-FFF2-40B4-BE49-F238E27FC236}">
                <a16:creationId xmlns:a16="http://schemas.microsoft.com/office/drawing/2014/main" id="{CEB11CE2-1F32-4DA0-A073-1B26950E757E}"/>
              </a:ext>
            </a:extLst>
          </p:cNvPr>
          <p:cNvSpPr/>
          <p:nvPr/>
        </p:nvSpPr>
        <p:spPr>
          <a:xfrm>
            <a:off x="1487623" y="4967308"/>
            <a:ext cx="482974" cy="852767"/>
          </a:xfrm>
          <a:custGeom>
            <a:avLst/>
            <a:gdLst/>
            <a:ahLst/>
            <a:cxnLst/>
            <a:rect l="l" t="t" r="r" b="b"/>
            <a:pathLst>
              <a:path w="547369" h="966470">
                <a:moveTo>
                  <a:pt x="0" y="547230"/>
                </a:moveTo>
                <a:lnTo>
                  <a:pt x="0" y="0"/>
                </a:lnTo>
                <a:lnTo>
                  <a:pt x="47218" y="2008"/>
                </a:lnTo>
                <a:lnTo>
                  <a:pt x="93320" y="7924"/>
                </a:lnTo>
                <a:lnTo>
                  <a:pt x="138143" y="17584"/>
                </a:lnTo>
                <a:lnTo>
                  <a:pt x="181522" y="30823"/>
                </a:lnTo>
                <a:lnTo>
                  <a:pt x="223292" y="47477"/>
                </a:lnTo>
                <a:lnTo>
                  <a:pt x="263290" y="67382"/>
                </a:lnTo>
                <a:lnTo>
                  <a:pt x="301351" y="90373"/>
                </a:lnTo>
                <a:lnTo>
                  <a:pt x="337311" y="116287"/>
                </a:lnTo>
                <a:lnTo>
                  <a:pt x="371006" y="144958"/>
                </a:lnTo>
                <a:lnTo>
                  <a:pt x="402271" y="176223"/>
                </a:lnTo>
                <a:lnTo>
                  <a:pt x="430943" y="209918"/>
                </a:lnTo>
                <a:lnTo>
                  <a:pt x="456856" y="245878"/>
                </a:lnTo>
                <a:lnTo>
                  <a:pt x="479847" y="283939"/>
                </a:lnTo>
                <a:lnTo>
                  <a:pt x="499752" y="323937"/>
                </a:lnTo>
                <a:lnTo>
                  <a:pt x="516406" y="365707"/>
                </a:lnTo>
                <a:lnTo>
                  <a:pt x="529645" y="409086"/>
                </a:lnTo>
                <a:lnTo>
                  <a:pt x="539305" y="453909"/>
                </a:lnTo>
                <a:lnTo>
                  <a:pt x="545221" y="500012"/>
                </a:lnTo>
                <a:lnTo>
                  <a:pt x="547230" y="547230"/>
                </a:lnTo>
                <a:lnTo>
                  <a:pt x="545257" y="597155"/>
                </a:lnTo>
                <a:lnTo>
                  <a:pt x="539346" y="645370"/>
                </a:lnTo>
                <a:lnTo>
                  <a:pt x="529509" y="691849"/>
                </a:lnTo>
                <a:lnTo>
                  <a:pt x="515758" y="736567"/>
                </a:lnTo>
                <a:lnTo>
                  <a:pt x="498106" y="779497"/>
                </a:lnTo>
                <a:lnTo>
                  <a:pt x="476565" y="820614"/>
                </a:lnTo>
                <a:lnTo>
                  <a:pt x="451147" y="859893"/>
                </a:lnTo>
                <a:lnTo>
                  <a:pt x="421864" y="897308"/>
                </a:lnTo>
                <a:lnTo>
                  <a:pt x="388728" y="932834"/>
                </a:lnTo>
                <a:lnTo>
                  <a:pt x="351751" y="966444"/>
                </a:lnTo>
                <a:lnTo>
                  <a:pt x="0" y="547230"/>
                </a:lnTo>
                <a:close/>
              </a:path>
            </a:pathLst>
          </a:custGeom>
          <a:ln w="12573">
            <a:solidFill>
              <a:srgbClr val="FFFFFF"/>
            </a:solidFill>
          </a:ln>
        </p:spPr>
        <p:txBody>
          <a:bodyPr wrap="square" lIns="0" tIns="0" rIns="0" bIns="0" rtlCol="0"/>
          <a:lstStyle/>
          <a:p>
            <a:pPr defTabSz="806867"/>
            <a:endParaRPr sz="1588">
              <a:solidFill>
                <a:prstClr val="black"/>
              </a:solidFill>
              <a:latin typeface="Calibri"/>
            </a:endParaRPr>
          </a:p>
        </p:txBody>
      </p:sp>
      <p:sp>
        <p:nvSpPr>
          <p:cNvPr id="47" name="object 15">
            <a:extLst>
              <a:ext uri="{FF2B5EF4-FFF2-40B4-BE49-F238E27FC236}">
                <a16:creationId xmlns:a16="http://schemas.microsoft.com/office/drawing/2014/main" id="{9490F7E8-BD21-4925-8049-E2900715F5F5}"/>
              </a:ext>
            </a:extLst>
          </p:cNvPr>
          <p:cNvSpPr/>
          <p:nvPr/>
        </p:nvSpPr>
        <p:spPr>
          <a:xfrm>
            <a:off x="1185362" y="5147902"/>
            <a:ext cx="604557" cy="604557"/>
          </a:xfrm>
          <a:custGeom>
            <a:avLst/>
            <a:gdLst/>
            <a:ahLst/>
            <a:cxnLst/>
            <a:rect l="l" t="t" r="r" b="b"/>
            <a:pathLst>
              <a:path w="685165" h="685164">
                <a:moveTo>
                  <a:pt x="342557" y="0"/>
                </a:moveTo>
                <a:lnTo>
                  <a:pt x="296073" y="3127"/>
                </a:lnTo>
                <a:lnTo>
                  <a:pt x="251490" y="12236"/>
                </a:lnTo>
                <a:lnTo>
                  <a:pt x="209217" y="26919"/>
                </a:lnTo>
                <a:lnTo>
                  <a:pt x="169660" y="46768"/>
                </a:lnTo>
                <a:lnTo>
                  <a:pt x="133229" y="71375"/>
                </a:lnTo>
                <a:lnTo>
                  <a:pt x="100331" y="100331"/>
                </a:lnTo>
                <a:lnTo>
                  <a:pt x="71375" y="133229"/>
                </a:lnTo>
                <a:lnTo>
                  <a:pt x="46768" y="169660"/>
                </a:lnTo>
                <a:lnTo>
                  <a:pt x="26919" y="209217"/>
                </a:lnTo>
                <a:lnTo>
                  <a:pt x="12236" y="251490"/>
                </a:lnTo>
                <a:lnTo>
                  <a:pt x="3127" y="296073"/>
                </a:lnTo>
                <a:lnTo>
                  <a:pt x="0" y="342557"/>
                </a:lnTo>
                <a:lnTo>
                  <a:pt x="3127" y="389040"/>
                </a:lnTo>
                <a:lnTo>
                  <a:pt x="12236" y="433624"/>
                </a:lnTo>
                <a:lnTo>
                  <a:pt x="26919" y="475898"/>
                </a:lnTo>
                <a:lnTo>
                  <a:pt x="46768" y="515456"/>
                </a:lnTo>
                <a:lnTo>
                  <a:pt x="71375" y="551889"/>
                </a:lnTo>
                <a:lnTo>
                  <a:pt x="100331" y="584788"/>
                </a:lnTo>
                <a:lnTo>
                  <a:pt x="133229" y="613746"/>
                </a:lnTo>
                <a:lnTo>
                  <a:pt x="169660" y="638355"/>
                </a:lnTo>
                <a:lnTo>
                  <a:pt x="209217" y="658205"/>
                </a:lnTo>
                <a:lnTo>
                  <a:pt x="251490" y="672889"/>
                </a:lnTo>
                <a:lnTo>
                  <a:pt x="296073" y="681999"/>
                </a:lnTo>
                <a:lnTo>
                  <a:pt x="342557" y="685126"/>
                </a:lnTo>
                <a:lnTo>
                  <a:pt x="389040" y="681999"/>
                </a:lnTo>
                <a:lnTo>
                  <a:pt x="433624" y="672889"/>
                </a:lnTo>
                <a:lnTo>
                  <a:pt x="475898" y="658205"/>
                </a:lnTo>
                <a:lnTo>
                  <a:pt x="515456" y="638355"/>
                </a:lnTo>
                <a:lnTo>
                  <a:pt x="551889" y="613746"/>
                </a:lnTo>
                <a:lnTo>
                  <a:pt x="584788" y="584788"/>
                </a:lnTo>
                <a:lnTo>
                  <a:pt x="613746" y="551889"/>
                </a:lnTo>
                <a:lnTo>
                  <a:pt x="638355" y="515456"/>
                </a:lnTo>
                <a:lnTo>
                  <a:pt x="658205" y="475898"/>
                </a:lnTo>
                <a:lnTo>
                  <a:pt x="672889" y="433624"/>
                </a:lnTo>
                <a:lnTo>
                  <a:pt x="681999" y="389040"/>
                </a:lnTo>
                <a:lnTo>
                  <a:pt x="685126" y="342557"/>
                </a:lnTo>
                <a:lnTo>
                  <a:pt x="681999" y="296073"/>
                </a:lnTo>
                <a:lnTo>
                  <a:pt x="672889" y="251490"/>
                </a:lnTo>
                <a:lnTo>
                  <a:pt x="658205" y="209217"/>
                </a:lnTo>
                <a:lnTo>
                  <a:pt x="638355" y="169660"/>
                </a:lnTo>
                <a:lnTo>
                  <a:pt x="613746" y="133229"/>
                </a:lnTo>
                <a:lnTo>
                  <a:pt x="584788" y="100331"/>
                </a:lnTo>
                <a:lnTo>
                  <a:pt x="551889" y="71375"/>
                </a:lnTo>
                <a:lnTo>
                  <a:pt x="515456" y="46768"/>
                </a:lnTo>
                <a:lnTo>
                  <a:pt x="475898" y="26919"/>
                </a:lnTo>
                <a:lnTo>
                  <a:pt x="433624" y="12236"/>
                </a:lnTo>
                <a:lnTo>
                  <a:pt x="389040" y="3127"/>
                </a:lnTo>
                <a:lnTo>
                  <a:pt x="342557"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graphicFrame>
        <p:nvGraphicFramePr>
          <p:cNvPr id="48" name="object 16">
            <a:extLst>
              <a:ext uri="{FF2B5EF4-FFF2-40B4-BE49-F238E27FC236}">
                <a16:creationId xmlns:a16="http://schemas.microsoft.com/office/drawing/2014/main" id="{6B64F400-9F72-407C-A9B2-43840C667F70}"/>
              </a:ext>
            </a:extLst>
          </p:cNvPr>
          <p:cNvGraphicFramePr>
            <a:graphicFrameLocks noGrp="1"/>
          </p:cNvGraphicFramePr>
          <p:nvPr>
            <p:extLst>
              <p:ext uri="{D42A27DB-BD31-4B8C-83A1-F6EECF244321}">
                <p14:modId xmlns:p14="http://schemas.microsoft.com/office/powerpoint/2010/main" val="4145855083"/>
              </p:ext>
            </p:extLst>
          </p:nvPr>
        </p:nvGraphicFramePr>
        <p:xfrm>
          <a:off x="2401008" y="4895754"/>
          <a:ext cx="2829798" cy="1214847"/>
        </p:xfrm>
        <a:graphic>
          <a:graphicData uri="http://schemas.openxmlformats.org/drawingml/2006/table">
            <a:tbl>
              <a:tblPr firstRow="1" bandRow="1">
                <a:tableStyleId>{2D5ABB26-0587-4C30-8999-92F81FD0307C}</a:tableStyleId>
              </a:tblPr>
              <a:tblGrid>
                <a:gridCol w="1703479">
                  <a:extLst>
                    <a:ext uri="{9D8B030D-6E8A-4147-A177-3AD203B41FA5}">
                      <a16:colId xmlns:a16="http://schemas.microsoft.com/office/drawing/2014/main" val="20000"/>
                    </a:ext>
                  </a:extLst>
                </a:gridCol>
                <a:gridCol w="568251">
                  <a:extLst>
                    <a:ext uri="{9D8B030D-6E8A-4147-A177-3AD203B41FA5}">
                      <a16:colId xmlns:a16="http://schemas.microsoft.com/office/drawing/2014/main" val="20001"/>
                    </a:ext>
                  </a:extLst>
                </a:gridCol>
                <a:gridCol w="558068">
                  <a:extLst>
                    <a:ext uri="{9D8B030D-6E8A-4147-A177-3AD203B41FA5}">
                      <a16:colId xmlns:a16="http://schemas.microsoft.com/office/drawing/2014/main" val="20002"/>
                    </a:ext>
                  </a:extLst>
                </a:gridCol>
              </a:tblGrid>
              <a:tr h="99060">
                <a:tc>
                  <a:txBody>
                    <a:bodyPr/>
                    <a:lstStyle/>
                    <a:p>
                      <a:pPr>
                        <a:lnSpc>
                          <a:spcPct val="100000"/>
                        </a:lnSpc>
                      </a:pPr>
                      <a:endParaRPr sz="600" dirty="0">
                        <a:latin typeface="Times New Roman"/>
                        <a:cs typeface="Times New Roman"/>
                      </a:endParaRPr>
                    </a:p>
                  </a:txBody>
                  <a:tcPr marL="0" marR="0" marT="0" marB="0"/>
                </a:tc>
                <a:tc>
                  <a:txBody>
                    <a:bodyPr/>
                    <a:lstStyle/>
                    <a:p>
                      <a:pPr marL="43815">
                        <a:lnSpc>
                          <a:spcPts val="785"/>
                        </a:lnSpc>
                      </a:pPr>
                      <a:r>
                        <a:rPr sz="600" spc="-40" dirty="0">
                          <a:solidFill>
                            <a:srgbClr val="231F20"/>
                          </a:solidFill>
                          <a:latin typeface="Gill Sans MT"/>
                          <a:cs typeface="Gill Sans MT"/>
                        </a:rPr>
                        <a:t>Q4 </a:t>
                      </a:r>
                      <a:r>
                        <a:rPr lang="fr-CA" sz="600" spc="-40" dirty="0">
                          <a:solidFill>
                            <a:srgbClr val="231F20"/>
                          </a:solidFill>
                          <a:latin typeface="Gill Sans MT"/>
                          <a:cs typeface="Gill Sans MT"/>
                        </a:rPr>
                        <a:t>20</a:t>
                      </a:r>
                      <a:endParaRPr sz="600" dirty="0">
                        <a:latin typeface="Gill Sans MT"/>
                        <a:cs typeface="Gill Sans MT"/>
                      </a:endParaRPr>
                    </a:p>
                  </a:txBody>
                  <a:tcPr marL="0" marR="0" marT="0" marB="0"/>
                </a:tc>
                <a:tc>
                  <a:txBody>
                    <a:bodyPr/>
                    <a:lstStyle/>
                    <a:p>
                      <a:pPr marR="26034" algn="r">
                        <a:lnSpc>
                          <a:spcPts val="785"/>
                        </a:lnSpc>
                      </a:pPr>
                      <a:r>
                        <a:rPr sz="600" b="1" spc="-20" dirty="0">
                          <a:solidFill>
                            <a:srgbClr val="231F20"/>
                          </a:solidFill>
                          <a:latin typeface="Trebuchet MS"/>
                          <a:cs typeface="Trebuchet MS"/>
                        </a:rPr>
                        <a:t>Q1</a:t>
                      </a:r>
                      <a:r>
                        <a:rPr sz="600" b="1" spc="-135" dirty="0">
                          <a:solidFill>
                            <a:srgbClr val="231F20"/>
                          </a:solidFill>
                          <a:latin typeface="Trebuchet MS"/>
                          <a:cs typeface="Trebuchet MS"/>
                        </a:rPr>
                        <a:t> </a:t>
                      </a:r>
                      <a:r>
                        <a:rPr lang="fr-CA" sz="600" b="1" spc="-135" dirty="0">
                          <a:solidFill>
                            <a:srgbClr val="231F20"/>
                          </a:solidFill>
                          <a:latin typeface="Trebuchet MS"/>
                          <a:cs typeface="Trebuchet MS"/>
                        </a:rPr>
                        <a:t>21</a:t>
                      </a:r>
                      <a:endParaRPr sz="600" dirty="0">
                        <a:latin typeface="Trebuchet MS"/>
                        <a:cs typeface="Trebuchet MS"/>
                      </a:endParaRPr>
                    </a:p>
                  </a:txBody>
                  <a:tcPr marL="0" marR="0" marT="0" marB="0"/>
                </a:tc>
                <a:extLst>
                  <a:ext uri="{0D108BD9-81ED-4DB2-BD59-A6C34878D82A}">
                    <a16:rowId xmlns:a16="http://schemas.microsoft.com/office/drawing/2014/main" val="10000"/>
                  </a:ext>
                </a:extLst>
              </a:tr>
              <a:tr h="236234">
                <a:tc>
                  <a:txBody>
                    <a:bodyPr/>
                    <a:lstStyle/>
                    <a:p>
                      <a:pPr marL="167005" indent="-135255">
                        <a:lnSpc>
                          <a:spcPct val="100000"/>
                        </a:lnSpc>
                        <a:spcBef>
                          <a:spcPts val="170"/>
                        </a:spcBef>
                        <a:buClr>
                          <a:srgbClr val="9B5362"/>
                        </a:buClr>
                        <a:buFont typeface="Wingdings 2"/>
                        <a:buChar char=""/>
                        <a:tabLst>
                          <a:tab pos="167640" algn="l"/>
                        </a:tabLst>
                      </a:pPr>
                      <a:r>
                        <a:rPr lang="fr-CA" sz="800" spc="15" dirty="0">
                          <a:solidFill>
                            <a:srgbClr val="231F20"/>
                          </a:solidFill>
                          <a:latin typeface="Gill Sans MT"/>
                          <a:cs typeface="Gill Sans MT"/>
                        </a:rPr>
                        <a:t>GTD</a:t>
                      </a:r>
                      <a:endParaRPr sz="800" dirty="0">
                        <a:latin typeface="Gill Sans MT"/>
                        <a:cs typeface="Gill Sans MT"/>
                      </a:endParaRPr>
                    </a:p>
                  </a:txBody>
                  <a:tcPr marL="0" marR="0" marT="19050" marB="0"/>
                </a:tc>
                <a:tc>
                  <a:txBody>
                    <a:bodyPr/>
                    <a:lstStyle/>
                    <a:p>
                      <a:pPr marL="57150">
                        <a:lnSpc>
                          <a:spcPct val="100000"/>
                        </a:lnSpc>
                        <a:spcBef>
                          <a:spcPts val="185"/>
                        </a:spcBef>
                      </a:pPr>
                      <a:r>
                        <a:rPr sz="800" spc="40" dirty="0">
                          <a:solidFill>
                            <a:srgbClr val="231F20"/>
                          </a:solidFill>
                          <a:latin typeface="Gill Sans MT"/>
                          <a:cs typeface="Gill Sans MT"/>
                        </a:rPr>
                        <a:t>39%</a:t>
                      </a:r>
                      <a:endParaRPr sz="800" dirty="0">
                        <a:latin typeface="Gill Sans MT"/>
                        <a:cs typeface="Gill Sans MT"/>
                      </a:endParaRPr>
                    </a:p>
                  </a:txBody>
                  <a:tcPr marL="0" marR="0" marT="20731" marB="0"/>
                </a:tc>
                <a:tc>
                  <a:txBody>
                    <a:bodyPr/>
                    <a:lstStyle/>
                    <a:p>
                      <a:pPr marR="24130" algn="r">
                        <a:lnSpc>
                          <a:spcPct val="100000"/>
                        </a:lnSpc>
                        <a:spcBef>
                          <a:spcPts val="185"/>
                        </a:spcBef>
                      </a:pPr>
                      <a:r>
                        <a:rPr sz="800" b="1" dirty="0">
                          <a:solidFill>
                            <a:srgbClr val="231F20"/>
                          </a:solidFill>
                          <a:latin typeface="Trebuchet MS"/>
                          <a:cs typeface="Trebuchet MS"/>
                        </a:rPr>
                        <a:t>42%</a:t>
                      </a:r>
                      <a:endParaRPr sz="800">
                        <a:latin typeface="Trebuchet MS"/>
                        <a:cs typeface="Trebuchet MS"/>
                      </a:endParaRPr>
                    </a:p>
                  </a:txBody>
                  <a:tcPr marL="0" marR="0" marT="20731" marB="0"/>
                </a:tc>
                <a:extLst>
                  <a:ext uri="{0D108BD9-81ED-4DB2-BD59-A6C34878D82A}">
                    <a16:rowId xmlns:a16="http://schemas.microsoft.com/office/drawing/2014/main" val="10001"/>
                  </a:ext>
                </a:extLst>
              </a:tr>
              <a:tr h="233208">
                <a:tc>
                  <a:txBody>
                    <a:bodyPr/>
                    <a:lstStyle/>
                    <a:p>
                      <a:pPr marL="167005" indent="-135255">
                        <a:lnSpc>
                          <a:spcPct val="100000"/>
                        </a:lnSpc>
                        <a:spcBef>
                          <a:spcPts val="140"/>
                        </a:spcBef>
                        <a:buClr>
                          <a:srgbClr val="AD9667"/>
                        </a:buClr>
                        <a:buFont typeface="Wingdings 2"/>
                        <a:buChar char=""/>
                        <a:tabLst>
                          <a:tab pos="167640" algn="l"/>
                        </a:tabLst>
                      </a:pPr>
                      <a:r>
                        <a:rPr lang="fr-CA" sz="800" spc="40" dirty="0">
                          <a:solidFill>
                            <a:srgbClr val="231F20"/>
                          </a:solidFill>
                          <a:latin typeface="Gill Sans MT"/>
                          <a:cs typeface="Gill Sans MT"/>
                        </a:rPr>
                        <a:t>VMD</a:t>
                      </a:r>
                      <a:endParaRPr sz="800" dirty="0">
                        <a:latin typeface="Gill Sans MT"/>
                        <a:cs typeface="Gill Sans MT"/>
                      </a:endParaRPr>
                    </a:p>
                  </a:txBody>
                  <a:tcPr marL="0" marR="0" marT="15688" marB="0"/>
                </a:tc>
                <a:tc>
                  <a:txBody>
                    <a:bodyPr/>
                    <a:lstStyle/>
                    <a:p>
                      <a:pPr marL="106045">
                        <a:lnSpc>
                          <a:spcPct val="100000"/>
                        </a:lnSpc>
                        <a:spcBef>
                          <a:spcPts val="155"/>
                        </a:spcBef>
                      </a:pPr>
                      <a:r>
                        <a:rPr sz="800" spc="40" dirty="0">
                          <a:solidFill>
                            <a:srgbClr val="231F20"/>
                          </a:solidFill>
                          <a:latin typeface="Gill Sans MT"/>
                          <a:cs typeface="Gill Sans MT"/>
                        </a:rPr>
                        <a:t>8%</a:t>
                      </a:r>
                      <a:endParaRPr sz="800">
                        <a:latin typeface="Gill Sans MT"/>
                        <a:cs typeface="Gill Sans MT"/>
                      </a:endParaRPr>
                    </a:p>
                  </a:txBody>
                  <a:tcPr marL="0" marR="0" marT="17369" marB="0"/>
                </a:tc>
                <a:tc>
                  <a:txBody>
                    <a:bodyPr/>
                    <a:lstStyle/>
                    <a:p>
                      <a:pPr marR="24130" algn="r">
                        <a:lnSpc>
                          <a:spcPct val="100000"/>
                        </a:lnSpc>
                        <a:spcBef>
                          <a:spcPts val="155"/>
                        </a:spcBef>
                      </a:pPr>
                      <a:r>
                        <a:rPr sz="800" b="1" dirty="0">
                          <a:solidFill>
                            <a:srgbClr val="231F20"/>
                          </a:solidFill>
                          <a:latin typeface="Trebuchet MS"/>
                          <a:cs typeface="Trebuchet MS"/>
                        </a:rPr>
                        <a:t>7%</a:t>
                      </a:r>
                      <a:endParaRPr sz="800">
                        <a:latin typeface="Trebuchet MS"/>
                        <a:cs typeface="Trebuchet MS"/>
                      </a:endParaRPr>
                    </a:p>
                  </a:txBody>
                  <a:tcPr marL="0" marR="0" marT="17369" marB="0"/>
                </a:tc>
                <a:extLst>
                  <a:ext uri="{0D108BD9-81ED-4DB2-BD59-A6C34878D82A}">
                    <a16:rowId xmlns:a16="http://schemas.microsoft.com/office/drawing/2014/main" val="10002"/>
                  </a:ext>
                </a:extLst>
              </a:tr>
              <a:tr h="205334">
                <a:tc>
                  <a:txBody>
                    <a:bodyPr/>
                    <a:lstStyle/>
                    <a:p>
                      <a:pPr marL="167005" indent="-135255">
                        <a:lnSpc>
                          <a:spcPct val="100000"/>
                        </a:lnSpc>
                        <a:spcBef>
                          <a:spcPts val="140"/>
                        </a:spcBef>
                        <a:buClr>
                          <a:srgbClr val="F47821"/>
                        </a:buClr>
                        <a:buFont typeface="Wingdings 2"/>
                        <a:buChar char=""/>
                        <a:tabLst>
                          <a:tab pos="167640" algn="l"/>
                        </a:tabLst>
                      </a:pPr>
                      <a:r>
                        <a:rPr lang="fr-CA" sz="800" spc="15" dirty="0">
                          <a:solidFill>
                            <a:srgbClr val="231F20"/>
                          </a:solidFill>
                          <a:latin typeface="Gill Sans MT"/>
                          <a:cs typeface="Gill Sans MT"/>
                        </a:rPr>
                        <a:t>DGAG</a:t>
                      </a:r>
                      <a:endParaRPr sz="800" dirty="0">
                        <a:latin typeface="Gill Sans MT"/>
                        <a:cs typeface="Gill Sans MT"/>
                      </a:endParaRPr>
                    </a:p>
                  </a:txBody>
                  <a:tcPr marL="0" marR="0" marT="15688" marB="0"/>
                </a:tc>
                <a:tc>
                  <a:txBody>
                    <a:bodyPr/>
                    <a:lstStyle/>
                    <a:p>
                      <a:pPr marL="102235">
                        <a:lnSpc>
                          <a:spcPct val="100000"/>
                        </a:lnSpc>
                        <a:spcBef>
                          <a:spcPts val="155"/>
                        </a:spcBef>
                      </a:pPr>
                      <a:r>
                        <a:rPr sz="800" spc="40" dirty="0">
                          <a:solidFill>
                            <a:srgbClr val="231F20"/>
                          </a:solidFill>
                          <a:latin typeface="Gill Sans MT"/>
                          <a:cs typeface="Gill Sans MT"/>
                        </a:rPr>
                        <a:t>6%</a:t>
                      </a:r>
                      <a:endParaRPr sz="800" dirty="0">
                        <a:latin typeface="Gill Sans MT"/>
                        <a:cs typeface="Gill Sans MT"/>
                      </a:endParaRPr>
                    </a:p>
                  </a:txBody>
                  <a:tcPr marL="0" marR="0" marT="17369" marB="0"/>
                </a:tc>
                <a:tc>
                  <a:txBody>
                    <a:bodyPr/>
                    <a:lstStyle/>
                    <a:p>
                      <a:pPr marR="24130" algn="r">
                        <a:lnSpc>
                          <a:spcPct val="100000"/>
                        </a:lnSpc>
                        <a:spcBef>
                          <a:spcPts val="155"/>
                        </a:spcBef>
                      </a:pPr>
                      <a:r>
                        <a:rPr sz="800" b="1" dirty="0">
                          <a:solidFill>
                            <a:srgbClr val="231F20"/>
                          </a:solidFill>
                          <a:latin typeface="Trebuchet MS"/>
                          <a:cs typeface="Trebuchet MS"/>
                        </a:rPr>
                        <a:t>5%</a:t>
                      </a:r>
                      <a:endParaRPr sz="800">
                        <a:latin typeface="Trebuchet MS"/>
                        <a:cs typeface="Trebuchet MS"/>
                      </a:endParaRPr>
                    </a:p>
                  </a:txBody>
                  <a:tcPr marL="0" marR="0" marT="17369" marB="0"/>
                </a:tc>
                <a:extLst>
                  <a:ext uri="{0D108BD9-81ED-4DB2-BD59-A6C34878D82A}">
                    <a16:rowId xmlns:a16="http://schemas.microsoft.com/office/drawing/2014/main" val="10003"/>
                  </a:ext>
                </a:extLst>
              </a:tr>
              <a:tr h="239714">
                <a:tc>
                  <a:txBody>
                    <a:bodyPr/>
                    <a:lstStyle/>
                    <a:p>
                      <a:pPr marL="167005" indent="-135255">
                        <a:lnSpc>
                          <a:spcPct val="100000"/>
                        </a:lnSpc>
                        <a:spcBef>
                          <a:spcPts val="180"/>
                        </a:spcBef>
                        <a:buClr>
                          <a:srgbClr val="403A60"/>
                        </a:buClr>
                        <a:buFont typeface="Wingdings 2"/>
                        <a:buChar char=""/>
                        <a:tabLst>
                          <a:tab pos="167640" algn="l"/>
                        </a:tabLst>
                      </a:pPr>
                      <a:r>
                        <a:rPr lang="fr-CA" sz="800" spc="40" dirty="0">
                          <a:solidFill>
                            <a:srgbClr val="231F20"/>
                          </a:solidFill>
                          <a:latin typeface="Gill Sans MT"/>
                          <a:ea typeface="+mn-ea"/>
                          <a:cs typeface="Gill Sans MT"/>
                        </a:rPr>
                        <a:t>Réseaux des Caisses</a:t>
                      </a:r>
                      <a:endParaRPr sz="800" spc="40" dirty="0">
                        <a:solidFill>
                          <a:srgbClr val="231F20"/>
                        </a:solidFill>
                        <a:latin typeface="Gill Sans MT"/>
                        <a:ea typeface="+mn-ea"/>
                        <a:cs typeface="Gill Sans MT"/>
                      </a:endParaRPr>
                    </a:p>
                  </a:txBody>
                  <a:tcPr marL="0" marR="0" marT="20171" marB="0"/>
                </a:tc>
                <a:tc>
                  <a:txBody>
                    <a:bodyPr/>
                    <a:lstStyle/>
                    <a:p>
                      <a:pPr marL="112395">
                        <a:lnSpc>
                          <a:spcPct val="100000"/>
                        </a:lnSpc>
                        <a:spcBef>
                          <a:spcPts val="195"/>
                        </a:spcBef>
                      </a:pPr>
                      <a:r>
                        <a:rPr sz="800" spc="40" dirty="0">
                          <a:solidFill>
                            <a:srgbClr val="231F20"/>
                          </a:solidFill>
                          <a:latin typeface="Gill Sans MT"/>
                          <a:cs typeface="Gill Sans MT"/>
                        </a:rPr>
                        <a:t>3%</a:t>
                      </a:r>
                      <a:endParaRPr sz="800" dirty="0">
                        <a:latin typeface="Gill Sans MT"/>
                        <a:cs typeface="Gill Sans MT"/>
                      </a:endParaRPr>
                    </a:p>
                  </a:txBody>
                  <a:tcPr marL="0" marR="0" marT="21851" marB="0"/>
                </a:tc>
                <a:tc>
                  <a:txBody>
                    <a:bodyPr/>
                    <a:lstStyle/>
                    <a:p>
                      <a:pPr marR="24130" algn="r">
                        <a:lnSpc>
                          <a:spcPct val="100000"/>
                        </a:lnSpc>
                        <a:spcBef>
                          <a:spcPts val="195"/>
                        </a:spcBef>
                      </a:pPr>
                      <a:r>
                        <a:rPr sz="800" b="1" dirty="0">
                          <a:solidFill>
                            <a:srgbClr val="231F20"/>
                          </a:solidFill>
                          <a:latin typeface="Trebuchet MS"/>
                          <a:cs typeface="Trebuchet MS"/>
                        </a:rPr>
                        <a:t>6%</a:t>
                      </a:r>
                      <a:endParaRPr sz="800" dirty="0">
                        <a:latin typeface="Trebuchet MS"/>
                        <a:cs typeface="Trebuchet MS"/>
                      </a:endParaRPr>
                    </a:p>
                  </a:txBody>
                  <a:tcPr marL="0" marR="0" marT="21851" marB="0"/>
                </a:tc>
                <a:extLst>
                  <a:ext uri="{0D108BD9-81ED-4DB2-BD59-A6C34878D82A}">
                    <a16:rowId xmlns:a16="http://schemas.microsoft.com/office/drawing/2014/main" val="10004"/>
                  </a:ext>
                </a:extLst>
              </a:tr>
              <a:tr h="201297">
                <a:tc>
                  <a:txBody>
                    <a:bodyPr/>
                    <a:lstStyle/>
                    <a:p>
                      <a:pPr marL="167005" indent="-135255">
                        <a:lnSpc>
                          <a:spcPts val="1095"/>
                        </a:lnSpc>
                        <a:spcBef>
                          <a:spcPts val="155"/>
                        </a:spcBef>
                        <a:buClr>
                          <a:srgbClr val="FCB538"/>
                        </a:buClr>
                        <a:buFont typeface="Wingdings 2"/>
                        <a:buChar char=""/>
                        <a:tabLst>
                          <a:tab pos="167640" algn="l"/>
                        </a:tabLst>
                      </a:pPr>
                      <a:r>
                        <a:rPr lang="fr-CA" sz="800" spc="-10" dirty="0">
                          <a:solidFill>
                            <a:srgbClr val="231F20"/>
                          </a:solidFill>
                          <a:latin typeface="Gill Sans MT"/>
                          <a:cs typeface="Gill Sans MT"/>
                        </a:rPr>
                        <a:t>Fonctions corporatives</a:t>
                      </a:r>
                      <a:endParaRPr sz="800" dirty="0">
                        <a:latin typeface="Gill Sans MT"/>
                        <a:cs typeface="Gill Sans MT"/>
                      </a:endParaRPr>
                    </a:p>
                  </a:txBody>
                  <a:tcPr marL="0" marR="0" marT="17369" marB="0"/>
                </a:tc>
                <a:tc>
                  <a:txBody>
                    <a:bodyPr/>
                    <a:lstStyle/>
                    <a:p>
                      <a:pPr marL="44450">
                        <a:lnSpc>
                          <a:spcPts val="1080"/>
                        </a:lnSpc>
                        <a:spcBef>
                          <a:spcPts val="170"/>
                        </a:spcBef>
                      </a:pPr>
                      <a:r>
                        <a:rPr sz="800" spc="40" dirty="0">
                          <a:solidFill>
                            <a:srgbClr val="231F20"/>
                          </a:solidFill>
                          <a:latin typeface="Gill Sans MT"/>
                          <a:cs typeface="Gill Sans MT"/>
                        </a:rPr>
                        <a:t>44%</a:t>
                      </a:r>
                      <a:endParaRPr sz="800" dirty="0">
                        <a:latin typeface="Gill Sans MT"/>
                        <a:cs typeface="Gill Sans MT"/>
                      </a:endParaRPr>
                    </a:p>
                  </a:txBody>
                  <a:tcPr marL="0" marR="0" marT="19050" marB="0"/>
                </a:tc>
                <a:tc>
                  <a:txBody>
                    <a:bodyPr/>
                    <a:lstStyle/>
                    <a:p>
                      <a:pPr marR="24130" algn="r">
                        <a:lnSpc>
                          <a:spcPts val="1080"/>
                        </a:lnSpc>
                        <a:spcBef>
                          <a:spcPts val="170"/>
                        </a:spcBef>
                      </a:pPr>
                      <a:r>
                        <a:rPr sz="800" b="1" dirty="0">
                          <a:solidFill>
                            <a:srgbClr val="231F20"/>
                          </a:solidFill>
                          <a:latin typeface="Trebuchet MS"/>
                          <a:cs typeface="Trebuchet MS"/>
                        </a:rPr>
                        <a:t>40%</a:t>
                      </a:r>
                      <a:endParaRPr sz="800" dirty="0">
                        <a:latin typeface="Trebuchet MS"/>
                        <a:cs typeface="Trebuchet MS"/>
                      </a:endParaRPr>
                    </a:p>
                  </a:txBody>
                  <a:tcPr marL="0" marR="0" marT="19050" marB="0"/>
                </a:tc>
                <a:extLst>
                  <a:ext uri="{0D108BD9-81ED-4DB2-BD59-A6C34878D82A}">
                    <a16:rowId xmlns:a16="http://schemas.microsoft.com/office/drawing/2014/main" val="10005"/>
                  </a:ext>
                </a:extLst>
              </a:tr>
            </a:tbl>
          </a:graphicData>
        </a:graphic>
      </p:graphicFrame>
      <p:graphicFrame>
        <p:nvGraphicFramePr>
          <p:cNvPr id="60" name="object 7">
            <a:extLst>
              <a:ext uri="{FF2B5EF4-FFF2-40B4-BE49-F238E27FC236}">
                <a16:creationId xmlns:a16="http://schemas.microsoft.com/office/drawing/2014/main" id="{5EAE2B06-F339-4B56-AD66-B54D01C45B8D}"/>
              </a:ext>
            </a:extLst>
          </p:cNvPr>
          <p:cNvGraphicFramePr>
            <a:graphicFrameLocks noGrp="1"/>
          </p:cNvGraphicFramePr>
          <p:nvPr/>
        </p:nvGraphicFramePr>
        <p:xfrm>
          <a:off x="6233927" y="3241190"/>
          <a:ext cx="5676134" cy="3371953"/>
        </p:xfrm>
        <a:graphic>
          <a:graphicData uri="http://schemas.openxmlformats.org/drawingml/2006/table">
            <a:tbl>
              <a:tblPr firstRow="1" bandRow="1">
                <a:tableStyleId>{2D5ABB26-0587-4C30-8999-92F81FD0307C}</a:tableStyleId>
              </a:tblPr>
              <a:tblGrid>
                <a:gridCol w="2627630">
                  <a:extLst>
                    <a:ext uri="{9D8B030D-6E8A-4147-A177-3AD203B41FA5}">
                      <a16:colId xmlns:a16="http://schemas.microsoft.com/office/drawing/2014/main" val="20000"/>
                    </a:ext>
                  </a:extLst>
                </a:gridCol>
                <a:gridCol w="1719694">
                  <a:extLst>
                    <a:ext uri="{9D8B030D-6E8A-4147-A177-3AD203B41FA5}">
                      <a16:colId xmlns:a16="http://schemas.microsoft.com/office/drawing/2014/main" val="20001"/>
                    </a:ext>
                  </a:extLst>
                </a:gridCol>
                <a:gridCol w="1328810">
                  <a:extLst>
                    <a:ext uri="{9D8B030D-6E8A-4147-A177-3AD203B41FA5}">
                      <a16:colId xmlns:a16="http://schemas.microsoft.com/office/drawing/2014/main" val="20002"/>
                    </a:ext>
                  </a:extLst>
                </a:gridCol>
              </a:tblGrid>
              <a:tr h="155517">
                <a:tc>
                  <a:txBody>
                    <a:bodyPr/>
                    <a:lstStyle/>
                    <a:p>
                      <a:pPr>
                        <a:lnSpc>
                          <a:spcPts val="1240"/>
                        </a:lnSpc>
                      </a:pPr>
                      <a:r>
                        <a:rPr sz="1000" b="1" spc="-5" dirty="0">
                          <a:solidFill>
                            <a:srgbClr val="231F20"/>
                          </a:solidFill>
                          <a:latin typeface="Trebuchet MS"/>
                          <a:cs typeface="Trebuchet MS"/>
                        </a:rPr>
                        <a:t>Top </a:t>
                      </a:r>
                      <a:r>
                        <a:rPr sz="1000" b="1" spc="-15" dirty="0">
                          <a:solidFill>
                            <a:srgbClr val="231F20"/>
                          </a:solidFill>
                          <a:latin typeface="Trebuchet MS"/>
                          <a:cs typeface="Trebuchet MS"/>
                        </a:rPr>
                        <a:t>5 </a:t>
                      </a:r>
                      <a:r>
                        <a:rPr lang="fr-CA" sz="1000" b="1" spc="-15" dirty="0">
                          <a:solidFill>
                            <a:srgbClr val="231F20"/>
                          </a:solidFill>
                          <a:latin typeface="Trebuchet MS"/>
                          <a:cs typeface="Trebuchet MS"/>
                        </a:rPr>
                        <a:t>des fournisseurs par Budget</a:t>
                      </a:r>
                      <a:endParaRPr sz="1000" dirty="0">
                        <a:latin typeface="Trebuchet MS"/>
                        <a:cs typeface="Trebuchet MS"/>
                      </a:endParaRPr>
                    </a:p>
                  </a:txBody>
                  <a:tcPr marL="0" marR="0" marT="0" marB="0">
                    <a:lnB w="6350">
                      <a:solidFill>
                        <a:srgbClr val="A9ACB1"/>
                      </a:solidFill>
                      <a:prstDash val="solid"/>
                    </a:lnB>
                    <a:solidFill>
                      <a:srgbClr val="00B050"/>
                    </a:solidFill>
                  </a:tcPr>
                </a:tc>
                <a:tc gridSpan="2">
                  <a:txBody>
                    <a:bodyPr/>
                    <a:lstStyle/>
                    <a:p>
                      <a:pPr marL="638810" algn="r">
                        <a:lnSpc>
                          <a:spcPct val="100000"/>
                        </a:lnSpc>
                        <a:spcBef>
                          <a:spcPts val="15"/>
                        </a:spcBef>
                      </a:pPr>
                      <a:r>
                        <a:rPr sz="800" b="1" spc="-35" dirty="0">
                          <a:solidFill>
                            <a:srgbClr val="231F20"/>
                          </a:solidFill>
                          <a:latin typeface="Gill Sans MT"/>
                          <a:cs typeface="Gill Sans MT"/>
                        </a:rPr>
                        <a:t>YTD </a:t>
                      </a:r>
                      <a:r>
                        <a:rPr sz="800" b="1" spc="-45" dirty="0">
                          <a:solidFill>
                            <a:srgbClr val="231F20"/>
                          </a:solidFill>
                          <a:latin typeface="Gill Sans MT"/>
                          <a:cs typeface="Gill Sans MT"/>
                        </a:rPr>
                        <a:t>Q4 </a:t>
                      </a:r>
                      <a:r>
                        <a:rPr lang="fr-CA" sz="800" b="1" spc="45" dirty="0">
                          <a:solidFill>
                            <a:srgbClr val="231F20"/>
                          </a:solidFill>
                          <a:latin typeface="Gill Sans MT"/>
                          <a:cs typeface="Gill Sans MT"/>
                        </a:rPr>
                        <a:t> 20</a:t>
                      </a:r>
                      <a:r>
                        <a:rPr sz="800" b="1" spc="45" dirty="0">
                          <a:solidFill>
                            <a:srgbClr val="231F20"/>
                          </a:solidFill>
                          <a:latin typeface="Gill Sans MT"/>
                          <a:cs typeface="Gill Sans MT"/>
                        </a:rPr>
                        <a:t> </a:t>
                      </a:r>
                      <a:r>
                        <a:rPr lang="fr-CA" sz="800" b="1" spc="45" dirty="0">
                          <a:solidFill>
                            <a:srgbClr val="231F20"/>
                          </a:solidFill>
                          <a:latin typeface="Gill Sans MT"/>
                          <a:cs typeface="Gill Sans MT"/>
                        </a:rPr>
                        <a:t>budget </a:t>
                      </a:r>
                      <a:r>
                        <a:rPr sz="800" b="1" spc="-175" dirty="0">
                          <a:solidFill>
                            <a:srgbClr val="231F20"/>
                          </a:solidFill>
                          <a:latin typeface="Gill Sans MT"/>
                          <a:cs typeface="Gill Sans MT"/>
                        </a:rPr>
                        <a:t> </a:t>
                      </a:r>
                      <a:r>
                        <a:rPr sz="800" b="1" spc="50" dirty="0">
                          <a:solidFill>
                            <a:srgbClr val="231F20"/>
                          </a:solidFill>
                          <a:latin typeface="Gill Sans MT"/>
                          <a:cs typeface="Gill Sans MT"/>
                        </a:rPr>
                        <a:t>$MM</a:t>
                      </a:r>
                      <a:endParaRPr sz="800" b="1" dirty="0">
                        <a:latin typeface="Gill Sans MT"/>
                        <a:cs typeface="Gill Sans MT"/>
                      </a:endParaRPr>
                    </a:p>
                  </a:txBody>
                  <a:tcPr marL="0" marR="0" marT="1681" marB="0">
                    <a:lnB w="6350">
                      <a:solidFill>
                        <a:srgbClr val="A9ACB1"/>
                      </a:solidFill>
                      <a:prstDash val="solid"/>
                    </a:lnB>
                    <a:solidFill>
                      <a:srgbClr val="00B050"/>
                    </a:solidFill>
                  </a:tcPr>
                </a:tc>
                <a:tc hMerge="1">
                  <a:txBody>
                    <a:bodyPr/>
                    <a:lstStyle/>
                    <a:p>
                      <a:endParaRPr/>
                    </a:p>
                  </a:txBody>
                  <a:tcPr marL="0" marR="0" marT="0" marB="0"/>
                </a:tc>
                <a:extLst>
                  <a:ext uri="{0D108BD9-81ED-4DB2-BD59-A6C34878D82A}">
                    <a16:rowId xmlns:a16="http://schemas.microsoft.com/office/drawing/2014/main" val="10000"/>
                  </a:ext>
                </a:extLst>
              </a:tr>
              <a:tr h="179302">
                <a:tc gridSpan="2">
                  <a:txBody>
                    <a:bodyPr/>
                    <a:lstStyle/>
                    <a:p>
                      <a:pPr>
                        <a:lnSpc>
                          <a:spcPct val="100000"/>
                        </a:lnSpc>
                        <a:spcBef>
                          <a:spcPts val="480"/>
                        </a:spcBef>
                      </a:pPr>
                      <a:r>
                        <a:rPr sz="800" spc="30" dirty="0">
                          <a:solidFill>
                            <a:srgbClr val="231F20"/>
                          </a:solidFill>
                          <a:latin typeface="Gill Sans MT"/>
                          <a:cs typeface="Gill Sans MT"/>
                        </a:rPr>
                        <a:t>1. </a:t>
                      </a:r>
                      <a:r>
                        <a:rPr sz="800" spc="40" dirty="0">
                          <a:solidFill>
                            <a:srgbClr val="231F20"/>
                          </a:solidFill>
                          <a:latin typeface="Gill Sans MT"/>
                          <a:cs typeface="Gill Sans MT"/>
                        </a:rPr>
                        <a:t>IBM </a:t>
                      </a:r>
                      <a:r>
                        <a:rPr sz="800" dirty="0">
                          <a:solidFill>
                            <a:srgbClr val="231F20"/>
                          </a:solidFill>
                          <a:latin typeface="Gill Sans MT"/>
                          <a:cs typeface="Gill Sans MT"/>
                        </a:rPr>
                        <a:t>(IT</a:t>
                      </a:r>
                      <a:r>
                        <a:rPr sz="800" spc="-180" dirty="0">
                          <a:solidFill>
                            <a:srgbClr val="231F20"/>
                          </a:solidFill>
                          <a:latin typeface="Gill Sans MT"/>
                          <a:cs typeface="Gill Sans MT"/>
                        </a:rPr>
                        <a:t> </a:t>
                      </a:r>
                      <a:r>
                        <a:rPr sz="800" spc="35" dirty="0">
                          <a:solidFill>
                            <a:srgbClr val="231F20"/>
                          </a:solidFill>
                          <a:latin typeface="Gill Sans MT"/>
                          <a:cs typeface="Gill Sans MT"/>
                        </a:rPr>
                        <a:t>Services)</a:t>
                      </a:r>
                      <a:endParaRPr sz="800" dirty="0">
                        <a:latin typeface="Gill Sans MT"/>
                        <a:cs typeface="Gill Sans MT"/>
                      </a:endParaRPr>
                    </a:p>
                  </a:txBody>
                  <a:tcPr marL="0" marR="0" marT="53788" marB="0">
                    <a:lnT w="6350">
                      <a:solidFill>
                        <a:srgbClr val="A9ACB1"/>
                      </a:solidFill>
                      <a:prstDash val="solid"/>
                    </a:lnT>
                  </a:tcPr>
                </a:tc>
                <a:tc hMerge="1">
                  <a:txBody>
                    <a:bodyPr/>
                    <a:lstStyle/>
                    <a:p>
                      <a:endParaRPr/>
                    </a:p>
                  </a:txBody>
                  <a:tcPr marL="0" marR="0" marT="0" marB="0"/>
                </a:tc>
                <a:tc>
                  <a:txBody>
                    <a:bodyPr/>
                    <a:lstStyle/>
                    <a:p>
                      <a:pPr marL="501015">
                        <a:lnSpc>
                          <a:spcPct val="100000"/>
                        </a:lnSpc>
                        <a:spcBef>
                          <a:spcPts val="480"/>
                        </a:spcBef>
                      </a:pPr>
                      <a:r>
                        <a:rPr sz="800" spc="45" dirty="0">
                          <a:solidFill>
                            <a:srgbClr val="231F20"/>
                          </a:solidFill>
                          <a:latin typeface="Gill Sans MT"/>
                          <a:cs typeface="Gill Sans MT"/>
                        </a:rPr>
                        <a:t>367</a:t>
                      </a:r>
                      <a:endParaRPr sz="800" dirty="0">
                        <a:latin typeface="Gill Sans MT"/>
                        <a:cs typeface="Gill Sans MT"/>
                      </a:endParaRPr>
                    </a:p>
                  </a:txBody>
                  <a:tcPr marL="0" marR="0" marT="53788" marB="0">
                    <a:lnT w="6350">
                      <a:solidFill>
                        <a:srgbClr val="A9ACB1"/>
                      </a:solidFill>
                      <a:prstDash val="solid"/>
                    </a:lnT>
                  </a:tcPr>
                </a:tc>
                <a:extLst>
                  <a:ext uri="{0D108BD9-81ED-4DB2-BD59-A6C34878D82A}">
                    <a16:rowId xmlns:a16="http://schemas.microsoft.com/office/drawing/2014/main" val="10001"/>
                  </a:ext>
                </a:extLst>
              </a:tr>
              <a:tr h="144997">
                <a:tc gridSpan="2">
                  <a:txBody>
                    <a:bodyPr/>
                    <a:lstStyle/>
                    <a:p>
                      <a:pPr>
                        <a:lnSpc>
                          <a:spcPct val="100000"/>
                        </a:lnSpc>
                        <a:spcBef>
                          <a:spcPts val="180"/>
                        </a:spcBef>
                      </a:pPr>
                      <a:r>
                        <a:rPr sz="800" spc="30" dirty="0">
                          <a:solidFill>
                            <a:srgbClr val="231F20"/>
                          </a:solidFill>
                          <a:latin typeface="Gill Sans MT"/>
                          <a:cs typeface="Gill Sans MT"/>
                        </a:rPr>
                        <a:t>2.</a:t>
                      </a:r>
                      <a:r>
                        <a:rPr sz="800" spc="-40" dirty="0">
                          <a:solidFill>
                            <a:srgbClr val="231F20"/>
                          </a:solidFill>
                          <a:latin typeface="Gill Sans MT"/>
                          <a:cs typeface="Gill Sans MT"/>
                        </a:rPr>
                        <a:t> </a:t>
                      </a:r>
                      <a:r>
                        <a:rPr lang="fr-CA" sz="800" spc="35" dirty="0">
                          <a:solidFill>
                            <a:srgbClr val="231F20"/>
                          </a:solidFill>
                          <a:latin typeface="Gill Sans MT"/>
                          <a:cs typeface="Gill Sans MT"/>
                        </a:rPr>
                        <a:t>Bell</a:t>
                      </a:r>
                      <a:r>
                        <a:rPr sz="800" spc="-35" dirty="0">
                          <a:solidFill>
                            <a:srgbClr val="231F20"/>
                          </a:solidFill>
                          <a:latin typeface="Gill Sans MT"/>
                          <a:cs typeface="Gill Sans MT"/>
                        </a:rPr>
                        <a:t> </a:t>
                      </a:r>
                      <a:r>
                        <a:rPr sz="800" spc="-5" dirty="0">
                          <a:solidFill>
                            <a:srgbClr val="231F20"/>
                          </a:solidFill>
                          <a:latin typeface="Gill Sans MT"/>
                          <a:cs typeface="Gill Sans MT"/>
                        </a:rPr>
                        <a:t>(</a:t>
                      </a:r>
                      <a:r>
                        <a:rPr lang="fr-CA" sz="800" spc="-5" dirty="0">
                          <a:solidFill>
                            <a:srgbClr val="231F20"/>
                          </a:solidFill>
                          <a:latin typeface="Gill Sans MT"/>
                          <a:cs typeface="Gill Sans MT"/>
                        </a:rPr>
                        <a:t>Telecom</a:t>
                      </a:r>
                      <a:r>
                        <a:rPr sz="800" spc="25" dirty="0">
                          <a:solidFill>
                            <a:srgbClr val="231F20"/>
                          </a:solidFill>
                          <a:latin typeface="Gill Sans MT"/>
                          <a:cs typeface="Gill Sans MT"/>
                        </a:rPr>
                        <a:t>)</a:t>
                      </a:r>
                      <a:endParaRPr sz="800" dirty="0">
                        <a:latin typeface="Gill Sans MT"/>
                        <a:cs typeface="Gill Sans MT"/>
                      </a:endParaRPr>
                    </a:p>
                  </a:txBody>
                  <a:tcPr marL="0" marR="0" marT="20171" marB="0"/>
                </a:tc>
                <a:tc hMerge="1">
                  <a:txBody>
                    <a:bodyPr/>
                    <a:lstStyle/>
                    <a:p>
                      <a:endParaRPr/>
                    </a:p>
                  </a:txBody>
                  <a:tcPr marL="0" marR="0" marT="0" marB="0"/>
                </a:tc>
                <a:tc>
                  <a:txBody>
                    <a:bodyPr/>
                    <a:lstStyle/>
                    <a:p>
                      <a:pPr marL="501015">
                        <a:lnSpc>
                          <a:spcPct val="100000"/>
                        </a:lnSpc>
                        <a:spcBef>
                          <a:spcPts val="180"/>
                        </a:spcBef>
                      </a:pPr>
                      <a:r>
                        <a:rPr sz="800" spc="45" dirty="0">
                          <a:solidFill>
                            <a:srgbClr val="231F20"/>
                          </a:solidFill>
                          <a:latin typeface="Gill Sans MT"/>
                          <a:cs typeface="Gill Sans MT"/>
                        </a:rPr>
                        <a:t>187</a:t>
                      </a:r>
                      <a:endParaRPr sz="800" dirty="0">
                        <a:latin typeface="Gill Sans MT"/>
                        <a:cs typeface="Gill Sans MT"/>
                      </a:endParaRPr>
                    </a:p>
                  </a:txBody>
                  <a:tcPr marL="0" marR="0" marT="20171" marB="0"/>
                </a:tc>
                <a:extLst>
                  <a:ext uri="{0D108BD9-81ED-4DB2-BD59-A6C34878D82A}">
                    <a16:rowId xmlns:a16="http://schemas.microsoft.com/office/drawing/2014/main" val="10002"/>
                  </a:ext>
                </a:extLst>
              </a:tr>
              <a:tr h="145569">
                <a:tc gridSpan="2">
                  <a:txBody>
                    <a:bodyPr/>
                    <a:lstStyle/>
                    <a:p>
                      <a:pPr>
                        <a:lnSpc>
                          <a:spcPct val="100000"/>
                        </a:lnSpc>
                        <a:spcBef>
                          <a:spcPts val="185"/>
                        </a:spcBef>
                      </a:pPr>
                      <a:r>
                        <a:rPr sz="800" spc="30" dirty="0">
                          <a:solidFill>
                            <a:srgbClr val="231F20"/>
                          </a:solidFill>
                          <a:latin typeface="Gill Sans MT"/>
                          <a:cs typeface="Gill Sans MT"/>
                        </a:rPr>
                        <a:t>3.</a:t>
                      </a:r>
                      <a:r>
                        <a:rPr sz="800" spc="-40" dirty="0">
                          <a:solidFill>
                            <a:srgbClr val="231F20"/>
                          </a:solidFill>
                          <a:latin typeface="Gill Sans MT"/>
                          <a:cs typeface="Gill Sans MT"/>
                        </a:rPr>
                        <a:t> </a:t>
                      </a:r>
                      <a:r>
                        <a:rPr lang="fr-CA" sz="800" spc="20" dirty="0">
                          <a:solidFill>
                            <a:srgbClr val="231F20"/>
                          </a:solidFill>
                          <a:latin typeface="Gill Sans MT"/>
                          <a:cs typeface="Gill Sans MT"/>
                        </a:rPr>
                        <a:t>Bloomberg</a:t>
                      </a:r>
                      <a:r>
                        <a:rPr sz="800" spc="-35" dirty="0">
                          <a:solidFill>
                            <a:srgbClr val="231F20"/>
                          </a:solidFill>
                          <a:latin typeface="Gill Sans MT"/>
                          <a:cs typeface="Gill Sans MT"/>
                        </a:rPr>
                        <a:t> </a:t>
                      </a:r>
                      <a:r>
                        <a:rPr sz="800" spc="-5" dirty="0">
                          <a:solidFill>
                            <a:srgbClr val="231F20"/>
                          </a:solidFill>
                          <a:latin typeface="Gill Sans MT"/>
                          <a:cs typeface="Gill Sans MT"/>
                        </a:rPr>
                        <a:t>(</a:t>
                      </a:r>
                      <a:r>
                        <a:rPr lang="fr-CA" sz="800" spc="-5" dirty="0">
                          <a:solidFill>
                            <a:srgbClr val="231F20"/>
                          </a:solidFill>
                          <a:latin typeface="Gill Sans MT"/>
                          <a:cs typeface="Gill Sans MT"/>
                        </a:rPr>
                        <a:t>Financial services</a:t>
                      </a:r>
                      <a:r>
                        <a:rPr sz="800" spc="40" dirty="0">
                          <a:solidFill>
                            <a:srgbClr val="231F20"/>
                          </a:solidFill>
                          <a:latin typeface="Gill Sans MT"/>
                          <a:cs typeface="Gill Sans MT"/>
                        </a:rPr>
                        <a:t>)</a:t>
                      </a:r>
                      <a:endParaRPr sz="800" dirty="0">
                        <a:latin typeface="Gill Sans MT"/>
                        <a:cs typeface="Gill Sans MT"/>
                      </a:endParaRPr>
                    </a:p>
                  </a:txBody>
                  <a:tcPr marL="0" marR="0" marT="20731" marB="0"/>
                </a:tc>
                <a:tc hMerge="1">
                  <a:txBody>
                    <a:bodyPr/>
                    <a:lstStyle/>
                    <a:p>
                      <a:endParaRPr/>
                    </a:p>
                  </a:txBody>
                  <a:tcPr marL="0" marR="0" marT="0" marB="0"/>
                </a:tc>
                <a:tc>
                  <a:txBody>
                    <a:bodyPr/>
                    <a:lstStyle/>
                    <a:p>
                      <a:pPr marL="501015">
                        <a:lnSpc>
                          <a:spcPct val="100000"/>
                        </a:lnSpc>
                        <a:spcBef>
                          <a:spcPts val="185"/>
                        </a:spcBef>
                      </a:pPr>
                      <a:r>
                        <a:rPr sz="800" spc="45" dirty="0">
                          <a:solidFill>
                            <a:srgbClr val="231F20"/>
                          </a:solidFill>
                          <a:latin typeface="Gill Sans MT"/>
                          <a:cs typeface="Gill Sans MT"/>
                        </a:rPr>
                        <a:t>165</a:t>
                      </a:r>
                      <a:endParaRPr sz="800" dirty="0">
                        <a:latin typeface="Gill Sans MT"/>
                        <a:cs typeface="Gill Sans MT"/>
                      </a:endParaRPr>
                    </a:p>
                  </a:txBody>
                  <a:tcPr marL="0" marR="0" marT="20731" marB="0"/>
                </a:tc>
                <a:extLst>
                  <a:ext uri="{0D108BD9-81ED-4DB2-BD59-A6C34878D82A}">
                    <a16:rowId xmlns:a16="http://schemas.microsoft.com/office/drawing/2014/main" val="10003"/>
                  </a:ext>
                </a:extLst>
              </a:tr>
              <a:tr h="149165">
                <a:tc gridSpan="2">
                  <a:txBody>
                    <a:bodyPr/>
                    <a:lstStyle/>
                    <a:p>
                      <a:pPr>
                        <a:lnSpc>
                          <a:spcPct val="100000"/>
                        </a:lnSpc>
                        <a:spcBef>
                          <a:spcPts val="245"/>
                        </a:spcBef>
                      </a:pPr>
                      <a:r>
                        <a:rPr sz="800" spc="30" dirty="0">
                          <a:solidFill>
                            <a:srgbClr val="231F20"/>
                          </a:solidFill>
                          <a:latin typeface="Gill Sans MT"/>
                          <a:cs typeface="Gill Sans MT"/>
                        </a:rPr>
                        <a:t>4. </a:t>
                      </a:r>
                      <a:r>
                        <a:rPr lang="fr-CA" sz="800" spc="45" dirty="0">
                          <a:solidFill>
                            <a:srgbClr val="231F20"/>
                          </a:solidFill>
                          <a:latin typeface="Gill Sans MT"/>
                          <a:cs typeface="Gill Sans MT"/>
                        </a:rPr>
                        <a:t>Oracle</a:t>
                      </a:r>
                      <a:r>
                        <a:rPr sz="800" spc="45" dirty="0">
                          <a:solidFill>
                            <a:srgbClr val="231F20"/>
                          </a:solidFill>
                          <a:latin typeface="Gill Sans MT"/>
                          <a:cs typeface="Gill Sans MT"/>
                        </a:rPr>
                        <a:t> </a:t>
                      </a:r>
                      <a:r>
                        <a:rPr sz="800" spc="35" dirty="0">
                          <a:solidFill>
                            <a:srgbClr val="231F20"/>
                          </a:solidFill>
                          <a:latin typeface="Gill Sans MT"/>
                          <a:cs typeface="Gill Sans MT"/>
                        </a:rPr>
                        <a:t>(</a:t>
                      </a:r>
                      <a:r>
                        <a:rPr lang="fr-CA" sz="800" spc="35" dirty="0">
                          <a:solidFill>
                            <a:srgbClr val="231F20"/>
                          </a:solidFill>
                          <a:latin typeface="Gill Sans MT"/>
                          <a:cs typeface="Gill Sans MT"/>
                        </a:rPr>
                        <a:t>FSIM</a:t>
                      </a:r>
                      <a:r>
                        <a:rPr sz="800" spc="35" dirty="0">
                          <a:solidFill>
                            <a:srgbClr val="231F20"/>
                          </a:solidFill>
                          <a:latin typeface="Gill Sans MT"/>
                          <a:cs typeface="Gill Sans MT"/>
                        </a:rPr>
                        <a:t>)</a:t>
                      </a:r>
                      <a:endParaRPr sz="800" dirty="0">
                        <a:latin typeface="Gill Sans MT"/>
                        <a:cs typeface="Gill Sans MT"/>
                      </a:endParaRPr>
                    </a:p>
                  </a:txBody>
                  <a:tcPr marL="0" marR="0" marT="27454" marB="0"/>
                </a:tc>
                <a:tc hMerge="1">
                  <a:txBody>
                    <a:bodyPr/>
                    <a:lstStyle/>
                    <a:p>
                      <a:endParaRPr/>
                    </a:p>
                  </a:txBody>
                  <a:tcPr marL="0" marR="0" marT="0" marB="0"/>
                </a:tc>
                <a:tc>
                  <a:txBody>
                    <a:bodyPr/>
                    <a:lstStyle/>
                    <a:p>
                      <a:pPr marL="501015">
                        <a:lnSpc>
                          <a:spcPct val="100000"/>
                        </a:lnSpc>
                        <a:spcBef>
                          <a:spcPts val="245"/>
                        </a:spcBef>
                      </a:pPr>
                      <a:r>
                        <a:rPr sz="800" spc="45" dirty="0">
                          <a:solidFill>
                            <a:srgbClr val="231F20"/>
                          </a:solidFill>
                          <a:latin typeface="Gill Sans MT"/>
                          <a:cs typeface="Gill Sans MT"/>
                        </a:rPr>
                        <a:t>140</a:t>
                      </a:r>
                      <a:endParaRPr sz="800" dirty="0">
                        <a:latin typeface="Gill Sans MT"/>
                        <a:cs typeface="Gill Sans MT"/>
                      </a:endParaRPr>
                    </a:p>
                  </a:txBody>
                  <a:tcPr marL="0" marR="0" marT="27454" marB="0"/>
                </a:tc>
                <a:extLst>
                  <a:ext uri="{0D108BD9-81ED-4DB2-BD59-A6C34878D82A}">
                    <a16:rowId xmlns:a16="http://schemas.microsoft.com/office/drawing/2014/main" val="10004"/>
                  </a:ext>
                </a:extLst>
              </a:tr>
              <a:tr h="151857">
                <a:tc gridSpan="2">
                  <a:txBody>
                    <a:bodyPr/>
                    <a:lstStyle/>
                    <a:p>
                      <a:pPr>
                        <a:lnSpc>
                          <a:spcPct val="100000"/>
                        </a:lnSpc>
                        <a:spcBef>
                          <a:spcPts val="240"/>
                        </a:spcBef>
                      </a:pPr>
                      <a:r>
                        <a:rPr sz="800" spc="30" dirty="0">
                          <a:solidFill>
                            <a:srgbClr val="231F20"/>
                          </a:solidFill>
                          <a:latin typeface="Gill Sans MT"/>
                          <a:cs typeface="Gill Sans MT"/>
                        </a:rPr>
                        <a:t>5. </a:t>
                      </a:r>
                      <a:r>
                        <a:rPr lang="fr-CA" sz="800" spc="5" dirty="0">
                          <a:solidFill>
                            <a:srgbClr val="231F20"/>
                          </a:solidFill>
                          <a:latin typeface="Gill Sans MT"/>
                          <a:cs typeface="Gill Sans MT"/>
                        </a:rPr>
                        <a:t>RRD </a:t>
                      </a:r>
                      <a:endParaRPr sz="800" dirty="0">
                        <a:latin typeface="Gill Sans MT"/>
                        <a:cs typeface="Gill Sans MT"/>
                      </a:endParaRPr>
                    </a:p>
                  </a:txBody>
                  <a:tcPr marL="0" marR="0" marT="26894" marB="0"/>
                </a:tc>
                <a:tc hMerge="1">
                  <a:txBody>
                    <a:bodyPr/>
                    <a:lstStyle/>
                    <a:p>
                      <a:endParaRPr/>
                    </a:p>
                  </a:txBody>
                  <a:tcPr marL="0" marR="0" marT="0" marB="0"/>
                </a:tc>
                <a:tc>
                  <a:txBody>
                    <a:bodyPr/>
                    <a:lstStyle/>
                    <a:p>
                      <a:pPr marL="501015">
                        <a:lnSpc>
                          <a:spcPct val="100000"/>
                        </a:lnSpc>
                        <a:spcBef>
                          <a:spcPts val="240"/>
                        </a:spcBef>
                      </a:pPr>
                      <a:r>
                        <a:rPr sz="800" spc="45" dirty="0">
                          <a:solidFill>
                            <a:srgbClr val="231F20"/>
                          </a:solidFill>
                          <a:latin typeface="Gill Sans MT"/>
                          <a:cs typeface="Gill Sans MT"/>
                        </a:rPr>
                        <a:t>105</a:t>
                      </a:r>
                      <a:endParaRPr sz="800" dirty="0">
                        <a:latin typeface="Gill Sans MT"/>
                        <a:cs typeface="Gill Sans MT"/>
                      </a:endParaRPr>
                    </a:p>
                  </a:txBody>
                  <a:tcPr marL="0" marR="0" marT="26894" marB="0"/>
                </a:tc>
                <a:extLst>
                  <a:ext uri="{0D108BD9-81ED-4DB2-BD59-A6C34878D82A}">
                    <a16:rowId xmlns:a16="http://schemas.microsoft.com/office/drawing/2014/main" val="10005"/>
                  </a:ext>
                </a:extLst>
              </a:tr>
              <a:tr h="199138">
                <a:tc gridSpan="3">
                  <a:txBody>
                    <a:bodyPr/>
                    <a:lstStyle/>
                    <a:p>
                      <a:pPr marL="0" marR="0" lvl="0" indent="0" algn="r" defTabSz="914400" eaLnBrk="1" fontAlgn="auto" latinLnBrk="0" hangingPunct="1">
                        <a:lnSpc>
                          <a:spcPts val="1095"/>
                        </a:lnSpc>
                        <a:spcBef>
                          <a:spcPts val="590"/>
                        </a:spcBef>
                        <a:spcAft>
                          <a:spcPts val="0"/>
                        </a:spcAft>
                        <a:buClrTx/>
                        <a:buSzTx/>
                        <a:buFontTx/>
                        <a:buNone/>
                        <a:tabLst/>
                        <a:defRPr/>
                      </a:pPr>
                      <a:endParaRPr sz="800" dirty="0">
                        <a:latin typeface="Gill Sans MT"/>
                        <a:cs typeface="Gill Sans MT"/>
                      </a:endParaRPr>
                    </a:p>
                  </a:txBody>
                  <a:tcPr marL="0" marR="0" marT="6611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156100">
                <a:tc gridSpan="2">
                  <a:txBody>
                    <a:bodyPr/>
                    <a:lstStyle/>
                    <a:p>
                      <a:pPr>
                        <a:lnSpc>
                          <a:spcPts val="1250"/>
                        </a:lnSpc>
                      </a:pPr>
                      <a:r>
                        <a:rPr lang="fr-CA" sz="1000" b="1" spc="-15" dirty="0">
                          <a:solidFill>
                            <a:srgbClr val="231F20"/>
                          </a:solidFill>
                          <a:latin typeface="Trebuchet MS"/>
                          <a:cs typeface="Trebuchet MS"/>
                        </a:rPr>
                        <a:t>Top 5 des fournisseurs par contrats à haut risque</a:t>
                      </a:r>
                      <a:endParaRPr sz="1000" dirty="0">
                        <a:latin typeface="Trebuchet MS"/>
                        <a:cs typeface="Trebuchet MS"/>
                      </a:endParaRPr>
                    </a:p>
                  </a:txBody>
                  <a:tcPr marL="0" marR="0" marT="0" marB="0">
                    <a:lnB w="6350">
                      <a:solidFill>
                        <a:srgbClr val="A9ACB1"/>
                      </a:solidFill>
                      <a:prstDash val="solid"/>
                    </a:lnB>
                    <a:solidFill>
                      <a:srgbClr val="00B050"/>
                    </a:solidFill>
                  </a:tcPr>
                </a:tc>
                <a:tc hMerge="1">
                  <a:txBody>
                    <a:bodyPr/>
                    <a:lstStyle/>
                    <a:p>
                      <a:endParaRPr/>
                    </a:p>
                  </a:txBody>
                  <a:tcPr marL="0" marR="0" marT="0" marB="0"/>
                </a:tc>
                <a:tc>
                  <a:txBody>
                    <a:bodyPr/>
                    <a:lstStyle/>
                    <a:p>
                      <a:pPr marL="85725" marR="0" lvl="0" indent="0" algn="l" defTabSz="914400" eaLnBrk="1" fontAlgn="auto" latinLnBrk="0" hangingPunct="1">
                        <a:lnSpc>
                          <a:spcPts val="1110"/>
                        </a:lnSpc>
                        <a:spcBef>
                          <a:spcPts val="0"/>
                        </a:spcBef>
                        <a:spcAft>
                          <a:spcPts val="0"/>
                        </a:spcAft>
                        <a:buClrTx/>
                        <a:buSzTx/>
                        <a:buFontTx/>
                        <a:buNone/>
                        <a:tabLst/>
                        <a:defRPr/>
                      </a:pPr>
                      <a:r>
                        <a:rPr lang="en-US" sz="800" b="1" spc="55" dirty="0">
                          <a:solidFill>
                            <a:srgbClr val="231F20"/>
                          </a:solidFill>
                          <a:latin typeface="Gill Sans MT"/>
                          <a:cs typeface="Gill Sans MT"/>
                        </a:rPr>
                        <a:t>%</a:t>
                      </a:r>
                      <a:r>
                        <a:rPr lang="en-US" sz="800" b="1" spc="-45" dirty="0">
                          <a:solidFill>
                            <a:srgbClr val="231F20"/>
                          </a:solidFill>
                          <a:latin typeface="Gill Sans MT"/>
                          <a:cs typeface="Gill Sans MT"/>
                        </a:rPr>
                        <a:t> </a:t>
                      </a:r>
                      <a:r>
                        <a:rPr lang="en-US" sz="800" b="1" spc="35" dirty="0">
                          <a:solidFill>
                            <a:srgbClr val="231F20"/>
                          </a:solidFill>
                          <a:latin typeface="Gill Sans MT"/>
                          <a:cs typeface="Gill Sans MT"/>
                        </a:rPr>
                        <a:t>du </a:t>
                      </a:r>
                      <a:r>
                        <a:rPr lang="en-US" sz="800" b="1" spc="30" dirty="0">
                          <a:solidFill>
                            <a:srgbClr val="231F20"/>
                          </a:solidFill>
                          <a:latin typeface="Gill Sans MT"/>
                          <a:cs typeface="Gill Sans MT"/>
                        </a:rPr>
                        <a:t>nombre</a:t>
                      </a:r>
                      <a:r>
                        <a:rPr lang="en-US" sz="800" b="1" spc="-45" dirty="0">
                          <a:solidFill>
                            <a:srgbClr val="231F20"/>
                          </a:solidFill>
                          <a:latin typeface="Gill Sans MT"/>
                          <a:cs typeface="Gill Sans MT"/>
                        </a:rPr>
                        <a:t> de</a:t>
                      </a:r>
                      <a:r>
                        <a:rPr lang="en-US" sz="800" b="1" spc="-40" dirty="0">
                          <a:solidFill>
                            <a:srgbClr val="231F20"/>
                          </a:solidFill>
                          <a:latin typeface="Gill Sans MT"/>
                          <a:cs typeface="Gill Sans MT"/>
                        </a:rPr>
                        <a:t> </a:t>
                      </a:r>
                      <a:r>
                        <a:rPr lang="en-US" sz="800" b="1" spc="-20" dirty="0">
                          <a:solidFill>
                            <a:srgbClr val="231F20"/>
                          </a:solidFill>
                          <a:latin typeface="Gill Sans MT"/>
                          <a:cs typeface="Gill Sans MT"/>
                        </a:rPr>
                        <a:t>CHR</a:t>
                      </a:r>
                      <a:r>
                        <a:rPr lang="en-US" sz="800" b="1" spc="20" dirty="0">
                          <a:solidFill>
                            <a:srgbClr val="231F20"/>
                          </a:solidFill>
                          <a:latin typeface="Gill Sans MT"/>
                          <a:cs typeface="Gill Sans MT"/>
                        </a:rPr>
                        <a:t>(Limit o</a:t>
                      </a:r>
                      <a:r>
                        <a:rPr lang="en-US" sz="800" b="1" spc="35" dirty="0">
                          <a:solidFill>
                            <a:srgbClr val="231F20"/>
                          </a:solidFill>
                          <a:latin typeface="Gill Sans MT"/>
                          <a:cs typeface="Gill Sans MT"/>
                        </a:rPr>
                        <a:t>f</a:t>
                      </a:r>
                      <a:r>
                        <a:rPr lang="en-US" sz="800" b="1" spc="-155" dirty="0">
                          <a:solidFill>
                            <a:srgbClr val="231F20"/>
                          </a:solidFill>
                          <a:latin typeface="Gill Sans MT"/>
                          <a:cs typeface="Gill Sans MT"/>
                        </a:rPr>
                        <a:t> </a:t>
                      </a:r>
                      <a:r>
                        <a:rPr lang="en-US" sz="800" b="1" spc="35" dirty="0">
                          <a:solidFill>
                            <a:srgbClr val="231F20"/>
                          </a:solidFill>
                          <a:latin typeface="Gill Sans MT"/>
                          <a:cs typeface="Gill Sans MT"/>
                        </a:rPr>
                        <a:t>10%)</a:t>
                      </a:r>
                      <a:endParaRPr sz="800" b="1" dirty="0">
                        <a:latin typeface="Gill Sans MT"/>
                        <a:cs typeface="Gill Sans MT"/>
                      </a:endParaRPr>
                    </a:p>
                  </a:txBody>
                  <a:tcPr marL="0" marR="0" marT="0" marB="0">
                    <a:lnB w="6350">
                      <a:solidFill>
                        <a:srgbClr val="A9ACB1"/>
                      </a:solidFill>
                      <a:prstDash val="solid"/>
                    </a:lnB>
                    <a:solidFill>
                      <a:srgbClr val="00B050"/>
                    </a:solidFill>
                  </a:tcPr>
                </a:tc>
                <a:extLst>
                  <a:ext uri="{0D108BD9-81ED-4DB2-BD59-A6C34878D82A}">
                    <a16:rowId xmlns:a16="http://schemas.microsoft.com/office/drawing/2014/main" val="10007"/>
                  </a:ext>
                </a:extLst>
              </a:tr>
              <a:tr h="189594">
                <a:tc gridSpan="2">
                  <a:txBody>
                    <a:bodyPr/>
                    <a:lstStyle/>
                    <a:p>
                      <a:pPr>
                        <a:lnSpc>
                          <a:spcPct val="100000"/>
                        </a:lnSpc>
                        <a:spcBef>
                          <a:spcPts val="570"/>
                        </a:spcBef>
                      </a:pPr>
                      <a:r>
                        <a:rPr sz="800" spc="30" dirty="0">
                          <a:solidFill>
                            <a:srgbClr val="231F20"/>
                          </a:solidFill>
                          <a:latin typeface="Gill Sans MT"/>
                          <a:cs typeface="Gill Sans MT"/>
                        </a:rPr>
                        <a:t>1.</a:t>
                      </a:r>
                      <a:r>
                        <a:rPr sz="800" spc="-40" dirty="0">
                          <a:solidFill>
                            <a:srgbClr val="231F20"/>
                          </a:solidFill>
                          <a:latin typeface="Gill Sans MT"/>
                          <a:cs typeface="Gill Sans MT"/>
                        </a:rPr>
                        <a:t> </a:t>
                      </a:r>
                      <a:r>
                        <a:rPr lang="fr-CA" sz="800" spc="-5" dirty="0">
                          <a:solidFill>
                            <a:srgbClr val="231F20"/>
                          </a:solidFill>
                          <a:latin typeface="Gill Sans MT"/>
                          <a:cs typeface="Gill Sans MT"/>
                        </a:rPr>
                        <a:t>Bell</a:t>
                      </a:r>
                      <a:r>
                        <a:rPr sz="800" spc="-35" dirty="0">
                          <a:solidFill>
                            <a:srgbClr val="231F20"/>
                          </a:solidFill>
                          <a:latin typeface="Gill Sans MT"/>
                          <a:cs typeface="Gill Sans MT"/>
                        </a:rPr>
                        <a:t> </a:t>
                      </a:r>
                      <a:r>
                        <a:rPr sz="800" spc="35" dirty="0">
                          <a:solidFill>
                            <a:srgbClr val="231F20"/>
                          </a:solidFill>
                          <a:latin typeface="Gill Sans MT"/>
                          <a:cs typeface="Gill Sans MT"/>
                        </a:rPr>
                        <a:t>(</a:t>
                      </a:r>
                      <a:r>
                        <a:rPr lang="fr-CA" sz="800" spc="35" dirty="0">
                          <a:solidFill>
                            <a:srgbClr val="231F20"/>
                          </a:solidFill>
                          <a:latin typeface="Gill Sans MT"/>
                          <a:cs typeface="Gill Sans MT"/>
                        </a:rPr>
                        <a:t>Telecom</a:t>
                      </a:r>
                      <a:r>
                        <a:rPr sz="800" spc="30" dirty="0">
                          <a:solidFill>
                            <a:srgbClr val="231F20"/>
                          </a:solidFill>
                          <a:latin typeface="Gill Sans MT"/>
                          <a:cs typeface="Gill Sans MT"/>
                        </a:rPr>
                        <a:t>)</a:t>
                      </a:r>
                      <a:endParaRPr sz="800" dirty="0">
                        <a:latin typeface="Gill Sans MT"/>
                        <a:cs typeface="Gill Sans MT"/>
                      </a:endParaRPr>
                    </a:p>
                  </a:txBody>
                  <a:tcPr marL="0" marR="0" marT="63874" marB="0">
                    <a:lnT w="6350">
                      <a:solidFill>
                        <a:srgbClr val="A9ACB1"/>
                      </a:solidFill>
                      <a:prstDash val="solid"/>
                    </a:lnT>
                  </a:tcPr>
                </a:tc>
                <a:tc hMerge="1">
                  <a:txBody>
                    <a:bodyPr/>
                    <a:lstStyle/>
                    <a:p>
                      <a:endParaRPr/>
                    </a:p>
                  </a:txBody>
                  <a:tcPr marL="0" marR="0" marT="0" marB="0"/>
                </a:tc>
                <a:tc>
                  <a:txBody>
                    <a:bodyPr/>
                    <a:lstStyle/>
                    <a:p>
                      <a:pPr marL="450215">
                        <a:lnSpc>
                          <a:spcPct val="100000"/>
                        </a:lnSpc>
                        <a:spcBef>
                          <a:spcPts val="570"/>
                        </a:spcBef>
                      </a:pPr>
                      <a:r>
                        <a:rPr sz="800" spc="40" dirty="0">
                          <a:solidFill>
                            <a:srgbClr val="231F20"/>
                          </a:solidFill>
                          <a:latin typeface="Gill Sans MT"/>
                          <a:cs typeface="Gill Sans MT"/>
                        </a:rPr>
                        <a:t>2.3%</a:t>
                      </a:r>
                      <a:endParaRPr sz="800" dirty="0">
                        <a:latin typeface="Gill Sans MT"/>
                        <a:cs typeface="Gill Sans MT"/>
                      </a:endParaRPr>
                    </a:p>
                  </a:txBody>
                  <a:tcPr marL="0" marR="0" marT="63874" marB="0">
                    <a:lnT w="6350">
                      <a:solidFill>
                        <a:srgbClr val="A9ACB1"/>
                      </a:solidFill>
                      <a:prstDash val="solid"/>
                    </a:lnT>
                  </a:tcPr>
                </a:tc>
                <a:extLst>
                  <a:ext uri="{0D108BD9-81ED-4DB2-BD59-A6C34878D82A}">
                    <a16:rowId xmlns:a16="http://schemas.microsoft.com/office/drawing/2014/main" val="10008"/>
                  </a:ext>
                </a:extLst>
              </a:tr>
              <a:tr h="160434">
                <a:tc gridSpan="2">
                  <a:txBody>
                    <a:bodyPr/>
                    <a:lstStyle/>
                    <a:p>
                      <a:pPr marL="4445">
                        <a:lnSpc>
                          <a:spcPct val="100000"/>
                        </a:lnSpc>
                        <a:spcBef>
                          <a:spcPts val="315"/>
                        </a:spcBef>
                      </a:pPr>
                      <a:r>
                        <a:rPr sz="800" spc="35" dirty="0">
                          <a:solidFill>
                            <a:srgbClr val="231F20"/>
                          </a:solidFill>
                          <a:latin typeface="Gill Sans MT"/>
                          <a:cs typeface="Gill Sans MT"/>
                        </a:rPr>
                        <a:t>2. </a:t>
                      </a:r>
                      <a:r>
                        <a:rPr lang="fr-CA" sz="800" spc="35" dirty="0">
                          <a:solidFill>
                            <a:srgbClr val="231F20"/>
                          </a:solidFill>
                          <a:latin typeface="Gill Sans MT"/>
                          <a:cs typeface="Gill Sans MT"/>
                        </a:rPr>
                        <a:t>IBM</a:t>
                      </a:r>
                      <a:endParaRPr sz="800" dirty="0">
                        <a:latin typeface="Gill Sans MT"/>
                        <a:cs typeface="Gill Sans MT"/>
                      </a:endParaRPr>
                    </a:p>
                  </a:txBody>
                  <a:tcPr marL="0" marR="0" marT="35299" marB="0"/>
                </a:tc>
                <a:tc hMerge="1">
                  <a:txBody>
                    <a:bodyPr/>
                    <a:lstStyle/>
                    <a:p>
                      <a:endParaRPr/>
                    </a:p>
                  </a:txBody>
                  <a:tcPr marL="0" marR="0" marT="0" marB="0"/>
                </a:tc>
                <a:tc>
                  <a:txBody>
                    <a:bodyPr/>
                    <a:lstStyle/>
                    <a:p>
                      <a:pPr marL="450215">
                        <a:lnSpc>
                          <a:spcPct val="100000"/>
                        </a:lnSpc>
                        <a:spcBef>
                          <a:spcPts val="315"/>
                        </a:spcBef>
                      </a:pPr>
                      <a:r>
                        <a:rPr sz="800" spc="40" dirty="0">
                          <a:solidFill>
                            <a:srgbClr val="231F20"/>
                          </a:solidFill>
                          <a:latin typeface="Gill Sans MT"/>
                          <a:cs typeface="Gill Sans MT"/>
                        </a:rPr>
                        <a:t>1.9%</a:t>
                      </a:r>
                      <a:endParaRPr sz="800" dirty="0">
                        <a:latin typeface="Gill Sans MT"/>
                        <a:cs typeface="Gill Sans MT"/>
                      </a:endParaRPr>
                    </a:p>
                  </a:txBody>
                  <a:tcPr marL="0" marR="0" marT="35299" marB="0"/>
                </a:tc>
                <a:extLst>
                  <a:ext uri="{0D108BD9-81ED-4DB2-BD59-A6C34878D82A}">
                    <a16:rowId xmlns:a16="http://schemas.microsoft.com/office/drawing/2014/main" val="10009"/>
                  </a:ext>
                </a:extLst>
              </a:tr>
              <a:tr h="157003">
                <a:tc gridSpan="2">
                  <a:txBody>
                    <a:bodyPr/>
                    <a:lstStyle/>
                    <a:p>
                      <a:pPr>
                        <a:lnSpc>
                          <a:spcPct val="100000"/>
                        </a:lnSpc>
                        <a:spcBef>
                          <a:spcPts val="285"/>
                        </a:spcBef>
                      </a:pPr>
                      <a:r>
                        <a:rPr sz="800" spc="35" dirty="0">
                          <a:solidFill>
                            <a:srgbClr val="231F20"/>
                          </a:solidFill>
                          <a:latin typeface="Gill Sans MT"/>
                          <a:cs typeface="Gill Sans MT"/>
                        </a:rPr>
                        <a:t>3. </a:t>
                      </a:r>
                      <a:r>
                        <a:rPr sz="800" spc="20" dirty="0">
                          <a:solidFill>
                            <a:srgbClr val="231F20"/>
                          </a:solidFill>
                          <a:latin typeface="Gill Sans MT"/>
                          <a:cs typeface="Gill Sans MT"/>
                        </a:rPr>
                        <a:t>Broadridge </a:t>
                      </a:r>
                      <a:r>
                        <a:rPr sz="800" spc="25" dirty="0">
                          <a:solidFill>
                            <a:srgbClr val="231F20"/>
                          </a:solidFill>
                          <a:latin typeface="Gill Sans MT"/>
                          <a:cs typeface="Gill Sans MT"/>
                        </a:rPr>
                        <a:t>(Securities</a:t>
                      </a:r>
                      <a:r>
                        <a:rPr sz="800" spc="-185" dirty="0">
                          <a:solidFill>
                            <a:srgbClr val="231F20"/>
                          </a:solidFill>
                          <a:latin typeface="Gill Sans MT"/>
                          <a:cs typeface="Gill Sans MT"/>
                        </a:rPr>
                        <a:t> </a:t>
                      </a:r>
                      <a:r>
                        <a:rPr sz="800" spc="45" dirty="0">
                          <a:solidFill>
                            <a:srgbClr val="231F20"/>
                          </a:solidFill>
                          <a:latin typeface="Gill Sans MT"/>
                          <a:cs typeface="Gill Sans MT"/>
                        </a:rPr>
                        <a:t>Processing)</a:t>
                      </a:r>
                      <a:endParaRPr sz="800" dirty="0">
                        <a:latin typeface="Gill Sans MT"/>
                        <a:cs typeface="Gill Sans MT"/>
                      </a:endParaRPr>
                    </a:p>
                  </a:txBody>
                  <a:tcPr marL="0" marR="0" marT="31937" marB="0"/>
                </a:tc>
                <a:tc hMerge="1">
                  <a:txBody>
                    <a:bodyPr/>
                    <a:lstStyle/>
                    <a:p>
                      <a:endParaRPr/>
                    </a:p>
                  </a:txBody>
                  <a:tcPr marL="0" marR="0" marT="0" marB="0"/>
                </a:tc>
                <a:tc>
                  <a:txBody>
                    <a:bodyPr/>
                    <a:lstStyle/>
                    <a:p>
                      <a:pPr marL="450215">
                        <a:lnSpc>
                          <a:spcPct val="100000"/>
                        </a:lnSpc>
                        <a:spcBef>
                          <a:spcPts val="285"/>
                        </a:spcBef>
                      </a:pPr>
                      <a:r>
                        <a:rPr sz="800" spc="40" dirty="0">
                          <a:solidFill>
                            <a:srgbClr val="231F20"/>
                          </a:solidFill>
                          <a:latin typeface="Gill Sans MT"/>
                          <a:cs typeface="Gill Sans MT"/>
                        </a:rPr>
                        <a:t>1.7%</a:t>
                      </a:r>
                      <a:endParaRPr sz="800" dirty="0">
                        <a:latin typeface="Gill Sans MT"/>
                        <a:cs typeface="Gill Sans MT"/>
                      </a:endParaRPr>
                    </a:p>
                  </a:txBody>
                  <a:tcPr marL="0" marR="0" marT="31937" marB="0"/>
                </a:tc>
                <a:extLst>
                  <a:ext uri="{0D108BD9-81ED-4DB2-BD59-A6C34878D82A}">
                    <a16:rowId xmlns:a16="http://schemas.microsoft.com/office/drawing/2014/main" val="10010"/>
                  </a:ext>
                </a:extLst>
              </a:tr>
              <a:tr h="225614">
                <a:tc gridSpan="2">
                  <a:txBody>
                    <a:bodyPr/>
                    <a:lstStyle/>
                    <a:p>
                      <a:pPr marL="124460" marR="250190" indent="-125095">
                        <a:lnSpc>
                          <a:spcPct val="105300"/>
                        </a:lnSpc>
                        <a:spcBef>
                          <a:spcPts val="225"/>
                        </a:spcBef>
                      </a:pPr>
                      <a:r>
                        <a:rPr sz="800" spc="30" dirty="0">
                          <a:solidFill>
                            <a:srgbClr val="231F20"/>
                          </a:solidFill>
                          <a:latin typeface="Gill Sans MT"/>
                          <a:cs typeface="Gill Sans MT"/>
                        </a:rPr>
                        <a:t>4.</a:t>
                      </a:r>
                      <a:r>
                        <a:rPr sz="800" spc="-40" dirty="0">
                          <a:solidFill>
                            <a:srgbClr val="231F20"/>
                          </a:solidFill>
                          <a:latin typeface="Gill Sans MT"/>
                          <a:cs typeface="Gill Sans MT"/>
                        </a:rPr>
                        <a:t> </a:t>
                      </a:r>
                      <a:r>
                        <a:rPr sz="800" spc="-35" dirty="0">
                          <a:solidFill>
                            <a:srgbClr val="231F20"/>
                          </a:solidFill>
                          <a:latin typeface="Gill Sans MT"/>
                          <a:cs typeface="Gill Sans MT"/>
                        </a:rPr>
                        <a:t>CGI</a:t>
                      </a:r>
                      <a:r>
                        <a:rPr sz="800" spc="-40" dirty="0">
                          <a:solidFill>
                            <a:srgbClr val="231F20"/>
                          </a:solidFill>
                          <a:latin typeface="Gill Sans MT"/>
                          <a:cs typeface="Gill Sans MT"/>
                        </a:rPr>
                        <a:t> </a:t>
                      </a:r>
                      <a:r>
                        <a:rPr sz="800" spc="25" dirty="0">
                          <a:solidFill>
                            <a:srgbClr val="231F20"/>
                          </a:solidFill>
                          <a:latin typeface="Gill Sans MT"/>
                          <a:cs typeface="Gill Sans MT"/>
                        </a:rPr>
                        <a:t>Information</a:t>
                      </a:r>
                      <a:r>
                        <a:rPr sz="800" spc="-40" dirty="0">
                          <a:solidFill>
                            <a:srgbClr val="231F20"/>
                          </a:solidFill>
                          <a:latin typeface="Gill Sans MT"/>
                          <a:cs typeface="Gill Sans MT"/>
                        </a:rPr>
                        <a:t> </a:t>
                      </a:r>
                      <a:r>
                        <a:rPr sz="800" spc="70" dirty="0">
                          <a:solidFill>
                            <a:srgbClr val="231F20"/>
                          </a:solidFill>
                          <a:latin typeface="Gill Sans MT"/>
                          <a:cs typeface="Gill Sans MT"/>
                        </a:rPr>
                        <a:t>Systems</a:t>
                      </a:r>
                      <a:r>
                        <a:rPr sz="800" spc="-40" dirty="0">
                          <a:solidFill>
                            <a:srgbClr val="231F20"/>
                          </a:solidFill>
                          <a:latin typeface="Gill Sans MT"/>
                          <a:cs typeface="Gill Sans MT"/>
                        </a:rPr>
                        <a:t> </a:t>
                      </a:r>
                      <a:r>
                        <a:rPr sz="800" spc="60" dirty="0">
                          <a:solidFill>
                            <a:srgbClr val="231F20"/>
                          </a:solidFill>
                          <a:latin typeface="Gill Sans MT"/>
                          <a:cs typeface="Gill Sans MT"/>
                        </a:rPr>
                        <a:t>and</a:t>
                      </a:r>
                      <a:r>
                        <a:rPr sz="800" spc="-40" dirty="0">
                          <a:solidFill>
                            <a:srgbClr val="231F20"/>
                          </a:solidFill>
                          <a:latin typeface="Gill Sans MT"/>
                          <a:cs typeface="Gill Sans MT"/>
                        </a:rPr>
                        <a:t> </a:t>
                      </a:r>
                      <a:r>
                        <a:rPr sz="800" spc="60" dirty="0">
                          <a:solidFill>
                            <a:srgbClr val="231F20"/>
                          </a:solidFill>
                          <a:latin typeface="Gill Sans MT"/>
                          <a:cs typeface="Gill Sans MT"/>
                        </a:rPr>
                        <a:t>Management  </a:t>
                      </a:r>
                      <a:r>
                        <a:rPr sz="800" spc="30" dirty="0">
                          <a:solidFill>
                            <a:srgbClr val="231F20"/>
                          </a:solidFill>
                          <a:latin typeface="Gill Sans MT"/>
                          <a:cs typeface="Gill Sans MT"/>
                        </a:rPr>
                        <a:t>Consultants </a:t>
                      </a:r>
                      <a:r>
                        <a:rPr sz="800" spc="-5" dirty="0">
                          <a:solidFill>
                            <a:srgbClr val="231F20"/>
                          </a:solidFill>
                          <a:latin typeface="Gill Sans MT"/>
                          <a:cs typeface="Gill Sans MT"/>
                        </a:rPr>
                        <a:t>(IT</a:t>
                      </a:r>
                      <a:r>
                        <a:rPr sz="800" spc="-125" dirty="0">
                          <a:solidFill>
                            <a:srgbClr val="231F20"/>
                          </a:solidFill>
                          <a:latin typeface="Gill Sans MT"/>
                          <a:cs typeface="Gill Sans MT"/>
                        </a:rPr>
                        <a:t> </a:t>
                      </a:r>
                      <a:r>
                        <a:rPr sz="800" spc="15" dirty="0">
                          <a:solidFill>
                            <a:srgbClr val="231F20"/>
                          </a:solidFill>
                          <a:latin typeface="Gill Sans MT"/>
                          <a:cs typeface="Gill Sans MT"/>
                        </a:rPr>
                        <a:t>Contracting)</a:t>
                      </a:r>
                      <a:endParaRPr sz="800" dirty="0">
                        <a:latin typeface="Gill Sans MT"/>
                        <a:cs typeface="Gill Sans MT"/>
                      </a:endParaRPr>
                    </a:p>
                  </a:txBody>
                  <a:tcPr marL="0" marR="0" marT="25213" marB="0"/>
                </a:tc>
                <a:tc hMerge="1">
                  <a:txBody>
                    <a:bodyPr/>
                    <a:lstStyle/>
                    <a:p>
                      <a:endParaRPr/>
                    </a:p>
                  </a:txBody>
                  <a:tcPr marL="0" marR="0" marT="0" marB="0"/>
                </a:tc>
                <a:tc>
                  <a:txBody>
                    <a:bodyPr/>
                    <a:lstStyle/>
                    <a:p>
                      <a:pPr marL="450215">
                        <a:lnSpc>
                          <a:spcPct val="100000"/>
                        </a:lnSpc>
                        <a:spcBef>
                          <a:spcPts val="885"/>
                        </a:spcBef>
                      </a:pPr>
                      <a:r>
                        <a:rPr sz="800" spc="40" dirty="0">
                          <a:solidFill>
                            <a:srgbClr val="231F20"/>
                          </a:solidFill>
                          <a:latin typeface="Gill Sans MT"/>
                          <a:cs typeface="Gill Sans MT"/>
                        </a:rPr>
                        <a:t>1.7%</a:t>
                      </a:r>
                      <a:endParaRPr sz="800" dirty="0">
                        <a:latin typeface="Gill Sans MT"/>
                        <a:cs typeface="Gill Sans MT"/>
                      </a:endParaRPr>
                    </a:p>
                  </a:txBody>
                  <a:tcPr marL="0" marR="0" marT="99172" marB="0"/>
                </a:tc>
                <a:extLst>
                  <a:ext uri="{0D108BD9-81ED-4DB2-BD59-A6C34878D82A}">
                    <a16:rowId xmlns:a16="http://schemas.microsoft.com/office/drawing/2014/main" val="10011"/>
                  </a:ext>
                </a:extLst>
              </a:tr>
              <a:tr h="162149">
                <a:tc gridSpan="2">
                  <a:txBody>
                    <a:bodyPr/>
                    <a:lstStyle/>
                    <a:p>
                      <a:pPr>
                        <a:lnSpc>
                          <a:spcPct val="100000"/>
                        </a:lnSpc>
                        <a:spcBef>
                          <a:spcPts val="330"/>
                        </a:spcBef>
                      </a:pPr>
                      <a:r>
                        <a:rPr sz="800" spc="30" dirty="0">
                          <a:solidFill>
                            <a:srgbClr val="231F20"/>
                          </a:solidFill>
                          <a:latin typeface="Gill Sans MT"/>
                          <a:cs typeface="Gill Sans MT"/>
                        </a:rPr>
                        <a:t>5.</a:t>
                      </a:r>
                      <a:r>
                        <a:rPr sz="800" spc="-40" dirty="0">
                          <a:solidFill>
                            <a:srgbClr val="231F20"/>
                          </a:solidFill>
                          <a:latin typeface="Gill Sans MT"/>
                          <a:cs typeface="Gill Sans MT"/>
                        </a:rPr>
                        <a:t> </a:t>
                      </a:r>
                      <a:r>
                        <a:rPr sz="800" spc="40" dirty="0">
                          <a:solidFill>
                            <a:srgbClr val="231F20"/>
                          </a:solidFill>
                          <a:latin typeface="Gill Sans MT"/>
                          <a:cs typeface="Gill Sans MT"/>
                        </a:rPr>
                        <a:t>Fundserv</a:t>
                      </a:r>
                      <a:r>
                        <a:rPr sz="800" spc="-35" dirty="0">
                          <a:solidFill>
                            <a:srgbClr val="231F20"/>
                          </a:solidFill>
                          <a:latin typeface="Gill Sans MT"/>
                          <a:cs typeface="Gill Sans MT"/>
                        </a:rPr>
                        <a:t> </a:t>
                      </a:r>
                      <a:r>
                        <a:rPr sz="800" spc="35" dirty="0">
                          <a:solidFill>
                            <a:srgbClr val="231F20"/>
                          </a:solidFill>
                          <a:latin typeface="Gill Sans MT"/>
                          <a:cs typeface="Gill Sans MT"/>
                        </a:rPr>
                        <a:t>(Investment</a:t>
                      </a:r>
                      <a:r>
                        <a:rPr sz="800" spc="-55" dirty="0">
                          <a:solidFill>
                            <a:srgbClr val="231F20"/>
                          </a:solidFill>
                          <a:latin typeface="Gill Sans MT"/>
                          <a:cs typeface="Gill Sans MT"/>
                        </a:rPr>
                        <a:t> </a:t>
                      </a:r>
                      <a:r>
                        <a:rPr sz="800" spc="30" dirty="0">
                          <a:solidFill>
                            <a:srgbClr val="231F20"/>
                          </a:solidFill>
                          <a:latin typeface="Gill Sans MT"/>
                          <a:cs typeface="Gill Sans MT"/>
                        </a:rPr>
                        <a:t>Transaction</a:t>
                      </a:r>
                      <a:r>
                        <a:rPr sz="800" spc="-35" dirty="0">
                          <a:solidFill>
                            <a:srgbClr val="231F20"/>
                          </a:solidFill>
                          <a:latin typeface="Gill Sans MT"/>
                          <a:cs typeface="Gill Sans MT"/>
                        </a:rPr>
                        <a:t> </a:t>
                      </a:r>
                      <a:r>
                        <a:rPr sz="800" spc="45" dirty="0">
                          <a:solidFill>
                            <a:srgbClr val="231F20"/>
                          </a:solidFill>
                          <a:latin typeface="Gill Sans MT"/>
                          <a:cs typeface="Gill Sans MT"/>
                        </a:rPr>
                        <a:t>Processing)</a:t>
                      </a:r>
                      <a:endParaRPr sz="800" dirty="0">
                        <a:latin typeface="Gill Sans MT"/>
                        <a:cs typeface="Gill Sans MT"/>
                      </a:endParaRPr>
                    </a:p>
                  </a:txBody>
                  <a:tcPr marL="0" marR="0" marT="36979" marB="0"/>
                </a:tc>
                <a:tc hMerge="1">
                  <a:txBody>
                    <a:bodyPr/>
                    <a:lstStyle/>
                    <a:p>
                      <a:endParaRPr/>
                    </a:p>
                  </a:txBody>
                  <a:tcPr marL="0" marR="0" marT="0" marB="0"/>
                </a:tc>
                <a:tc>
                  <a:txBody>
                    <a:bodyPr/>
                    <a:lstStyle/>
                    <a:p>
                      <a:pPr marL="450215">
                        <a:lnSpc>
                          <a:spcPct val="100000"/>
                        </a:lnSpc>
                        <a:spcBef>
                          <a:spcPts val="330"/>
                        </a:spcBef>
                      </a:pPr>
                      <a:r>
                        <a:rPr sz="800" spc="40" dirty="0">
                          <a:solidFill>
                            <a:srgbClr val="231F20"/>
                          </a:solidFill>
                          <a:latin typeface="Gill Sans MT"/>
                          <a:cs typeface="Gill Sans MT"/>
                        </a:rPr>
                        <a:t>1.2%</a:t>
                      </a:r>
                      <a:endParaRPr sz="800" dirty="0">
                        <a:latin typeface="Gill Sans MT"/>
                        <a:cs typeface="Gill Sans MT"/>
                      </a:endParaRPr>
                    </a:p>
                  </a:txBody>
                  <a:tcPr marL="0" marR="0" marT="36979" marB="0"/>
                </a:tc>
                <a:extLst>
                  <a:ext uri="{0D108BD9-81ED-4DB2-BD59-A6C34878D82A}">
                    <a16:rowId xmlns:a16="http://schemas.microsoft.com/office/drawing/2014/main" val="10012"/>
                  </a:ext>
                </a:extLst>
              </a:tr>
              <a:tr h="1082673">
                <a:tc gridSpan="3">
                  <a:txBody>
                    <a:bodyPr/>
                    <a:lstStyle/>
                    <a:p>
                      <a:pPr marR="111125" algn="just">
                        <a:lnSpc>
                          <a:spcPct val="105300"/>
                        </a:lnSpc>
                        <a:spcBef>
                          <a:spcPts val="810"/>
                        </a:spcBef>
                      </a:pPr>
                      <a:r>
                        <a:rPr lang="fr-CA" sz="800" spc="-5" dirty="0">
                          <a:solidFill>
                            <a:srgbClr val="231F20"/>
                          </a:solidFill>
                          <a:latin typeface="Gill Sans MT"/>
                          <a:cs typeface="Gill Sans MT"/>
                        </a:rPr>
                        <a:t>Les services informatiques, le traitement des données et le traitement des titres représentent les services les plus couramment fournis par les fournisseurs avec la plus forte concentration en dépenses ou en nombre de contrats à haut risque</a:t>
                      </a:r>
                    </a:p>
                    <a:p>
                      <a:pPr marR="111125" algn="just">
                        <a:lnSpc>
                          <a:spcPct val="105300"/>
                        </a:lnSpc>
                        <a:spcBef>
                          <a:spcPts val="810"/>
                        </a:spcBef>
                      </a:pPr>
                      <a:r>
                        <a:rPr lang="fr-CA" sz="800" spc="25" dirty="0">
                          <a:solidFill>
                            <a:srgbClr val="231F20"/>
                          </a:solidFill>
                          <a:latin typeface="Gill Sans MT"/>
                          <a:cs typeface="Gill Sans MT"/>
                        </a:rPr>
                        <a:t>En particulier, IBM est considéré comme un fournisseur majeur au niveau mondial et a été classé le plus élevé en termes de dépenses depuis le début de l'année au T4 20 et deuxième en nombre de contrats à haut risque.</a:t>
                      </a:r>
                      <a:endParaRPr sz="800" dirty="0">
                        <a:latin typeface="Gill Sans MT"/>
                        <a:cs typeface="Gill Sans MT"/>
                      </a:endParaRPr>
                    </a:p>
                  </a:txBody>
                  <a:tcPr marL="0" marR="0" marT="90768"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3"/>
                  </a:ext>
                </a:extLst>
              </a:tr>
            </a:tbl>
          </a:graphicData>
        </a:graphic>
      </p:graphicFrame>
      <p:sp>
        <p:nvSpPr>
          <p:cNvPr id="22" name="object 21">
            <a:extLst>
              <a:ext uri="{FF2B5EF4-FFF2-40B4-BE49-F238E27FC236}">
                <a16:creationId xmlns:a16="http://schemas.microsoft.com/office/drawing/2014/main" id="{721E1420-04CA-4FFB-BA83-7A4B7C7BDE0B}"/>
              </a:ext>
            </a:extLst>
          </p:cNvPr>
          <p:cNvSpPr txBox="1"/>
          <p:nvPr/>
        </p:nvSpPr>
        <p:spPr>
          <a:xfrm>
            <a:off x="10145985" y="424635"/>
            <a:ext cx="146797" cy="147058"/>
          </a:xfrm>
          <a:prstGeom prst="rect">
            <a:avLst/>
          </a:prstGeom>
        </p:spPr>
        <p:txBody>
          <a:bodyPr vert="horz" wrap="square" lIns="0" tIns="11206" rIns="0" bIns="0" rtlCol="0">
            <a:spAutoFit/>
          </a:bodyPr>
          <a:lstStyle/>
          <a:p>
            <a:pPr marL="11206" defTabSz="806867">
              <a:spcBef>
                <a:spcPts val="88"/>
              </a:spcBef>
            </a:pPr>
            <a:r>
              <a:rPr sz="882" spc="40" dirty="0">
                <a:solidFill>
                  <a:srgbClr val="231F20"/>
                </a:solidFill>
                <a:latin typeface="Gill Sans MT"/>
                <a:cs typeface="Gill Sans MT"/>
              </a:rPr>
              <a:t>3</a:t>
            </a:r>
            <a:endParaRPr sz="882" dirty="0">
              <a:solidFill>
                <a:prstClr val="black"/>
              </a:solidFill>
              <a:latin typeface="Gill Sans MT"/>
              <a:cs typeface="Gill Sans MT"/>
            </a:endParaRPr>
          </a:p>
        </p:txBody>
      </p:sp>
      <p:sp>
        <p:nvSpPr>
          <p:cNvPr id="28" name="object 21">
            <a:extLst>
              <a:ext uri="{FF2B5EF4-FFF2-40B4-BE49-F238E27FC236}">
                <a16:creationId xmlns:a16="http://schemas.microsoft.com/office/drawing/2014/main" id="{48273F21-506D-4812-8D21-89074AF10C3B}"/>
              </a:ext>
            </a:extLst>
          </p:cNvPr>
          <p:cNvSpPr txBox="1"/>
          <p:nvPr/>
        </p:nvSpPr>
        <p:spPr>
          <a:xfrm>
            <a:off x="10145985" y="424635"/>
            <a:ext cx="146797" cy="147058"/>
          </a:xfrm>
          <a:prstGeom prst="rect">
            <a:avLst/>
          </a:prstGeom>
        </p:spPr>
        <p:txBody>
          <a:bodyPr vert="horz" wrap="square" lIns="0" tIns="11206" rIns="0" bIns="0" rtlCol="0">
            <a:spAutoFit/>
          </a:bodyPr>
          <a:lstStyle/>
          <a:p>
            <a:pPr marL="11206" defTabSz="806867">
              <a:spcBef>
                <a:spcPts val="88"/>
              </a:spcBef>
            </a:pPr>
            <a:r>
              <a:rPr sz="882" spc="40" dirty="0">
                <a:solidFill>
                  <a:srgbClr val="231F20"/>
                </a:solidFill>
                <a:latin typeface="Gill Sans MT"/>
                <a:cs typeface="Gill Sans MT"/>
              </a:rPr>
              <a:t>3</a:t>
            </a:r>
            <a:endParaRPr sz="882" dirty="0">
              <a:solidFill>
                <a:prstClr val="black"/>
              </a:solidFill>
              <a:latin typeface="Gill Sans MT"/>
              <a:cs typeface="Gill Sans MT"/>
            </a:endParaRPr>
          </a:p>
        </p:txBody>
      </p:sp>
      <p:sp>
        <p:nvSpPr>
          <p:cNvPr id="29" name="Rectangle 28">
            <a:extLst>
              <a:ext uri="{FF2B5EF4-FFF2-40B4-BE49-F238E27FC236}">
                <a16:creationId xmlns:a16="http://schemas.microsoft.com/office/drawing/2014/main" id="{46126A73-426B-42FE-BF8B-5202475E7A67}"/>
              </a:ext>
            </a:extLst>
          </p:cNvPr>
          <p:cNvSpPr/>
          <p:nvPr/>
        </p:nvSpPr>
        <p:spPr>
          <a:xfrm>
            <a:off x="441960" y="244857"/>
            <a:ext cx="11308080" cy="414005"/>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30" name="Titre 2">
            <a:extLst>
              <a:ext uri="{FF2B5EF4-FFF2-40B4-BE49-F238E27FC236}">
                <a16:creationId xmlns:a16="http://schemas.microsoft.com/office/drawing/2014/main" id="{0F0A7504-896E-413B-98FB-C76E7903A437}"/>
              </a:ext>
            </a:extLst>
          </p:cNvPr>
          <p:cNvSpPr txBox="1">
            <a:spLocks/>
          </p:cNvSpPr>
          <p:nvPr/>
        </p:nvSpPr>
        <p:spPr>
          <a:xfrm>
            <a:off x="540781" y="303909"/>
            <a:ext cx="10941315" cy="450443"/>
          </a:xfrm>
          <a:prstGeom prst="rect">
            <a:avLst/>
          </a:prstGeom>
        </p:spPr>
        <p:txBody>
          <a:bodyPr vert="horz" lIns="0" tIns="0" rIns="0" bIns="0" rtlCol="0" anchor="t" anchorCtr="0">
            <a:noAutofit/>
          </a:bodyPr>
          <a:lstStyle>
            <a:lvl1pPr algn="ctr" defTabSz="913897" rtl="0" eaLnBrk="1" latinLnBrk="0" hangingPunct="1">
              <a:lnSpc>
                <a:spcPct val="80000"/>
              </a:lnSpc>
              <a:spcBef>
                <a:spcPct val="0"/>
              </a:spcBef>
              <a:buNone/>
              <a:defRPr lang="fr-CA" sz="6000" b="0" kern="1200">
                <a:solidFill>
                  <a:schemeClr val="tx1"/>
                </a:solidFill>
                <a:latin typeface="+mj-lt"/>
                <a:ea typeface="+mj-ea"/>
                <a:cs typeface="+mj-cs"/>
              </a:defRPr>
            </a:lvl1pPr>
          </a:lstStyle>
          <a:p>
            <a:pPr algn="l">
              <a:lnSpc>
                <a:spcPct val="90000"/>
              </a:lnSpc>
            </a:pPr>
            <a:r>
              <a:rPr lang="fr-CA" sz="1800" b="1" dirty="0">
                <a:solidFill>
                  <a:srgbClr val="469474"/>
                </a:solidFill>
                <a:latin typeface="Arial" panose="020B0604020202020204" pitchFamily="34" charset="0"/>
                <a:cs typeface="Arial" panose="020B0604020202020204" pitchFamily="34" charset="0"/>
              </a:rPr>
              <a:t>Maquette – Reddition de comptes relatives à la Gestion des risques liées aux tiers (1/2)</a:t>
            </a:r>
          </a:p>
          <a:p>
            <a:pPr algn="l">
              <a:lnSpc>
                <a:spcPct val="90000"/>
              </a:lnSpc>
            </a:pPr>
            <a:br>
              <a:rPr lang="fr-CA" sz="1300" dirty="0">
                <a:solidFill>
                  <a:schemeClr val="accent3"/>
                </a:solidFill>
              </a:rPr>
            </a:br>
            <a:endParaRPr lang="fr-CA" sz="1300" dirty="0">
              <a:solidFill>
                <a:schemeClr val="accent3"/>
              </a:solidFill>
            </a:endParaRPr>
          </a:p>
        </p:txBody>
      </p:sp>
      <p:sp>
        <p:nvSpPr>
          <p:cNvPr id="3" name="ZoneTexte 2">
            <a:extLst>
              <a:ext uri="{FF2B5EF4-FFF2-40B4-BE49-F238E27FC236}">
                <a16:creationId xmlns:a16="http://schemas.microsoft.com/office/drawing/2014/main" id="{B810D992-8791-431F-A5E9-58926C28CC01}"/>
              </a:ext>
            </a:extLst>
          </p:cNvPr>
          <p:cNvSpPr txBox="1"/>
          <p:nvPr/>
        </p:nvSpPr>
        <p:spPr>
          <a:xfrm rot="20799080">
            <a:off x="2739379" y="2087672"/>
            <a:ext cx="7205394" cy="1446550"/>
          </a:xfrm>
          <a:prstGeom prst="rect">
            <a:avLst/>
          </a:prstGeom>
          <a:noFill/>
        </p:spPr>
        <p:txBody>
          <a:bodyPr wrap="square" rtlCol="0">
            <a:spAutoFit/>
          </a:bodyPr>
          <a:lstStyle/>
          <a:p>
            <a:r>
              <a:rPr lang="fr-CA" sz="4400" dirty="0">
                <a:solidFill>
                  <a:srgbClr val="FF0000"/>
                </a:solidFill>
              </a:rPr>
              <a:t>Données fictives pour les bénéfices de la présentation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au 7">
            <a:extLst>
              <a:ext uri="{FF2B5EF4-FFF2-40B4-BE49-F238E27FC236}">
                <a16:creationId xmlns:a16="http://schemas.microsoft.com/office/drawing/2014/main" id="{6787D7AC-E7AA-4684-9AD4-16E1ECA90A37}"/>
              </a:ext>
            </a:extLst>
          </p:cNvPr>
          <p:cNvGraphicFramePr>
            <a:graphicFrameLocks noGrp="1"/>
          </p:cNvGraphicFramePr>
          <p:nvPr>
            <p:custDataLst>
              <p:tags r:id="rId1"/>
            </p:custDataLst>
          </p:nvPr>
        </p:nvGraphicFramePr>
        <p:xfrm>
          <a:off x="574214" y="810645"/>
          <a:ext cx="10206992" cy="3707811"/>
        </p:xfrm>
        <a:graphic>
          <a:graphicData uri="http://schemas.openxmlformats.org/drawingml/2006/table">
            <a:tbl>
              <a:tblPr firstRow="1" bandRow="1">
                <a:tableStyleId>{5C22544A-7EE6-4342-B048-85BDC9FD1C3A}</a:tableStyleId>
              </a:tblPr>
              <a:tblGrid>
                <a:gridCol w="3379722">
                  <a:extLst>
                    <a:ext uri="{9D8B030D-6E8A-4147-A177-3AD203B41FA5}">
                      <a16:colId xmlns:a16="http://schemas.microsoft.com/office/drawing/2014/main" val="851459758"/>
                    </a:ext>
                  </a:extLst>
                </a:gridCol>
                <a:gridCol w="1494771">
                  <a:extLst>
                    <a:ext uri="{9D8B030D-6E8A-4147-A177-3AD203B41FA5}">
                      <a16:colId xmlns:a16="http://schemas.microsoft.com/office/drawing/2014/main" val="2607484190"/>
                    </a:ext>
                  </a:extLst>
                </a:gridCol>
                <a:gridCol w="1434144">
                  <a:extLst>
                    <a:ext uri="{9D8B030D-6E8A-4147-A177-3AD203B41FA5}">
                      <a16:colId xmlns:a16="http://schemas.microsoft.com/office/drawing/2014/main" val="7078342"/>
                    </a:ext>
                  </a:extLst>
                </a:gridCol>
                <a:gridCol w="2058157">
                  <a:extLst>
                    <a:ext uri="{9D8B030D-6E8A-4147-A177-3AD203B41FA5}">
                      <a16:colId xmlns:a16="http://schemas.microsoft.com/office/drawing/2014/main" val="1509762936"/>
                    </a:ext>
                  </a:extLst>
                </a:gridCol>
                <a:gridCol w="1840198">
                  <a:extLst>
                    <a:ext uri="{9D8B030D-6E8A-4147-A177-3AD203B41FA5}">
                      <a16:colId xmlns:a16="http://schemas.microsoft.com/office/drawing/2014/main" val="3871815908"/>
                    </a:ext>
                  </a:extLst>
                </a:gridCol>
              </a:tblGrid>
              <a:tr h="448613">
                <a:tc>
                  <a:txBody>
                    <a:bodyPr/>
                    <a:lstStyle/>
                    <a:p>
                      <a:pPr algn="ctr"/>
                      <a:endParaRPr lang="fr-CA" sz="700" b="1" dirty="0">
                        <a:solidFill>
                          <a:schemeClr val="bg1"/>
                        </a:solidFill>
                      </a:endParaRPr>
                    </a:p>
                  </a:txBody>
                  <a:tcPr anchor="ctr">
                    <a:solidFill>
                      <a:schemeClr val="bg1"/>
                    </a:solidFill>
                  </a:tcPr>
                </a:tc>
                <a:tc>
                  <a:txBody>
                    <a:bodyPr/>
                    <a:lstStyle/>
                    <a:p>
                      <a:pPr algn="ctr"/>
                      <a:r>
                        <a:rPr lang="fr-CA" sz="800" b="1" kern="1200" dirty="0">
                          <a:solidFill>
                            <a:schemeClr val="bg1"/>
                          </a:solidFill>
                          <a:latin typeface="+mn-lt"/>
                          <a:ea typeface="+mn-ea"/>
                          <a:cs typeface="+mn-cs"/>
                        </a:rPr>
                        <a:t>Santé de la relation</a:t>
                      </a:r>
                    </a:p>
                  </a:txBody>
                  <a:tcPr anchor="ctr">
                    <a:solidFill>
                      <a:srgbClr val="00B050"/>
                    </a:solidFill>
                  </a:tcPr>
                </a:tc>
                <a:tc>
                  <a:txBody>
                    <a:bodyPr/>
                    <a:lstStyle/>
                    <a:p>
                      <a:pPr algn="ctr"/>
                      <a:r>
                        <a:rPr lang="fr-CA" sz="800" b="1" kern="1200" dirty="0">
                          <a:solidFill>
                            <a:schemeClr val="lt1"/>
                          </a:solidFill>
                          <a:latin typeface="+mn-lt"/>
                          <a:ea typeface="+mn-ea"/>
                          <a:cs typeface="+mn-cs"/>
                        </a:rPr>
                        <a:t>KPI </a:t>
                      </a:r>
                      <a:endParaRPr lang="fr-CA" sz="800" b="1" dirty="0">
                        <a:solidFill>
                          <a:schemeClr val="tx1"/>
                        </a:solidFill>
                      </a:endParaRPr>
                    </a:p>
                  </a:txBody>
                  <a:tcPr anchor="ctr">
                    <a:solidFill>
                      <a:srgbClr val="00B050"/>
                    </a:solidFill>
                  </a:tcPr>
                </a:tc>
                <a:tc>
                  <a:txBody>
                    <a:bodyPr/>
                    <a:lstStyle/>
                    <a:p>
                      <a:pPr marL="0" algn="ctr"/>
                      <a:r>
                        <a:rPr lang="fr-CA" sz="800" b="1" kern="1200" dirty="0">
                          <a:solidFill>
                            <a:schemeClr val="bg1"/>
                          </a:solidFill>
                          <a:latin typeface="+mn-lt"/>
                          <a:ea typeface="+mn-ea"/>
                          <a:cs typeface="+mn-cs"/>
                        </a:rPr>
                        <a:t>Gestion financière du contrat</a:t>
                      </a:r>
                    </a:p>
                  </a:txBody>
                  <a:tcPr anchor="ctr">
                    <a:solidFill>
                      <a:srgbClr val="00B050"/>
                    </a:solidFill>
                  </a:tcPr>
                </a:tc>
                <a:tc>
                  <a:txBody>
                    <a:bodyPr/>
                    <a:lstStyle/>
                    <a:p>
                      <a:pPr marL="0" algn="ctr"/>
                      <a:r>
                        <a:rPr lang="fr-CA" sz="800" b="1" kern="1200" dirty="0">
                          <a:solidFill>
                            <a:schemeClr val="bg1"/>
                          </a:solidFill>
                          <a:latin typeface="+mn-lt"/>
                          <a:ea typeface="+mn-ea"/>
                          <a:cs typeface="+mn-cs"/>
                        </a:rPr>
                        <a:t>Conformité du Contrat</a:t>
                      </a:r>
                    </a:p>
                  </a:txBody>
                  <a:tcPr anchor="ctr">
                    <a:solidFill>
                      <a:srgbClr val="00B050"/>
                    </a:solidFill>
                  </a:tcPr>
                </a:tc>
                <a:extLst>
                  <a:ext uri="{0D108BD9-81ED-4DB2-BD59-A6C34878D82A}">
                    <a16:rowId xmlns:a16="http://schemas.microsoft.com/office/drawing/2014/main" val="2933328677"/>
                  </a:ext>
                </a:extLst>
              </a:tr>
              <a:tr h="489039">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IBM (IT Services) 	</a:t>
                      </a: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indent="0" algn="ctr" defTabSz="685390" rtl="0" eaLnBrk="1" latinLnBrk="0" hangingPunct="1">
                        <a:buFont typeface="Wingdings" panose="05000000000000000000" pitchFamily="2" charset="2"/>
                        <a:buNone/>
                      </a:pPr>
                      <a:endParaRPr lang="fr-CA" sz="900" b="0" kern="1200" dirty="0">
                        <a:solidFill>
                          <a:schemeClr val="tx1"/>
                        </a:solidFill>
                        <a:latin typeface="+mn-lt"/>
                        <a:ea typeface="+mn-ea"/>
                        <a:cs typeface="+mn-cs"/>
                      </a:endParaRPr>
                    </a:p>
                  </a:txBody>
                  <a:tcPr anchor="ctr">
                    <a:solidFill>
                      <a:schemeClr val="bg1">
                        <a:lumMod val="95000"/>
                      </a:schemeClr>
                    </a:solidFill>
                  </a:tcPr>
                </a:tc>
                <a:tc>
                  <a:txBody>
                    <a:bodyPr/>
                    <a:lstStyle/>
                    <a:p>
                      <a:pPr marL="0" indent="0" algn="ctr" defTabSz="685390" rtl="0" eaLnBrk="1" latinLnBrk="0" hangingPunct="1">
                        <a:buFont typeface="Wingdings" panose="05000000000000000000" pitchFamily="2" charset="2"/>
                        <a:buNone/>
                      </a:pPr>
                      <a:endParaRPr lang="fr-CA" sz="900" b="0" kern="1200" dirty="0">
                        <a:solidFill>
                          <a:schemeClr val="tx1"/>
                        </a:solidFill>
                        <a:latin typeface="+mn-lt"/>
                        <a:ea typeface="+mn-ea"/>
                        <a:cs typeface="+mn-cs"/>
                      </a:endParaRPr>
                    </a:p>
                  </a:txBody>
                  <a:tcPr anchor="ctr">
                    <a:solidFill>
                      <a:schemeClr val="bg1">
                        <a:lumMod val="95000"/>
                      </a:schemeClr>
                    </a:solidFill>
                  </a:tcPr>
                </a:tc>
                <a:tc>
                  <a:txBody>
                    <a:bodyPr/>
                    <a:lstStyle/>
                    <a:p>
                      <a:pPr marL="0" indent="0" algn="ctr" defTabSz="685390" rtl="0" eaLnBrk="1" latinLnBrk="0" hangingPunct="1">
                        <a:buFont typeface="Wingdings" panose="05000000000000000000" pitchFamily="2" charset="2"/>
                        <a:buNone/>
                      </a:pPr>
                      <a:endParaRPr lang="fr-CA" sz="900" b="0" kern="1200" dirty="0">
                        <a:solidFill>
                          <a:schemeClr val="tx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752454408"/>
                  </a:ext>
                </a:extLst>
              </a:tr>
              <a:tr h="471818">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Tech Mahindra (IT Services) 	</a:t>
                      </a:r>
                    </a:p>
                    <a:p>
                      <a:pPr marL="0" indent="0" algn="l" defTabSz="685390" rtl="0" eaLnBrk="1" latinLnBrk="0" hangingPunct="1">
                        <a:buFont typeface="Wingdings" panose="05000000000000000000" pitchFamily="2" charset="2"/>
                        <a:buNone/>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133010789"/>
                  </a:ext>
                </a:extLst>
              </a:tr>
              <a:tr h="495022">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900" b="0" i="0" u="none" strike="noStrike" baseline="0" dirty="0">
                          <a:solidFill>
                            <a:schemeClr val="dk1"/>
                          </a:solidFill>
                          <a:latin typeface="+mn-lt"/>
                          <a:ea typeface="+mn-ea"/>
                          <a:cs typeface="+mn-cs"/>
                        </a:rPr>
                        <a:t>CGI Information Systems and Management Consultants (IT Contracting) 	</a:t>
                      </a: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592022130"/>
                  </a:ext>
                </a:extLst>
              </a:tr>
              <a:tr h="371266">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900" b="0" i="0" u="none" strike="noStrike" baseline="0" dirty="0">
                          <a:solidFill>
                            <a:schemeClr val="dk1"/>
                          </a:solidFill>
                          <a:latin typeface="+mn-lt"/>
                          <a:ea typeface="+mn-ea"/>
                          <a:cs typeface="+mn-cs"/>
                        </a:rPr>
                        <a:t>Total System Services (Credit Card Issuer) 	</a:t>
                      </a:r>
                    </a:p>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2657994987"/>
                  </a:ext>
                </a:extLst>
              </a:tr>
              <a:tr h="397908">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Canada Post (Mail Services) 	</a:t>
                      </a:r>
                    </a:p>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836278831"/>
                  </a:ext>
                </a:extLst>
              </a:tr>
              <a:tr h="371266">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GardaWorld (Cash Management Services) 	</a:t>
                      </a:r>
                    </a:p>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011682453"/>
                  </a:ext>
                </a:extLst>
              </a:tr>
              <a:tr h="662879">
                <a:tc>
                  <a:txBody>
                    <a:bodyPr/>
                    <a:lstStyle/>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CA" sz="900" b="0" i="0" u="none" strike="noStrike" baseline="0" dirty="0">
                          <a:solidFill>
                            <a:schemeClr val="dk1"/>
                          </a:solidFill>
                          <a:latin typeface="+mn-lt"/>
                          <a:ea typeface="+mn-ea"/>
                          <a:cs typeface="+mn-cs"/>
                        </a:rPr>
                        <a:t>Diebold Nixdorf (ATMs) </a:t>
                      </a:r>
                      <a:r>
                        <a:rPr lang="fr-CA" sz="1800" b="0" i="0" u="none" strike="noStrike" baseline="0" dirty="0">
                          <a:solidFill>
                            <a:schemeClr val="dk1"/>
                          </a:solidFill>
                          <a:latin typeface="+mn-lt"/>
                          <a:ea typeface="+mn-ea"/>
                          <a:cs typeface="+mn-cs"/>
                        </a:rPr>
                        <a:t>	</a:t>
                      </a:r>
                    </a:p>
                    <a:p>
                      <a:pPr marL="0" marR="0" lvl="0" indent="0" algn="l"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b="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4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CA" sz="900" i="1"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68539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CA" sz="900" i="0" kern="1200" dirty="0">
                        <a:solidFill>
                          <a:schemeClr val="dk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49000425"/>
                  </a:ext>
                </a:extLst>
              </a:tr>
            </a:tbl>
          </a:graphicData>
        </a:graphic>
      </p:graphicFrame>
      <p:sp>
        <p:nvSpPr>
          <p:cNvPr id="13" name="object 4">
            <a:extLst>
              <a:ext uri="{FF2B5EF4-FFF2-40B4-BE49-F238E27FC236}">
                <a16:creationId xmlns:a16="http://schemas.microsoft.com/office/drawing/2014/main" id="{CA7856B4-1F69-48D6-9942-3A3E7F3FD414}"/>
              </a:ext>
            </a:extLst>
          </p:cNvPr>
          <p:cNvSpPr/>
          <p:nvPr/>
        </p:nvSpPr>
        <p:spPr>
          <a:xfrm>
            <a:off x="4823236" y="1527834"/>
            <a:ext cx="90857" cy="90868"/>
          </a:xfrm>
          <a:prstGeom prst="rect">
            <a:avLst/>
          </a:prstGeom>
          <a:blipFill>
            <a:blip r:embed="rId3" cstate="print"/>
            <a:stretch>
              <a:fillRect/>
            </a:stretch>
          </a:blipFill>
        </p:spPr>
        <p:txBody>
          <a:bodyPr wrap="square" lIns="0" tIns="0" rIns="0" bIns="0" rtlCol="0"/>
          <a:lstStyle/>
          <a:p>
            <a:endParaRPr sz="1588"/>
          </a:p>
        </p:txBody>
      </p:sp>
      <p:sp>
        <p:nvSpPr>
          <p:cNvPr id="14" name="object 4">
            <a:extLst>
              <a:ext uri="{FF2B5EF4-FFF2-40B4-BE49-F238E27FC236}">
                <a16:creationId xmlns:a16="http://schemas.microsoft.com/office/drawing/2014/main" id="{C5E5533A-5D22-4A44-A26E-B167E6AFC720}"/>
              </a:ext>
            </a:extLst>
          </p:cNvPr>
          <p:cNvSpPr/>
          <p:nvPr/>
        </p:nvSpPr>
        <p:spPr>
          <a:xfrm>
            <a:off x="4838541" y="4297290"/>
            <a:ext cx="90857" cy="90868"/>
          </a:xfrm>
          <a:prstGeom prst="rect">
            <a:avLst/>
          </a:prstGeom>
          <a:blipFill>
            <a:blip r:embed="rId3" cstate="print"/>
            <a:stretch>
              <a:fillRect/>
            </a:stretch>
          </a:blipFill>
        </p:spPr>
        <p:txBody>
          <a:bodyPr wrap="square" lIns="0" tIns="0" rIns="0" bIns="0" rtlCol="0"/>
          <a:lstStyle/>
          <a:p>
            <a:endParaRPr sz="1588" dirty="0"/>
          </a:p>
        </p:txBody>
      </p:sp>
      <p:sp>
        <p:nvSpPr>
          <p:cNvPr id="15" name="object 4">
            <a:extLst>
              <a:ext uri="{FF2B5EF4-FFF2-40B4-BE49-F238E27FC236}">
                <a16:creationId xmlns:a16="http://schemas.microsoft.com/office/drawing/2014/main" id="{07958901-825C-499D-8F94-382AA5E5E196}"/>
              </a:ext>
            </a:extLst>
          </p:cNvPr>
          <p:cNvSpPr/>
          <p:nvPr/>
        </p:nvSpPr>
        <p:spPr>
          <a:xfrm>
            <a:off x="6385918" y="4294511"/>
            <a:ext cx="90857" cy="90868"/>
          </a:xfrm>
          <a:prstGeom prst="rect">
            <a:avLst/>
          </a:prstGeom>
          <a:blipFill>
            <a:blip r:embed="rId3" cstate="print"/>
            <a:stretch>
              <a:fillRect/>
            </a:stretch>
          </a:blipFill>
        </p:spPr>
        <p:txBody>
          <a:bodyPr wrap="square" lIns="0" tIns="0" rIns="0" bIns="0" rtlCol="0"/>
          <a:lstStyle/>
          <a:p>
            <a:endParaRPr sz="1588" dirty="0"/>
          </a:p>
        </p:txBody>
      </p:sp>
      <p:sp>
        <p:nvSpPr>
          <p:cNvPr id="16" name="object 4">
            <a:extLst>
              <a:ext uri="{FF2B5EF4-FFF2-40B4-BE49-F238E27FC236}">
                <a16:creationId xmlns:a16="http://schemas.microsoft.com/office/drawing/2014/main" id="{4FAE2A60-626F-432E-A7C8-34C6CE841A4A}"/>
              </a:ext>
            </a:extLst>
          </p:cNvPr>
          <p:cNvSpPr/>
          <p:nvPr/>
        </p:nvSpPr>
        <p:spPr>
          <a:xfrm>
            <a:off x="8116148" y="3302142"/>
            <a:ext cx="90857" cy="90868"/>
          </a:xfrm>
          <a:prstGeom prst="rect">
            <a:avLst/>
          </a:prstGeom>
          <a:blipFill>
            <a:blip r:embed="rId3" cstate="print"/>
            <a:stretch>
              <a:fillRect/>
            </a:stretch>
          </a:blipFill>
        </p:spPr>
        <p:txBody>
          <a:bodyPr wrap="square" lIns="0" tIns="0" rIns="0" bIns="0" rtlCol="0"/>
          <a:lstStyle/>
          <a:p>
            <a:endParaRPr sz="1588" dirty="0"/>
          </a:p>
        </p:txBody>
      </p:sp>
      <p:sp>
        <p:nvSpPr>
          <p:cNvPr id="17" name="object 5">
            <a:extLst>
              <a:ext uri="{FF2B5EF4-FFF2-40B4-BE49-F238E27FC236}">
                <a16:creationId xmlns:a16="http://schemas.microsoft.com/office/drawing/2014/main" id="{E52FB053-C259-4051-8C9F-22F85814CE10}"/>
              </a:ext>
            </a:extLst>
          </p:cNvPr>
          <p:cNvSpPr/>
          <p:nvPr/>
        </p:nvSpPr>
        <p:spPr>
          <a:xfrm>
            <a:off x="6385919" y="1527834"/>
            <a:ext cx="90857" cy="90868"/>
          </a:xfrm>
          <a:prstGeom prst="rect">
            <a:avLst/>
          </a:prstGeom>
          <a:blipFill>
            <a:blip r:embed="rId4" cstate="print"/>
            <a:stretch>
              <a:fillRect/>
            </a:stretch>
          </a:blipFill>
        </p:spPr>
        <p:txBody>
          <a:bodyPr wrap="square" lIns="0" tIns="0" rIns="0" bIns="0" rtlCol="0"/>
          <a:lstStyle/>
          <a:p>
            <a:endParaRPr sz="1588"/>
          </a:p>
        </p:txBody>
      </p:sp>
      <p:sp>
        <p:nvSpPr>
          <p:cNvPr id="18" name="object 5">
            <a:extLst>
              <a:ext uri="{FF2B5EF4-FFF2-40B4-BE49-F238E27FC236}">
                <a16:creationId xmlns:a16="http://schemas.microsoft.com/office/drawing/2014/main" id="{864F2EF5-8DF5-45E6-8142-60E67851EC76}"/>
              </a:ext>
            </a:extLst>
          </p:cNvPr>
          <p:cNvSpPr/>
          <p:nvPr/>
        </p:nvSpPr>
        <p:spPr>
          <a:xfrm>
            <a:off x="8145980" y="1529565"/>
            <a:ext cx="90857" cy="90868"/>
          </a:xfrm>
          <a:prstGeom prst="rect">
            <a:avLst/>
          </a:prstGeom>
          <a:blipFill>
            <a:blip r:embed="rId4" cstate="print"/>
            <a:stretch>
              <a:fillRect/>
            </a:stretch>
          </a:blipFill>
        </p:spPr>
        <p:txBody>
          <a:bodyPr wrap="square" lIns="0" tIns="0" rIns="0" bIns="0" rtlCol="0"/>
          <a:lstStyle/>
          <a:p>
            <a:endParaRPr sz="1588"/>
          </a:p>
        </p:txBody>
      </p:sp>
      <p:sp>
        <p:nvSpPr>
          <p:cNvPr id="19" name="object 5">
            <a:extLst>
              <a:ext uri="{FF2B5EF4-FFF2-40B4-BE49-F238E27FC236}">
                <a16:creationId xmlns:a16="http://schemas.microsoft.com/office/drawing/2014/main" id="{D8BD9997-28C1-4E5E-92FE-7BD65C8C66E1}"/>
              </a:ext>
            </a:extLst>
          </p:cNvPr>
          <p:cNvSpPr/>
          <p:nvPr/>
        </p:nvSpPr>
        <p:spPr>
          <a:xfrm>
            <a:off x="10164273" y="1527834"/>
            <a:ext cx="90857" cy="90868"/>
          </a:xfrm>
          <a:prstGeom prst="rect">
            <a:avLst/>
          </a:prstGeom>
          <a:blipFill>
            <a:blip r:embed="rId4" cstate="print"/>
            <a:stretch>
              <a:fillRect/>
            </a:stretch>
          </a:blipFill>
        </p:spPr>
        <p:txBody>
          <a:bodyPr wrap="square" lIns="0" tIns="0" rIns="0" bIns="0" rtlCol="0"/>
          <a:lstStyle/>
          <a:p>
            <a:endParaRPr sz="1588"/>
          </a:p>
        </p:txBody>
      </p:sp>
      <p:sp>
        <p:nvSpPr>
          <p:cNvPr id="21" name="object 5">
            <a:extLst>
              <a:ext uri="{FF2B5EF4-FFF2-40B4-BE49-F238E27FC236}">
                <a16:creationId xmlns:a16="http://schemas.microsoft.com/office/drawing/2014/main" id="{C16F4C04-2E41-451A-9763-1AD5729D2922}"/>
              </a:ext>
            </a:extLst>
          </p:cNvPr>
          <p:cNvSpPr/>
          <p:nvPr/>
        </p:nvSpPr>
        <p:spPr>
          <a:xfrm>
            <a:off x="10164272" y="2068854"/>
            <a:ext cx="90857" cy="90868"/>
          </a:xfrm>
          <a:prstGeom prst="rect">
            <a:avLst/>
          </a:prstGeom>
          <a:blipFill>
            <a:blip r:embed="rId4" cstate="print"/>
            <a:stretch>
              <a:fillRect/>
            </a:stretch>
          </a:blipFill>
        </p:spPr>
        <p:txBody>
          <a:bodyPr wrap="square" lIns="0" tIns="0" rIns="0" bIns="0" rtlCol="0"/>
          <a:lstStyle/>
          <a:p>
            <a:endParaRPr sz="1588"/>
          </a:p>
        </p:txBody>
      </p:sp>
      <p:sp>
        <p:nvSpPr>
          <p:cNvPr id="22" name="object 5">
            <a:extLst>
              <a:ext uri="{FF2B5EF4-FFF2-40B4-BE49-F238E27FC236}">
                <a16:creationId xmlns:a16="http://schemas.microsoft.com/office/drawing/2014/main" id="{7A89D0A4-143F-4B74-8C16-88F6C249CDAE}"/>
              </a:ext>
            </a:extLst>
          </p:cNvPr>
          <p:cNvSpPr/>
          <p:nvPr/>
        </p:nvSpPr>
        <p:spPr>
          <a:xfrm>
            <a:off x="10164271" y="2609874"/>
            <a:ext cx="90857" cy="90868"/>
          </a:xfrm>
          <a:prstGeom prst="rect">
            <a:avLst/>
          </a:prstGeom>
          <a:blipFill>
            <a:blip r:embed="rId4" cstate="print"/>
            <a:stretch>
              <a:fillRect/>
            </a:stretch>
          </a:blipFill>
        </p:spPr>
        <p:txBody>
          <a:bodyPr wrap="square" lIns="0" tIns="0" rIns="0" bIns="0" rtlCol="0"/>
          <a:lstStyle/>
          <a:p>
            <a:endParaRPr sz="1588"/>
          </a:p>
        </p:txBody>
      </p:sp>
      <p:sp>
        <p:nvSpPr>
          <p:cNvPr id="23" name="object 5">
            <a:extLst>
              <a:ext uri="{FF2B5EF4-FFF2-40B4-BE49-F238E27FC236}">
                <a16:creationId xmlns:a16="http://schemas.microsoft.com/office/drawing/2014/main" id="{DAFC92CB-37BC-412C-B614-11B0EA98EFA8}"/>
              </a:ext>
            </a:extLst>
          </p:cNvPr>
          <p:cNvSpPr/>
          <p:nvPr/>
        </p:nvSpPr>
        <p:spPr>
          <a:xfrm>
            <a:off x="10178410" y="3032619"/>
            <a:ext cx="90857" cy="90868"/>
          </a:xfrm>
          <a:prstGeom prst="rect">
            <a:avLst/>
          </a:prstGeom>
          <a:blipFill>
            <a:blip r:embed="rId4" cstate="print"/>
            <a:stretch>
              <a:fillRect/>
            </a:stretch>
          </a:blipFill>
        </p:spPr>
        <p:txBody>
          <a:bodyPr wrap="square" lIns="0" tIns="0" rIns="0" bIns="0" rtlCol="0"/>
          <a:lstStyle/>
          <a:p>
            <a:endParaRPr sz="1588"/>
          </a:p>
        </p:txBody>
      </p:sp>
      <p:sp>
        <p:nvSpPr>
          <p:cNvPr id="24" name="object 5">
            <a:extLst>
              <a:ext uri="{FF2B5EF4-FFF2-40B4-BE49-F238E27FC236}">
                <a16:creationId xmlns:a16="http://schemas.microsoft.com/office/drawing/2014/main" id="{7108494D-90B1-4C7E-8C99-7DCDC4C1E040}"/>
              </a:ext>
            </a:extLst>
          </p:cNvPr>
          <p:cNvSpPr/>
          <p:nvPr/>
        </p:nvSpPr>
        <p:spPr>
          <a:xfrm>
            <a:off x="10182727" y="3389960"/>
            <a:ext cx="90857" cy="90868"/>
          </a:xfrm>
          <a:prstGeom prst="rect">
            <a:avLst/>
          </a:prstGeom>
          <a:blipFill>
            <a:blip r:embed="rId4" cstate="print"/>
            <a:stretch>
              <a:fillRect/>
            </a:stretch>
          </a:blipFill>
        </p:spPr>
        <p:txBody>
          <a:bodyPr wrap="square" lIns="0" tIns="0" rIns="0" bIns="0" rtlCol="0"/>
          <a:lstStyle/>
          <a:p>
            <a:endParaRPr sz="1588"/>
          </a:p>
        </p:txBody>
      </p:sp>
      <p:sp>
        <p:nvSpPr>
          <p:cNvPr id="25" name="object 5">
            <a:extLst>
              <a:ext uri="{FF2B5EF4-FFF2-40B4-BE49-F238E27FC236}">
                <a16:creationId xmlns:a16="http://schemas.microsoft.com/office/drawing/2014/main" id="{169F49AD-E161-46CA-8A03-E05E50EA7798}"/>
              </a:ext>
            </a:extLst>
          </p:cNvPr>
          <p:cNvSpPr/>
          <p:nvPr/>
        </p:nvSpPr>
        <p:spPr>
          <a:xfrm>
            <a:off x="10198777" y="3765870"/>
            <a:ext cx="90857" cy="90868"/>
          </a:xfrm>
          <a:prstGeom prst="rect">
            <a:avLst/>
          </a:prstGeom>
          <a:blipFill>
            <a:blip r:embed="rId4" cstate="print"/>
            <a:stretch>
              <a:fillRect/>
            </a:stretch>
          </a:blipFill>
        </p:spPr>
        <p:txBody>
          <a:bodyPr wrap="square" lIns="0" tIns="0" rIns="0" bIns="0" rtlCol="0"/>
          <a:lstStyle/>
          <a:p>
            <a:endParaRPr sz="1588"/>
          </a:p>
        </p:txBody>
      </p:sp>
      <p:sp>
        <p:nvSpPr>
          <p:cNvPr id="26" name="object 5">
            <a:extLst>
              <a:ext uri="{FF2B5EF4-FFF2-40B4-BE49-F238E27FC236}">
                <a16:creationId xmlns:a16="http://schemas.microsoft.com/office/drawing/2014/main" id="{E13FBDEC-713D-4EA8-9CCB-483557E73C61}"/>
              </a:ext>
            </a:extLst>
          </p:cNvPr>
          <p:cNvSpPr/>
          <p:nvPr/>
        </p:nvSpPr>
        <p:spPr>
          <a:xfrm>
            <a:off x="10198776" y="4301800"/>
            <a:ext cx="90857" cy="90868"/>
          </a:xfrm>
          <a:prstGeom prst="rect">
            <a:avLst/>
          </a:prstGeom>
          <a:blipFill>
            <a:blip r:embed="rId4" cstate="print"/>
            <a:stretch>
              <a:fillRect/>
            </a:stretch>
          </a:blipFill>
        </p:spPr>
        <p:txBody>
          <a:bodyPr wrap="square" lIns="0" tIns="0" rIns="0" bIns="0" rtlCol="0"/>
          <a:lstStyle/>
          <a:p>
            <a:endParaRPr sz="1588"/>
          </a:p>
        </p:txBody>
      </p:sp>
      <p:sp>
        <p:nvSpPr>
          <p:cNvPr id="27" name="object 5">
            <a:extLst>
              <a:ext uri="{FF2B5EF4-FFF2-40B4-BE49-F238E27FC236}">
                <a16:creationId xmlns:a16="http://schemas.microsoft.com/office/drawing/2014/main" id="{496DEA85-AF38-4D55-839A-46C7DDFB54BD}"/>
              </a:ext>
            </a:extLst>
          </p:cNvPr>
          <p:cNvSpPr/>
          <p:nvPr/>
        </p:nvSpPr>
        <p:spPr>
          <a:xfrm>
            <a:off x="8138808" y="4190910"/>
            <a:ext cx="90857" cy="90868"/>
          </a:xfrm>
          <a:prstGeom prst="rect">
            <a:avLst/>
          </a:prstGeom>
          <a:blipFill>
            <a:blip r:embed="rId4" cstate="print"/>
            <a:stretch>
              <a:fillRect/>
            </a:stretch>
          </a:blipFill>
        </p:spPr>
        <p:txBody>
          <a:bodyPr wrap="square" lIns="0" tIns="0" rIns="0" bIns="0" rtlCol="0"/>
          <a:lstStyle/>
          <a:p>
            <a:endParaRPr sz="1588"/>
          </a:p>
        </p:txBody>
      </p:sp>
      <p:sp>
        <p:nvSpPr>
          <p:cNvPr id="28" name="object 5">
            <a:extLst>
              <a:ext uri="{FF2B5EF4-FFF2-40B4-BE49-F238E27FC236}">
                <a16:creationId xmlns:a16="http://schemas.microsoft.com/office/drawing/2014/main" id="{13E7DA1E-A672-4914-83F0-6526C0E57EEC}"/>
              </a:ext>
            </a:extLst>
          </p:cNvPr>
          <p:cNvSpPr/>
          <p:nvPr/>
        </p:nvSpPr>
        <p:spPr>
          <a:xfrm>
            <a:off x="8145980" y="3680854"/>
            <a:ext cx="90857" cy="90868"/>
          </a:xfrm>
          <a:prstGeom prst="rect">
            <a:avLst/>
          </a:prstGeom>
          <a:blipFill>
            <a:blip r:embed="rId4" cstate="print"/>
            <a:stretch>
              <a:fillRect/>
            </a:stretch>
          </a:blipFill>
        </p:spPr>
        <p:txBody>
          <a:bodyPr wrap="square" lIns="0" tIns="0" rIns="0" bIns="0" rtlCol="0"/>
          <a:lstStyle/>
          <a:p>
            <a:endParaRPr sz="1588"/>
          </a:p>
        </p:txBody>
      </p:sp>
      <p:sp>
        <p:nvSpPr>
          <p:cNvPr id="29" name="object 5">
            <a:extLst>
              <a:ext uri="{FF2B5EF4-FFF2-40B4-BE49-F238E27FC236}">
                <a16:creationId xmlns:a16="http://schemas.microsoft.com/office/drawing/2014/main" id="{058D2C71-3117-4AE4-A30A-F77843EDE057}"/>
              </a:ext>
            </a:extLst>
          </p:cNvPr>
          <p:cNvSpPr/>
          <p:nvPr/>
        </p:nvSpPr>
        <p:spPr>
          <a:xfrm>
            <a:off x="8138809" y="2114288"/>
            <a:ext cx="90857" cy="90868"/>
          </a:xfrm>
          <a:prstGeom prst="rect">
            <a:avLst/>
          </a:prstGeom>
          <a:blipFill>
            <a:blip r:embed="rId4" cstate="print"/>
            <a:stretch>
              <a:fillRect/>
            </a:stretch>
          </a:blipFill>
        </p:spPr>
        <p:txBody>
          <a:bodyPr wrap="square" lIns="0" tIns="0" rIns="0" bIns="0" rtlCol="0"/>
          <a:lstStyle/>
          <a:p>
            <a:endParaRPr sz="1588"/>
          </a:p>
        </p:txBody>
      </p:sp>
      <p:sp>
        <p:nvSpPr>
          <p:cNvPr id="30" name="object 5">
            <a:extLst>
              <a:ext uri="{FF2B5EF4-FFF2-40B4-BE49-F238E27FC236}">
                <a16:creationId xmlns:a16="http://schemas.microsoft.com/office/drawing/2014/main" id="{D54E753A-04CB-4971-8BF9-684B0D79ADE2}"/>
              </a:ext>
            </a:extLst>
          </p:cNvPr>
          <p:cNvSpPr/>
          <p:nvPr/>
        </p:nvSpPr>
        <p:spPr>
          <a:xfrm>
            <a:off x="8078760" y="2545525"/>
            <a:ext cx="90857" cy="90868"/>
          </a:xfrm>
          <a:prstGeom prst="rect">
            <a:avLst/>
          </a:prstGeom>
          <a:blipFill>
            <a:blip r:embed="rId4" cstate="print"/>
            <a:stretch>
              <a:fillRect/>
            </a:stretch>
          </a:blipFill>
        </p:spPr>
        <p:txBody>
          <a:bodyPr wrap="square" lIns="0" tIns="0" rIns="0" bIns="0" rtlCol="0"/>
          <a:lstStyle/>
          <a:p>
            <a:endParaRPr sz="1588"/>
          </a:p>
        </p:txBody>
      </p:sp>
      <p:sp>
        <p:nvSpPr>
          <p:cNvPr id="31" name="object 5">
            <a:extLst>
              <a:ext uri="{FF2B5EF4-FFF2-40B4-BE49-F238E27FC236}">
                <a16:creationId xmlns:a16="http://schemas.microsoft.com/office/drawing/2014/main" id="{8DE5B310-4543-4DEF-B53E-DF9AF5A0E659}"/>
              </a:ext>
            </a:extLst>
          </p:cNvPr>
          <p:cNvSpPr/>
          <p:nvPr/>
        </p:nvSpPr>
        <p:spPr>
          <a:xfrm>
            <a:off x="8078404" y="2926971"/>
            <a:ext cx="90857" cy="90868"/>
          </a:xfrm>
          <a:prstGeom prst="rect">
            <a:avLst/>
          </a:prstGeom>
          <a:blipFill>
            <a:blip r:embed="rId4" cstate="print"/>
            <a:stretch>
              <a:fillRect/>
            </a:stretch>
          </a:blipFill>
        </p:spPr>
        <p:txBody>
          <a:bodyPr wrap="square" lIns="0" tIns="0" rIns="0" bIns="0" rtlCol="0"/>
          <a:lstStyle/>
          <a:p>
            <a:endParaRPr sz="1588"/>
          </a:p>
        </p:txBody>
      </p:sp>
      <p:sp>
        <p:nvSpPr>
          <p:cNvPr id="32" name="object 5">
            <a:extLst>
              <a:ext uri="{FF2B5EF4-FFF2-40B4-BE49-F238E27FC236}">
                <a16:creationId xmlns:a16="http://schemas.microsoft.com/office/drawing/2014/main" id="{13F45302-89AC-4FC4-859C-D2DE272AA681}"/>
              </a:ext>
            </a:extLst>
          </p:cNvPr>
          <p:cNvSpPr/>
          <p:nvPr/>
        </p:nvSpPr>
        <p:spPr>
          <a:xfrm>
            <a:off x="6393605" y="3377763"/>
            <a:ext cx="90857" cy="90868"/>
          </a:xfrm>
          <a:prstGeom prst="rect">
            <a:avLst/>
          </a:prstGeom>
          <a:blipFill>
            <a:blip r:embed="rId4" cstate="print"/>
            <a:stretch>
              <a:fillRect/>
            </a:stretch>
          </a:blipFill>
        </p:spPr>
        <p:txBody>
          <a:bodyPr wrap="square" lIns="0" tIns="0" rIns="0" bIns="0" rtlCol="0"/>
          <a:lstStyle/>
          <a:p>
            <a:endParaRPr sz="1588"/>
          </a:p>
        </p:txBody>
      </p:sp>
      <p:sp>
        <p:nvSpPr>
          <p:cNvPr id="34" name="object 5">
            <a:extLst>
              <a:ext uri="{FF2B5EF4-FFF2-40B4-BE49-F238E27FC236}">
                <a16:creationId xmlns:a16="http://schemas.microsoft.com/office/drawing/2014/main" id="{9867E153-13CC-45CF-A198-BAB94C36A37B}"/>
              </a:ext>
            </a:extLst>
          </p:cNvPr>
          <p:cNvSpPr/>
          <p:nvPr/>
        </p:nvSpPr>
        <p:spPr>
          <a:xfrm>
            <a:off x="6385918" y="3765870"/>
            <a:ext cx="90857" cy="90868"/>
          </a:xfrm>
          <a:prstGeom prst="rect">
            <a:avLst/>
          </a:prstGeom>
          <a:blipFill>
            <a:blip r:embed="rId4" cstate="print"/>
            <a:stretch>
              <a:fillRect/>
            </a:stretch>
          </a:blipFill>
        </p:spPr>
        <p:txBody>
          <a:bodyPr wrap="square" lIns="0" tIns="0" rIns="0" bIns="0" rtlCol="0"/>
          <a:lstStyle/>
          <a:p>
            <a:endParaRPr sz="1588"/>
          </a:p>
        </p:txBody>
      </p:sp>
      <p:sp>
        <p:nvSpPr>
          <p:cNvPr id="35" name="object 5">
            <a:extLst>
              <a:ext uri="{FF2B5EF4-FFF2-40B4-BE49-F238E27FC236}">
                <a16:creationId xmlns:a16="http://schemas.microsoft.com/office/drawing/2014/main" id="{694768B6-EA50-4571-8AE3-53DEC38799CC}"/>
              </a:ext>
            </a:extLst>
          </p:cNvPr>
          <p:cNvSpPr/>
          <p:nvPr/>
        </p:nvSpPr>
        <p:spPr>
          <a:xfrm>
            <a:off x="6378723" y="2940485"/>
            <a:ext cx="90857" cy="90868"/>
          </a:xfrm>
          <a:prstGeom prst="rect">
            <a:avLst/>
          </a:prstGeom>
          <a:blipFill>
            <a:blip r:embed="rId4" cstate="print"/>
            <a:stretch>
              <a:fillRect/>
            </a:stretch>
          </a:blipFill>
        </p:spPr>
        <p:txBody>
          <a:bodyPr wrap="square" lIns="0" tIns="0" rIns="0" bIns="0" rtlCol="0"/>
          <a:lstStyle/>
          <a:p>
            <a:endParaRPr sz="1588"/>
          </a:p>
        </p:txBody>
      </p:sp>
      <p:sp>
        <p:nvSpPr>
          <p:cNvPr id="36" name="object 5">
            <a:extLst>
              <a:ext uri="{FF2B5EF4-FFF2-40B4-BE49-F238E27FC236}">
                <a16:creationId xmlns:a16="http://schemas.microsoft.com/office/drawing/2014/main" id="{2DE09530-A1EB-492E-BAC8-71032646FE80}"/>
              </a:ext>
            </a:extLst>
          </p:cNvPr>
          <p:cNvSpPr/>
          <p:nvPr/>
        </p:nvSpPr>
        <p:spPr>
          <a:xfrm>
            <a:off x="6371103" y="2590959"/>
            <a:ext cx="90857" cy="90868"/>
          </a:xfrm>
          <a:prstGeom prst="rect">
            <a:avLst/>
          </a:prstGeom>
          <a:blipFill>
            <a:blip r:embed="rId4" cstate="print"/>
            <a:stretch>
              <a:fillRect/>
            </a:stretch>
          </a:blipFill>
        </p:spPr>
        <p:txBody>
          <a:bodyPr wrap="square" lIns="0" tIns="0" rIns="0" bIns="0" rtlCol="0"/>
          <a:lstStyle/>
          <a:p>
            <a:endParaRPr sz="1588"/>
          </a:p>
        </p:txBody>
      </p:sp>
      <p:sp>
        <p:nvSpPr>
          <p:cNvPr id="37" name="object 5">
            <a:extLst>
              <a:ext uri="{FF2B5EF4-FFF2-40B4-BE49-F238E27FC236}">
                <a16:creationId xmlns:a16="http://schemas.microsoft.com/office/drawing/2014/main" id="{2DFC5368-9EF6-4A16-918E-26757A03FDF4}"/>
              </a:ext>
            </a:extLst>
          </p:cNvPr>
          <p:cNvSpPr/>
          <p:nvPr/>
        </p:nvSpPr>
        <p:spPr>
          <a:xfrm>
            <a:off x="6348176" y="2080539"/>
            <a:ext cx="90857" cy="90868"/>
          </a:xfrm>
          <a:prstGeom prst="rect">
            <a:avLst/>
          </a:prstGeom>
          <a:blipFill>
            <a:blip r:embed="rId4" cstate="print"/>
            <a:stretch>
              <a:fillRect/>
            </a:stretch>
          </a:blipFill>
        </p:spPr>
        <p:txBody>
          <a:bodyPr wrap="square" lIns="0" tIns="0" rIns="0" bIns="0" rtlCol="0"/>
          <a:lstStyle/>
          <a:p>
            <a:endParaRPr sz="1588"/>
          </a:p>
        </p:txBody>
      </p:sp>
      <p:sp>
        <p:nvSpPr>
          <p:cNvPr id="38" name="object 5">
            <a:extLst>
              <a:ext uri="{FF2B5EF4-FFF2-40B4-BE49-F238E27FC236}">
                <a16:creationId xmlns:a16="http://schemas.microsoft.com/office/drawing/2014/main" id="{3B81DE16-B5D8-4990-A2D6-342504F1DFDC}"/>
              </a:ext>
            </a:extLst>
          </p:cNvPr>
          <p:cNvSpPr/>
          <p:nvPr/>
        </p:nvSpPr>
        <p:spPr>
          <a:xfrm>
            <a:off x="4823235" y="2125973"/>
            <a:ext cx="90857" cy="90868"/>
          </a:xfrm>
          <a:prstGeom prst="rect">
            <a:avLst/>
          </a:prstGeom>
          <a:blipFill>
            <a:blip r:embed="rId4" cstate="print"/>
            <a:stretch>
              <a:fillRect/>
            </a:stretch>
          </a:blipFill>
        </p:spPr>
        <p:txBody>
          <a:bodyPr wrap="square" lIns="0" tIns="0" rIns="0" bIns="0" rtlCol="0"/>
          <a:lstStyle/>
          <a:p>
            <a:endParaRPr sz="1588"/>
          </a:p>
        </p:txBody>
      </p:sp>
      <p:sp>
        <p:nvSpPr>
          <p:cNvPr id="39" name="object 5">
            <a:extLst>
              <a:ext uri="{FF2B5EF4-FFF2-40B4-BE49-F238E27FC236}">
                <a16:creationId xmlns:a16="http://schemas.microsoft.com/office/drawing/2014/main" id="{6FC19C54-4301-4C48-A9FB-F16B6A6B41E7}"/>
              </a:ext>
            </a:extLst>
          </p:cNvPr>
          <p:cNvSpPr/>
          <p:nvPr/>
        </p:nvSpPr>
        <p:spPr>
          <a:xfrm>
            <a:off x="4823234" y="2609874"/>
            <a:ext cx="90857" cy="90868"/>
          </a:xfrm>
          <a:prstGeom prst="rect">
            <a:avLst/>
          </a:prstGeom>
          <a:blipFill>
            <a:blip r:embed="rId4" cstate="print"/>
            <a:stretch>
              <a:fillRect/>
            </a:stretch>
          </a:blipFill>
        </p:spPr>
        <p:txBody>
          <a:bodyPr wrap="square" lIns="0" tIns="0" rIns="0" bIns="0" rtlCol="0"/>
          <a:lstStyle/>
          <a:p>
            <a:endParaRPr sz="1588"/>
          </a:p>
        </p:txBody>
      </p:sp>
      <p:sp>
        <p:nvSpPr>
          <p:cNvPr id="40" name="object 5">
            <a:extLst>
              <a:ext uri="{FF2B5EF4-FFF2-40B4-BE49-F238E27FC236}">
                <a16:creationId xmlns:a16="http://schemas.microsoft.com/office/drawing/2014/main" id="{3415E710-2847-417A-9F35-BB295CA1D5FB}"/>
              </a:ext>
            </a:extLst>
          </p:cNvPr>
          <p:cNvSpPr/>
          <p:nvPr/>
        </p:nvSpPr>
        <p:spPr>
          <a:xfrm>
            <a:off x="4830336" y="3027099"/>
            <a:ext cx="90857" cy="90868"/>
          </a:xfrm>
          <a:prstGeom prst="rect">
            <a:avLst/>
          </a:prstGeom>
          <a:blipFill>
            <a:blip r:embed="rId4" cstate="print"/>
            <a:stretch>
              <a:fillRect/>
            </a:stretch>
          </a:blipFill>
        </p:spPr>
        <p:txBody>
          <a:bodyPr wrap="square" lIns="0" tIns="0" rIns="0" bIns="0" rtlCol="0"/>
          <a:lstStyle/>
          <a:p>
            <a:endParaRPr sz="1588"/>
          </a:p>
        </p:txBody>
      </p:sp>
      <p:sp>
        <p:nvSpPr>
          <p:cNvPr id="41" name="object 5">
            <a:extLst>
              <a:ext uri="{FF2B5EF4-FFF2-40B4-BE49-F238E27FC236}">
                <a16:creationId xmlns:a16="http://schemas.microsoft.com/office/drawing/2014/main" id="{27888E78-D274-4DB8-9F5D-727E478DC48E}"/>
              </a:ext>
            </a:extLst>
          </p:cNvPr>
          <p:cNvSpPr/>
          <p:nvPr/>
        </p:nvSpPr>
        <p:spPr>
          <a:xfrm>
            <a:off x="4830335" y="3365026"/>
            <a:ext cx="90857" cy="90868"/>
          </a:xfrm>
          <a:prstGeom prst="rect">
            <a:avLst/>
          </a:prstGeom>
          <a:blipFill>
            <a:blip r:embed="rId4" cstate="print"/>
            <a:stretch>
              <a:fillRect/>
            </a:stretch>
          </a:blipFill>
        </p:spPr>
        <p:txBody>
          <a:bodyPr wrap="square" lIns="0" tIns="0" rIns="0" bIns="0" rtlCol="0"/>
          <a:lstStyle/>
          <a:p>
            <a:endParaRPr sz="1588"/>
          </a:p>
        </p:txBody>
      </p:sp>
      <p:sp>
        <p:nvSpPr>
          <p:cNvPr id="42" name="object 5">
            <a:extLst>
              <a:ext uri="{FF2B5EF4-FFF2-40B4-BE49-F238E27FC236}">
                <a16:creationId xmlns:a16="http://schemas.microsoft.com/office/drawing/2014/main" id="{B6A5D7E6-333D-4783-BD2B-C99A1E065654}"/>
              </a:ext>
            </a:extLst>
          </p:cNvPr>
          <p:cNvSpPr/>
          <p:nvPr/>
        </p:nvSpPr>
        <p:spPr>
          <a:xfrm>
            <a:off x="4830334" y="3702953"/>
            <a:ext cx="90857" cy="90868"/>
          </a:xfrm>
          <a:prstGeom prst="rect">
            <a:avLst/>
          </a:prstGeom>
          <a:blipFill>
            <a:blip r:embed="rId4" cstate="print"/>
            <a:stretch>
              <a:fillRect/>
            </a:stretch>
          </a:blipFill>
        </p:spPr>
        <p:txBody>
          <a:bodyPr wrap="square" lIns="0" tIns="0" rIns="0" bIns="0" rtlCol="0"/>
          <a:lstStyle/>
          <a:p>
            <a:endParaRPr sz="1588"/>
          </a:p>
        </p:txBody>
      </p:sp>
      <p:grpSp>
        <p:nvGrpSpPr>
          <p:cNvPr id="49" name="Groupe 48">
            <a:extLst>
              <a:ext uri="{FF2B5EF4-FFF2-40B4-BE49-F238E27FC236}">
                <a16:creationId xmlns:a16="http://schemas.microsoft.com/office/drawing/2014/main" id="{2DF9990A-2704-4737-80BB-FE2ECBB455CF}"/>
              </a:ext>
            </a:extLst>
          </p:cNvPr>
          <p:cNvGrpSpPr/>
          <p:nvPr/>
        </p:nvGrpSpPr>
        <p:grpSpPr>
          <a:xfrm>
            <a:off x="574214" y="4863710"/>
            <a:ext cx="6277546" cy="970074"/>
            <a:chOff x="4793110" y="5242941"/>
            <a:chExt cx="5250050" cy="1136096"/>
          </a:xfrm>
        </p:grpSpPr>
        <p:sp>
          <p:nvSpPr>
            <p:cNvPr id="43" name="object 3">
              <a:extLst>
                <a:ext uri="{FF2B5EF4-FFF2-40B4-BE49-F238E27FC236}">
                  <a16:creationId xmlns:a16="http://schemas.microsoft.com/office/drawing/2014/main" id="{A05B3A7A-2A80-4C62-952B-B00831F5C6E2}"/>
                </a:ext>
              </a:extLst>
            </p:cNvPr>
            <p:cNvSpPr/>
            <p:nvPr/>
          </p:nvSpPr>
          <p:spPr>
            <a:xfrm>
              <a:off x="4793110" y="5384603"/>
              <a:ext cx="90857" cy="90868"/>
            </a:xfrm>
            <a:prstGeom prst="rect">
              <a:avLst/>
            </a:prstGeom>
            <a:blipFill>
              <a:blip r:embed="rId5" cstate="print"/>
              <a:stretch>
                <a:fillRect/>
              </a:stretch>
            </a:blipFill>
          </p:spPr>
          <p:txBody>
            <a:bodyPr wrap="square" lIns="0" tIns="0" rIns="0" bIns="0" rtlCol="0"/>
            <a:lstStyle/>
            <a:p>
              <a:endParaRPr sz="1588"/>
            </a:p>
          </p:txBody>
        </p:sp>
        <p:sp>
          <p:nvSpPr>
            <p:cNvPr id="44" name="object 4">
              <a:extLst>
                <a:ext uri="{FF2B5EF4-FFF2-40B4-BE49-F238E27FC236}">
                  <a16:creationId xmlns:a16="http://schemas.microsoft.com/office/drawing/2014/main" id="{F109D6D1-0071-4326-8051-B958E6FB1355}"/>
                </a:ext>
              </a:extLst>
            </p:cNvPr>
            <p:cNvSpPr/>
            <p:nvPr/>
          </p:nvSpPr>
          <p:spPr>
            <a:xfrm>
              <a:off x="4793112" y="5767964"/>
              <a:ext cx="90857" cy="90868"/>
            </a:xfrm>
            <a:prstGeom prst="rect">
              <a:avLst/>
            </a:prstGeom>
            <a:blipFill>
              <a:blip r:embed="rId3" cstate="print"/>
              <a:stretch>
                <a:fillRect/>
              </a:stretch>
            </a:blipFill>
          </p:spPr>
          <p:txBody>
            <a:bodyPr wrap="square" lIns="0" tIns="0" rIns="0" bIns="0" rtlCol="0"/>
            <a:lstStyle/>
            <a:p>
              <a:endParaRPr sz="1588"/>
            </a:p>
          </p:txBody>
        </p:sp>
        <p:sp>
          <p:nvSpPr>
            <p:cNvPr id="45" name="object 5">
              <a:extLst>
                <a:ext uri="{FF2B5EF4-FFF2-40B4-BE49-F238E27FC236}">
                  <a16:creationId xmlns:a16="http://schemas.microsoft.com/office/drawing/2014/main" id="{AAE51520-EC43-45AA-82C8-F0C2321E86B9}"/>
                </a:ext>
              </a:extLst>
            </p:cNvPr>
            <p:cNvSpPr/>
            <p:nvPr/>
          </p:nvSpPr>
          <p:spPr>
            <a:xfrm>
              <a:off x="4793111" y="6182463"/>
              <a:ext cx="90857" cy="90868"/>
            </a:xfrm>
            <a:prstGeom prst="rect">
              <a:avLst/>
            </a:prstGeom>
            <a:blipFill>
              <a:blip r:embed="rId4" cstate="print"/>
              <a:stretch>
                <a:fillRect/>
              </a:stretch>
            </a:blipFill>
          </p:spPr>
          <p:txBody>
            <a:bodyPr wrap="square" lIns="0" tIns="0" rIns="0" bIns="0" rtlCol="0"/>
            <a:lstStyle/>
            <a:p>
              <a:endParaRPr sz="1588"/>
            </a:p>
          </p:txBody>
        </p:sp>
        <p:sp>
          <p:nvSpPr>
            <p:cNvPr id="46" name="ZoneTexte 45">
              <a:extLst>
                <a:ext uri="{FF2B5EF4-FFF2-40B4-BE49-F238E27FC236}">
                  <a16:creationId xmlns:a16="http://schemas.microsoft.com/office/drawing/2014/main" id="{B0006CB3-4388-4B01-B710-578ABD12E158}"/>
                </a:ext>
              </a:extLst>
            </p:cNvPr>
            <p:cNvSpPr txBox="1"/>
            <p:nvPr/>
          </p:nvSpPr>
          <p:spPr>
            <a:xfrm>
              <a:off x="4965986" y="5242941"/>
              <a:ext cx="4737472" cy="396495"/>
            </a:xfrm>
            <a:prstGeom prst="rect">
              <a:avLst/>
            </a:prstGeom>
            <a:noFill/>
          </p:spPr>
          <p:txBody>
            <a:bodyPr wrap="square" rtlCol="0">
              <a:spAutoFit/>
            </a:bodyPr>
            <a:lstStyle/>
            <a:p>
              <a:r>
                <a:rPr lang="fr-CA" sz="800" dirty="0"/>
                <a:t>Ne répond pas aux attentes du mouvement et a montré des tendances négatives durables qui ne devraient pas être résolues dans un avenir prévisible ou pour lesquelles il n'y a pas de plans de résolution</a:t>
              </a:r>
              <a:endParaRPr lang="fr-CA" dirty="0"/>
            </a:p>
          </p:txBody>
        </p:sp>
        <p:sp>
          <p:nvSpPr>
            <p:cNvPr id="47" name="ZoneTexte 46">
              <a:extLst>
                <a:ext uri="{FF2B5EF4-FFF2-40B4-BE49-F238E27FC236}">
                  <a16:creationId xmlns:a16="http://schemas.microsoft.com/office/drawing/2014/main" id="{03957F9E-0885-432D-B09C-4454FABEDD0F}"/>
                </a:ext>
              </a:extLst>
            </p:cNvPr>
            <p:cNvSpPr txBox="1"/>
            <p:nvPr/>
          </p:nvSpPr>
          <p:spPr>
            <a:xfrm>
              <a:off x="4965986" y="5682672"/>
              <a:ext cx="5077174" cy="396495"/>
            </a:xfrm>
            <a:prstGeom prst="rect">
              <a:avLst/>
            </a:prstGeom>
            <a:noFill/>
          </p:spPr>
          <p:txBody>
            <a:bodyPr wrap="square" rtlCol="0">
              <a:spAutoFit/>
            </a:bodyPr>
            <a:lstStyle/>
            <a:p>
              <a:r>
                <a:rPr lang="fr-CA" sz="800" dirty="0"/>
                <a:t>Ne répond pas aux attentes du mouvement, cependant, la tendance ne suggère pas que des problèmes récurrents existent et une résolution est attendue dans un délai adéquat</a:t>
              </a:r>
              <a:endParaRPr lang="fr-CA" dirty="0"/>
            </a:p>
          </p:txBody>
        </p:sp>
        <p:sp>
          <p:nvSpPr>
            <p:cNvPr id="48" name="ZoneTexte 47">
              <a:extLst>
                <a:ext uri="{FF2B5EF4-FFF2-40B4-BE49-F238E27FC236}">
                  <a16:creationId xmlns:a16="http://schemas.microsoft.com/office/drawing/2014/main" id="{0146FD6A-08F1-49C9-B321-509EA8D18F6A}"/>
                </a:ext>
              </a:extLst>
            </p:cNvPr>
            <p:cNvSpPr txBox="1"/>
            <p:nvPr/>
          </p:nvSpPr>
          <p:spPr>
            <a:xfrm>
              <a:off x="4965986" y="6126721"/>
              <a:ext cx="4684098" cy="252316"/>
            </a:xfrm>
            <a:prstGeom prst="rect">
              <a:avLst/>
            </a:prstGeom>
            <a:noFill/>
          </p:spPr>
          <p:txBody>
            <a:bodyPr wrap="square" rtlCol="0">
              <a:spAutoFit/>
            </a:bodyPr>
            <a:lstStyle/>
            <a:p>
              <a:r>
                <a:rPr lang="fr-CA" sz="800" dirty="0"/>
                <a:t>Répondre ou dépasser les attentes du mouvement, avec la preuve de tendances durables à long terme</a:t>
              </a:r>
              <a:endParaRPr lang="en-US" sz="800" dirty="0"/>
            </a:p>
          </p:txBody>
        </p:sp>
      </p:grpSp>
      <p:sp>
        <p:nvSpPr>
          <p:cNvPr id="53" name="Rectangle 52">
            <a:extLst>
              <a:ext uri="{FF2B5EF4-FFF2-40B4-BE49-F238E27FC236}">
                <a16:creationId xmlns:a16="http://schemas.microsoft.com/office/drawing/2014/main" id="{1EABC411-10CF-494F-8958-2055678FCB38}"/>
              </a:ext>
            </a:extLst>
          </p:cNvPr>
          <p:cNvSpPr/>
          <p:nvPr/>
        </p:nvSpPr>
        <p:spPr>
          <a:xfrm>
            <a:off x="441960" y="244857"/>
            <a:ext cx="11308080" cy="414005"/>
          </a:xfrm>
          <a:prstGeom prst="rect">
            <a:avLst/>
          </a:prstGeom>
          <a:solidFill>
            <a:schemeClr val="bg1">
              <a:lumMod val="95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Arial"/>
              <a:ea typeface="+mn-ea"/>
              <a:cs typeface="+mn-cs"/>
            </a:endParaRPr>
          </a:p>
        </p:txBody>
      </p:sp>
      <p:sp>
        <p:nvSpPr>
          <p:cNvPr id="54" name="Titre 2">
            <a:extLst>
              <a:ext uri="{FF2B5EF4-FFF2-40B4-BE49-F238E27FC236}">
                <a16:creationId xmlns:a16="http://schemas.microsoft.com/office/drawing/2014/main" id="{E3E1A7BF-1E62-4F09-86D2-A57D88CD60E9}"/>
              </a:ext>
            </a:extLst>
          </p:cNvPr>
          <p:cNvSpPr txBox="1">
            <a:spLocks/>
          </p:cNvSpPr>
          <p:nvPr/>
        </p:nvSpPr>
        <p:spPr>
          <a:xfrm>
            <a:off x="540781" y="303909"/>
            <a:ext cx="10941315" cy="450443"/>
          </a:xfrm>
          <a:prstGeom prst="rect">
            <a:avLst/>
          </a:prstGeom>
        </p:spPr>
        <p:txBody>
          <a:bodyPr vert="horz" lIns="0" tIns="0" rIns="0" bIns="0" rtlCol="0" anchor="t" anchorCtr="0">
            <a:noAutofit/>
          </a:bodyPr>
          <a:lstStyle>
            <a:lvl1pPr algn="ctr" defTabSz="913897" rtl="0" eaLnBrk="1" latinLnBrk="0" hangingPunct="1">
              <a:lnSpc>
                <a:spcPct val="80000"/>
              </a:lnSpc>
              <a:spcBef>
                <a:spcPct val="0"/>
              </a:spcBef>
              <a:buNone/>
              <a:defRPr lang="fr-CA" sz="6000" b="0" kern="1200">
                <a:solidFill>
                  <a:schemeClr val="tx1"/>
                </a:solidFill>
                <a:latin typeface="+mj-lt"/>
                <a:ea typeface="+mj-ea"/>
                <a:cs typeface="+mj-cs"/>
              </a:defRPr>
            </a:lvl1pPr>
          </a:lstStyle>
          <a:p>
            <a:pPr algn="l">
              <a:lnSpc>
                <a:spcPct val="90000"/>
              </a:lnSpc>
            </a:pPr>
            <a:r>
              <a:rPr lang="fr-CA" sz="1800" b="1" dirty="0">
                <a:solidFill>
                  <a:srgbClr val="469474"/>
                </a:solidFill>
                <a:latin typeface="Arial" panose="020B0604020202020204" pitchFamily="34" charset="0"/>
                <a:cs typeface="Arial" panose="020B0604020202020204" pitchFamily="34" charset="0"/>
              </a:rPr>
              <a:t>Maquette –Reddition de comptes relatives à la Gestion des risques liées aux tiers (2/2)</a:t>
            </a:r>
          </a:p>
          <a:p>
            <a:pPr algn="l">
              <a:lnSpc>
                <a:spcPct val="90000"/>
              </a:lnSpc>
            </a:pPr>
            <a:br>
              <a:rPr lang="fr-CA" sz="1300" dirty="0">
                <a:solidFill>
                  <a:schemeClr val="accent3"/>
                </a:solidFill>
              </a:rPr>
            </a:br>
            <a:endParaRPr lang="fr-CA" sz="1300" dirty="0">
              <a:solidFill>
                <a:schemeClr val="accent3"/>
              </a:solidFill>
            </a:endParaRPr>
          </a:p>
        </p:txBody>
      </p:sp>
      <p:sp>
        <p:nvSpPr>
          <p:cNvPr id="55" name="ZoneTexte 54">
            <a:extLst>
              <a:ext uri="{FF2B5EF4-FFF2-40B4-BE49-F238E27FC236}">
                <a16:creationId xmlns:a16="http://schemas.microsoft.com/office/drawing/2014/main" id="{59635010-5B86-4288-B511-6FBA4945AA47}"/>
              </a:ext>
            </a:extLst>
          </p:cNvPr>
          <p:cNvSpPr txBox="1"/>
          <p:nvPr/>
        </p:nvSpPr>
        <p:spPr>
          <a:xfrm rot="20799080">
            <a:off x="2739379" y="2087672"/>
            <a:ext cx="7205394" cy="1446550"/>
          </a:xfrm>
          <a:prstGeom prst="rect">
            <a:avLst/>
          </a:prstGeom>
          <a:noFill/>
        </p:spPr>
        <p:txBody>
          <a:bodyPr wrap="square" rtlCol="0">
            <a:spAutoFit/>
          </a:bodyPr>
          <a:lstStyle/>
          <a:p>
            <a:r>
              <a:rPr lang="fr-CA" sz="4400" dirty="0">
                <a:solidFill>
                  <a:srgbClr val="FF0000"/>
                </a:solidFill>
              </a:rPr>
              <a:t>Données fictives pour les bénéfices de la présentation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C6974A8-31FD-438E-A69B-95A6DCBB240A}"/>
              </a:ext>
            </a:extLst>
          </p:cNvPr>
          <p:cNvSpPr>
            <a:spLocks noGrp="1"/>
          </p:cNvSpPr>
          <p:nvPr>
            <p:ph type="sldNum" sz="quarter" idx="12"/>
          </p:nvPr>
        </p:nvSpPr>
        <p:spPr/>
        <p:txBody>
          <a:bodyPr/>
          <a:lstStyle/>
          <a:p>
            <a:fld id="{00EC7536-4046-4F46-856D-63BE82C36B30}" type="slidenum">
              <a:rPr lang="fr-CA" smtClean="0">
                <a:solidFill>
                  <a:srgbClr val="000000">
                    <a:tint val="75000"/>
                  </a:srgbClr>
                </a:solidFill>
              </a:rPr>
              <a:pPr/>
              <a:t>8</a:t>
            </a:fld>
            <a:endParaRPr lang="fr-CA">
              <a:solidFill>
                <a:srgbClr val="000000">
                  <a:tint val="75000"/>
                </a:srgbClr>
              </a:solidFill>
            </a:endParaRPr>
          </a:p>
        </p:txBody>
      </p:sp>
      <p:grpSp>
        <p:nvGrpSpPr>
          <p:cNvPr id="4" name="Groupe 3">
            <a:extLst>
              <a:ext uri="{FF2B5EF4-FFF2-40B4-BE49-F238E27FC236}">
                <a16:creationId xmlns:a16="http://schemas.microsoft.com/office/drawing/2014/main" id="{C67B207B-A347-41C3-970A-FF9A0465EC95}"/>
              </a:ext>
            </a:extLst>
          </p:cNvPr>
          <p:cNvGrpSpPr/>
          <p:nvPr/>
        </p:nvGrpSpPr>
        <p:grpSpPr bwMode="gray">
          <a:xfrm>
            <a:off x="393107" y="1278926"/>
            <a:ext cx="7840076" cy="4922610"/>
            <a:chOff x="767496" y="2801895"/>
            <a:chExt cx="4778736" cy="4074643"/>
          </a:xfrm>
        </p:grpSpPr>
        <p:grpSp>
          <p:nvGrpSpPr>
            <p:cNvPr id="5" name="Groupe 4">
              <a:extLst>
                <a:ext uri="{FF2B5EF4-FFF2-40B4-BE49-F238E27FC236}">
                  <a16:creationId xmlns:a16="http://schemas.microsoft.com/office/drawing/2014/main" id="{52CC9A9E-A8D4-4C06-9E52-6DFC33AF5F1C}"/>
                </a:ext>
              </a:extLst>
            </p:cNvPr>
            <p:cNvGrpSpPr/>
            <p:nvPr/>
          </p:nvGrpSpPr>
          <p:grpSpPr bwMode="gray">
            <a:xfrm>
              <a:off x="2370300" y="3310857"/>
              <a:ext cx="1571964" cy="1139715"/>
              <a:chOff x="2408756" y="3310857"/>
              <a:chExt cx="1571964" cy="1139715"/>
            </a:xfrm>
          </p:grpSpPr>
          <p:sp>
            <p:nvSpPr>
              <p:cNvPr id="31" name="Rectangle 5">
                <a:extLst>
                  <a:ext uri="{FF2B5EF4-FFF2-40B4-BE49-F238E27FC236}">
                    <a16:creationId xmlns:a16="http://schemas.microsoft.com/office/drawing/2014/main" id="{6A1F2AD0-33BB-4F17-B402-C3239CA27DC9}"/>
                  </a:ext>
                </a:extLst>
              </p:cNvPr>
              <p:cNvSpPr>
                <a:spLocks noChangeArrowheads="1"/>
              </p:cNvSpPr>
              <p:nvPr/>
            </p:nvSpPr>
            <p:spPr bwMode="gray">
              <a:xfrm>
                <a:off x="2429543" y="3973568"/>
                <a:ext cx="1473663" cy="341085"/>
              </a:xfrm>
              <a:prstGeom prst="rect">
                <a:avLst/>
              </a:prstGeom>
              <a:solidFill>
                <a:srgbClr val="98C6EA"/>
              </a:solidFill>
              <a:ln w="28575">
                <a:solidFill>
                  <a:schemeClr val="bg1"/>
                </a:solidFill>
                <a:miter lim="800000"/>
                <a:headEnd/>
                <a:tailEnd/>
              </a:ln>
            </p:spPr>
            <p:txBody>
              <a:bodyPr lIns="36000" tIns="36000" rIns="36000" bIns="36000" anchor="ctr">
                <a:noAutofit/>
              </a:bodyPr>
              <a:lstStyle/>
              <a:p>
                <a:pPr algn="l">
                  <a:spcBef>
                    <a:spcPct val="0"/>
                  </a:spcBef>
                </a:pPr>
                <a:endParaRPr lang="en-CA" sz="1100" dirty="0"/>
              </a:p>
            </p:txBody>
          </p:sp>
          <p:sp>
            <p:nvSpPr>
              <p:cNvPr id="32" name="Freeform 8">
                <a:extLst>
                  <a:ext uri="{FF2B5EF4-FFF2-40B4-BE49-F238E27FC236}">
                    <a16:creationId xmlns:a16="http://schemas.microsoft.com/office/drawing/2014/main" id="{1FCA4F69-2D56-4D50-A67D-57AFC7D53C3A}"/>
                  </a:ext>
                </a:extLst>
              </p:cNvPr>
              <p:cNvSpPr>
                <a:spLocks/>
              </p:cNvSpPr>
              <p:nvPr/>
            </p:nvSpPr>
            <p:spPr bwMode="gray">
              <a:xfrm>
                <a:off x="3898692" y="3310857"/>
                <a:ext cx="82028" cy="1139715"/>
              </a:xfrm>
              <a:custGeom>
                <a:avLst/>
                <a:gdLst>
                  <a:gd name="T0" fmla="*/ 52 w 52"/>
                  <a:gd name="T1" fmla="*/ 0 h 679"/>
                  <a:gd name="T2" fmla="*/ 52 w 52"/>
                  <a:gd name="T3" fmla="*/ 230 h 679"/>
                  <a:gd name="T4" fmla="*/ 0 w 52"/>
                  <a:gd name="T5" fmla="*/ 679 h 679"/>
                  <a:gd name="T6" fmla="*/ 0 w 52"/>
                  <a:gd name="T7" fmla="*/ 438 h 679"/>
                  <a:gd name="T8" fmla="*/ 52 w 52"/>
                  <a:gd name="T9" fmla="*/ 0 h 679"/>
                </a:gdLst>
                <a:ahLst/>
                <a:cxnLst>
                  <a:cxn ang="0">
                    <a:pos x="T0" y="T1"/>
                  </a:cxn>
                  <a:cxn ang="0">
                    <a:pos x="T2" y="T3"/>
                  </a:cxn>
                  <a:cxn ang="0">
                    <a:pos x="T4" y="T5"/>
                  </a:cxn>
                  <a:cxn ang="0">
                    <a:pos x="T6" y="T7"/>
                  </a:cxn>
                  <a:cxn ang="0">
                    <a:pos x="T8" y="T9"/>
                  </a:cxn>
                </a:cxnLst>
                <a:rect l="0" t="0" r="r" b="b"/>
                <a:pathLst>
                  <a:path w="52" h="679">
                    <a:moveTo>
                      <a:pt x="52" y="0"/>
                    </a:moveTo>
                    <a:lnTo>
                      <a:pt x="52" y="230"/>
                    </a:lnTo>
                    <a:lnTo>
                      <a:pt x="0" y="679"/>
                    </a:lnTo>
                    <a:lnTo>
                      <a:pt x="0" y="438"/>
                    </a:lnTo>
                    <a:lnTo>
                      <a:pt x="52" y="0"/>
                    </a:lnTo>
                    <a:close/>
                  </a:path>
                </a:pathLst>
              </a:custGeom>
              <a:solidFill>
                <a:srgbClr val="98C6EA"/>
              </a:solidFill>
              <a:ln w="28575" cmpd="sng">
                <a:solidFill>
                  <a:schemeClr val="bg1"/>
                </a:solidFill>
                <a:round/>
                <a:headEnd/>
                <a:tailEnd/>
              </a:ln>
            </p:spPr>
            <p:txBody>
              <a:bodyPr>
                <a:noAutofit/>
              </a:bodyPr>
              <a:lstStyle/>
              <a:p>
                <a:endParaRPr lang="en-CA" dirty="0"/>
              </a:p>
            </p:txBody>
          </p:sp>
          <p:sp>
            <p:nvSpPr>
              <p:cNvPr id="33" name="Freeform 11">
                <a:extLst>
                  <a:ext uri="{FF2B5EF4-FFF2-40B4-BE49-F238E27FC236}">
                    <a16:creationId xmlns:a16="http://schemas.microsoft.com/office/drawing/2014/main" id="{ED62C0B4-BC73-48DB-BC06-9F731D213968}"/>
                  </a:ext>
                </a:extLst>
              </p:cNvPr>
              <p:cNvSpPr>
                <a:spLocks/>
              </p:cNvSpPr>
              <p:nvPr/>
            </p:nvSpPr>
            <p:spPr bwMode="gray">
              <a:xfrm>
                <a:off x="2408756" y="3357074"/>
                <a:ext cx="1567336" cy="617966"/>
              </a:xfrm>
              <a:custGeom>
                <a:avLst/>
                <a:gdLst>
                  <a:gd name="T0" fmla="*/ 1023 w 1023"/>
                  <a:gd name="T1" fmla="*/ 0 h 438"/>
                  <a:gd name="T2" fmla="*/ 138 w 1023"/>
                  <a:gd name="T3" fmla="*/ 0 h 438"/>
                  <a:gd name="T4" fmla="*/ 0 w 1023"/>
                  <a:gd name="T5" fmla="*/ 438 h 438"/>
                  <a:gd name="T6" fmla="*/ 971 w 1023"/>
                  <a:gd name="T7" fmla="*/ 438 h 438"/>
                  <a:gd name="T8" fmla="*/ 1023 w 1023"/>
                  <a:gd name="T9" fmla="*/ 0 h 438"/>
                </a:gdLst>
                <a:ahLst/>
                <a:cxnLst>
                  <a:cxn ang="0">
                    <a:pos x="T0" y="T1"/>
                  </a:cxn>
                  <a:cxn ang="0">
                    <a:pos x="T2" y="T3"/>
                  </a:cxn>
                  <a:cxn ang="0">
                    <a:pos x="T4" y="T5"/>
                  </a:cxn>
                  <a:cxn ang="0">
                    <a:pos x="T6" y="T7"/>
                  </a:cxn>
                  <a:cxn ang="0">
                    <a:pos x="T8" y="T9"/>
                  </a:cxn>
                </a:cxnLst>
                <a:rect l="0" t="0" r="r" b="b"/>
                <a:pathLst>
                  <a:path w="1023" h="438">
                    <a:moveTo>
                      <a:pt x="1023" y="0"/>
                    </a:moveTo>
                    <a:lnTo>
                      <a:pt x="138" y="0"/>
                    </a:lnTo>
                    <a:lnTo>
                      <a:pt x="0" y="438"/>
                    </a:lnTo>
                    <a:lnTo>
                      <a:pt x="971" y="438"/>
                    </a:lnTo>
                    <a:lnTo>
                      <a:pt x="1023" y="0"/>
                    </a:lnTo>
                    <a:close/>
                  </a:path>
                </a:pathLst>
              </a:custGeom>
              <a:solidFill>
                <a:schemeClr val="accent1"/>
              </a:solidFill>
              <a:ln w="28575" cmpd="sng">
                <a:solidFill>
                  <a:schemeClr val="bg1"/>
                </a:solidFill>
                <a:round/>
                <a:headEnd/>
                <a:tailEnd/>
              </a:ln>
            </p:spPr>
            <p:txBody>
              <a:bodyPr>
                <a:noAutofit/>
              </a:bodyPr>
              <a:lstStyle/>
              <a:p>
                <a:r>
                  <a:rPr lang="en-CA" dirty="0"/>
                  <a:t>       </a:t>
                </a:r>
              </a:p>
            </p:txBody>
          </p:sp>
        </p:grpSp>
        <p:grpSp>
          <p:nvGrpSpPr>
            <p:cNvPr id="6" name="Groupe 5">
              <a:extLst>
                <a:ext uri="{FF2B5EF4-FFF2-40B4-BE49-F238E27FC236}">
                  <a16:creationId xmlns:a16="http://schemas.microsoft.com/office/drawing/2014/main" id="{75101202-15E2-445F-B0EB-4D57D2447734}"/>
                </a:ext>
              </a:extLst>
            </p:cNvPr>
            <p:cNvGrpSpPr/>
            <p:nvPr/>
          </p:nvGrpSpPr>
          <p:grpSpPr bwMode="gray">
            <a:xfrm>
              <a:off x="3972029" y="2801895"/>
              <a:ext cx="1574203" cy="962716"/>
              <a:chOff x="3984847" y="2801895"/>
              <a:chExt cx="1574203" cy="962716"/>
            </a:xfrm>
          </p:grpSpPr>
          <p:sp>
            <p:nvSpPr>
              <p:cNvPr id="28" name="Rectangle 6">
                <a:extLst>
                  <a:ext uri="{FF2B5EF4-FFF2-40B4-BE49-F238E27FC236}">
                    <a16:creationId xmlns:a16="http://schemas.microsoft.com/office/drawing/2014/main" id="{37CEAA7D-04B1-47F2-B125-A45BDE4F8309}"/>
                  </a:ext>
                </a:extLst>
              </p:cNvPr>
              <p:cNvSpPr>
                <a:spLocks noChangeArrowheads="1"/>
              </p:cNvSpPr>
              <p:nvPr/>
            </p:nvSpPr>
            <p:spPr bwMode="gray">
              <a:xfrm>
                <a:off x="4028530" y="3427659"/>
                <a:ext cx="1530520" cy="336952"/>
              </a:xfrm>
              <a:prstGeom prst="rect">
                <a:avLst/>
              </a:prstGeom>
              <a:solidFill>
                <a:srgbClr val="00A3A1">
                  <a:alpha val="80000"/>
                </a:srgbClr>
              </a:solidFill>
              <a:ln w="28575">
                <a:solidFill>
                  <a:schemeClr val="bg1"/>
                </a:solidFill>
                <a:miter lim="800000"/>
                <a:headEnd/>
                <a:tailEnd/>
              </a:ln>
            </p:spPr>
            <p:txBody>
              <a:bodyPr lIns="36000" tIns="36000" rIns="36000" bIns="36000" anchor="ctr">
                <a:noAutofit/>
              </a:bodyPr>
              <a:lstStyle/>
              <a:p>
                <a:pPr algn="l">
                  <a:spcBef>
                    <a:spcPct val="0"/>
                  </a:spcBef>
                </a:pPr>
                <a:endParaRPr lang="en-CA" sz="1100" dirty="0"/>
              </a:p>
            </p:txBody>
          </p:sp>
          <p:sp>
            <p:nvSpPr>
              <p:cNvPr id="29" name="Freeform 10">
                <a:extLst>
                  <a:ext uri="{FF2B5EF4-FFF2-40B4-BE49-F238E27FC236}">
                    <a16:creationId xmlns:a16="http://schemas.microsoft.com/office/drawing/2014/main" id="{287EACDA-879D-4EF9-9151-06A461BABF8A}"/>
                  </a:ext>
                </a:extLst>
              </p:cNvPr>
              <p:cNvSpPr>
                <a:spLocks/>
              </p:cNvSpPr>
              <p:nvPr/>
            </p:nvSpPr>
            <p:spPr bwMode="gray">
              <a:xfrm>
                <a:off x="3984847" y="2801895"/>
                <a:ext cx="65658" cy="942716"/>
              </a:xfrm>
              <a:custGeom>
                <a:avLst/>
                <a:gdLst>
                  <a:gd name="T0" fmla="*/ 0 w 58"/>
                  <a:gd name="T1" fmla="*/ 0 h 678"/>
                  <a:gd name="T2" fmla="*/ 0 w 58"/>
                  <a:gd name="T3" fmla="*/ 214 h 678"/>
                  <a:gd name="T4" fmla="*/ 58 w 58"/>
                  <a:gd name="T5" fmla="*/ 678 h 678"/>
                  <a:gd name="T6" fmla="*/ 58 w 58"/>
                  <a:gd name="T7" fmla="*/ 438 h 678"/>
                  <a:gd name="T8" fmla="*/ 0 w 58"/>
                  <a:gd name="T9" fmla="*/ 0 h 678"/>
                </a:gdLst>
                <a:ahLst/>
                <a:cxnLst>
                  <a:cxn ang="0">
                    <a:pos x="T0" y="T1"/>
                  </a:cxn>
                  <a:cxn ang="0">
                    <a:pos x="T2" y="T3"/>
                  </a:cxn>
                  <a:cxn ang="0">
                    <a:pos x="T4" y="T5"/>
                  </a:cxn>
                  <a:cxn ang="0">
                    <a:pos x="T6" y="T7"/>
                  </a:cxn>
                  <a:cxn ang="0">
                    <a:pos x="T8" y="T9"/>
                  </a:cxn>
                </a:cxnLst>
                <a:rect l="0" t="0" r="r" b="b"/>
                <a:pathLst>
                  <a:path w="58" h="678">
                    <a:moveTo>
                      <a:pt x="0" y="0"/>
                    </a:moveTo>
                    <a:lnTo>
                      <a:pt x="0" y="214"/>
                    </a:lnTo>
                    <a:lnTo>
                      <a:pt x="58" y="678"/>
                    </a:lnTo>
                    <a:lnTo>
                      <a:pt x="58" y="438"/>
                    </a:lnTo>
                    <a:lnTo>
                      <a:pt x="0" y="0"/>
                    </a:lnTo>
                    <a:close/>
                  </a:path>
                </a:pathLst>
              </a:custGeom>
              <a:solidFill>
                <a:srgbClr val="00A3A1">
                  <a:alpha val="80000"/>
                </a:srgbClr>
              </a:solidFill>
              <a:ln w="28575" cmpd="sng">
                <a:solidFill>
                  <a:schemeClr val="bg1"/>
                </a:solidFill>
                <a:round/>
                <a:headEnd/>
                <a:tailEnd/>
              </a:ln>
            </p:spPr>
            <p:txBody>
              <a:bodyPr>
                <a:noAutofit/>
              </a:bodyPr>
              <a:lstStyle/>
              <a:p>
                <a:endParaRPr lang="en-CA" dirty="0"/>
              </a:p>
            </p:txBody>
          </p:sp>
          <p:sp>
            <p:nvSpPr>
              <p:cNvPr id="30" name="Freeform 13">
                <a:extLst>
                  <a:ext uri="{FF2B5EF4-FFF2-40B4-BE49-F238E27FC236}">
                    <a16:creationId xmlns:a16="http://schemas.microsoft.com/office/drawing/2014/main" id="{BBAE4492-4694-4110-8C51-CFD65980D649}"/>
                  </a:ext>
                </a:extLst>
              </p:cNvPr>
              <p:cNvSpPr>
                <a:spLocks/>
              </p:cNvSpPr>
              <p:nvPr/>
            </p:nvSpPr>
            <p:spPr bwMode="gray">
              <a:xfrm>
                <a:off x="3984847" y="2808334"/>
                <a:ext cx="1574203" cy="616634"/>
              </a:xfrm>
              <a:custGeom>
                <a:avLst/>
                <a:gdLst>
                  <a:gd name="T0" fmla="*/ 877 w 1029"/>
                  <a:gd name="T1" fmla="*/ 0 h 438"/>
                  <a:gd name="T2" fmla="*/ 0 w 1029"/>
                  <a:gd name="T3" fmla="*/ 0 h 438"/>
                  <a:gd name="T4" fmla="*/ 58 w 1029"/>
                  <a:gd name="T5" fmla="*/ 438 h 438"/>
                  <a:gd name="T6" fmla="*/ 1029 w 1029"/>
                  <a:gd name="T7" fmla="*/ 438 h 438"/>
                  <a:gd name="T8" fmla="*/ 877 w 1029"/>
                  <a:gd name="T9" fmla="*/ 0 h 438"/>
                </a:gdLst>
                <a:ahLst/>
                <a:cxnLst>
                  <a:cxn ang="0">
                    <a:pos x="T0" y="T1"/>
                  </a:cxn>
                  <a:cxn ang="0">
                    <a:pos x="T2" y="T3"/>
                  </a:cxn>
                  <a:cxn ang="0">
                    <a:pos x="T4" y="T5"/>
                  </a:cxn>
                  <a:cxn ang="0">
                    <a:pos x="T6" y="T7"/>
                  </a:cxn>
                  <a:cxn ang="0">
                    <a:pos x="T8" y="T9"/>
                  </a:cxn>
                </a:cxnLst>
                <a:rect l="0" t="0" r="r" b="b"/>
                <a:pathLst>
                  <a:path w="1029" h="438">
                    <a:moveTo>
                      <a:pt x="877" y="0"/>
                    </a:moveTo>
                    <a:lnTo>
                      <a:pt x="0" y="0"/>
                    </a:lnTo>
                    <a:lnTo>
                      <a:pt x="58" y="438"/>
                    </a:lnTo>
                    <a:lnTo>
                      <a:pt x="1029" y="438"/>
                    </a:lnTo>
                    <a:lnTo>
                      <a:pt x="877" y="0"/>
                    </a:lnTo>
                    <a:close/>
                  </a:path>
                </a:pathLst>
              </a:custGeom>
              <a:solidFill>
                <a:schemeClr val="accent4"/>
              </a:solidFill>
              <a:ln w="28575" cmpd="sng">
                <a:solidFill>
                  <a:schemeClr val="bg1"/>
                </a:solidFill>
                <a:round/>
                <a:headEnd/>
                <a:tailEnd/>
              </a:ln>
            </p:spPr>
            <p:txBody>
              <a:bodyPr>
                <a:noAutofit/>
              </a:bodyPr>
              <a:lstStyle/>
              <a:p>
                <a:endParaRPr lang="en-CA" dirty="0"/>
              </a:p>
            </p:txBody>
          </p:sp>
        </p:grpSp>
        <p:grpSp>
          <p:nvGrpSpPr>
            <p:cNvPr id="9" name="Groupe 8">
              <a:extLst>
                <a:ext uri="{FF2B5EF4-FFF2-40B4-BE49-F238E27FC236}">
                  <a16:creationId xmlns:a16="http://schemas.microsoft.com/office/drawing/2014/main" id="{ABB33B1A-BE74-4A33-B439-43319474E3DE}"/>
                </a:ext>
              </a:extLst>
            </p:cNvPr>
            <p:cNvGrpSpPr/>
            <p:nvPr/>
          </p:nvGrpSpPr>
          <p:grpSpPr bwMode="gray">
            <a:xfrm>
              <a:off x="767496" y="3661354"/>
              <a:ext cx="1634515" cy="954918"/>
              <a:chOff x="818771" y="3661354"/>
              <a:chExt cx="1634515" cy="954918"/>
            </a:xfrm>
          </p:grpSpPr>
          <p:sp>
            <p:nvSpPr>
              <p:cNvPr id="20" name="Rectangle 16">
                <a:extLst>
                  <a:ext uri="{FF2B5EF4-FFF2-40B4-BE49-F238E27FC236}">
                    <a16:creationId xmlns:a16="http://schemas.microsoft.com/office/drawing/2014/main" id="{952E9B76-8CF8-47A3-A45E-6E1E667D541A}"/>
                  </a:ext>
                </a:extLst>
              </p:cNvPr>
              <p:cNvSpPr>
                <a:spLocks noChangeArrowheads="1"/>
              </p:cNvSpPr>
              <p:nvPr/>
            </p:nvSpPr>
            <p:spPr bwMode="gray">
              <a:xfrm>
                <a:off x="818771" y="4279320"/>
                <a:ext cx="1437455" cy="336952"/>
              </a:xfrm>
              <a:prstGeom prst="rect">
                <a:avLst/>
              </a:prstGeom>
              <a:solidFill>
                <a:srgbClr val="00338D">
                  <a:alpha val="80000"/>
                </a:srgbClr>
              </a:solidFill>
              <a:ln w="28575">
                <a:solidFill>
                  <a:schemeClr val="bg1"/>
                </a:solidFill>
                <a:miter lim="800000"/>
                <a:headEnd/>
                <a:tailEnd/>
              </a:ln>
            </p:spPr>
            <p:txBody>
              <a:bodyPr lIns="36000" tIns="36000" rIns="36000" bIns="36000" anchor="ctr">
                <a:noAutofit/>
              </a:bodyPr>
              <a:lstStyle/>
              <a:p>
                <a:pPr algn="l">
                  <a:spcBef>
                    <a:spcPct val="0"/>
                  </a:spcBef>
                </a:pPr>
                <a:endParaRPr lang="en-CA" sz="1100" dirty="0"/>
              </a:p>
            </p:txBody>
          </p:sp>
          <p:sp>
            <p:nvSpPr>
              <p:cNvPr id="21" name="Freeform 17">
                <a:extLst>
                  <a:ext uri="{FF2B5EF4-FFF2-40B4-BE49-F238E27FC236}">
                    <a16:creationId xmlns:a16="http://schemas.microsoft.com/office/drawing/2014/main" id="{E62D7067-6DA1-4393-BAB2-A1EC6ECDF390}"/>
                  </a:ext>
                </a:extLst>
              </p:cNvPr>
              <p:cNvSpPr>
                <a:spLocks/>
              </p:cNvSpPr>
              <p:nvPr/>
            </p:nvSpPr>
            <p:spPr bwMode="gray">
              <a:xfrm>
                <a:off x="2256226" y="3661354"/>
                <a:ext cx="197059" cy="954918"/>
              </a:xfrm>
              <a:custGeom>
                <a:avLst/>
                <a:gdLst>
                  <a:gd name="T0" fmla="*/ 140 w 140"/>
                  <a:gd name="T1" fmla="*/ 0 h 679"/>
                  <a:gd name="T2" fmla="*/ 140 w 140"/>
                  <a:gd name="T3" fmla="*/ 216 h 679"/>
                  <a:gd name="T4" fmla="*/ 0 w 140"/>
                  <a:gd name="T5" fmla="*/ 679 h 679"/>
                  <a:gd name="T6" fmla="*/ 0 w 140"/>
                  <a:gd name="T7" fmla="*/ 439 h 679"/>
                  <a:gd name="T8" fmla="*/ 140 w 140"/>
                  <a:gd name="T9" fmla="*/ 0 h 679"/>
                </a:gdLst>
                <a:ahLst/>
                <a:cxnLst>
                  <a:cxn ang="0">
                    <a:pos x="T0" y="T1"/>
                  </a:cxn>
                  <a:cxn ang="0">
                    <a:pos x="T2" y="T3"/>
                  </a:cxn>
                  <a:cxn ang="0">
                    <a:pos x="T4" y="T5"/>
                  </a:cxn>
                  <a:cxn ang="0">
                    <a:pos x="T6" y="T7"/>
                  </a:cxn>
                  <a:cxn ang="0">
                    <a:pos x="T8" y="T9"/>
                  </a:cxn>
                </a:cxnLst>
                <a:rect l="0" t="0" r="r" b="b"/>
                <a:pathLst>
                  <a:path w="140" h="679">
                    <a:moveTo>
                      <a:pt x="140" y="0"/>
                    </a:moveTo>
                    <a:lnTo>
                      <a:pt x="140" y="216"/>
                    </a:lnTo>
                    <a:lnTo>
                      <a:pt x="0" y="679"/>
                    </a:lnTo>
                    <a:lnTo>
                      <a:pt x="0" y="439"/>
                    </a:lnTo>
                    <a:lnTo>
                      <a:pt x="140" y="0"/>
                    </a:lnTo>
                    <a:close/>
                  </a:path>
                </a:pathLst>
              </a:custGeom>
              <a:solidFill>
                <a:srgbClr val="00338D">
                  <a:alpha val="80000"/>
                </a:srgbClr>
              </a:solidFill>
              <a:ln w="28575" cmpd="sng">
                <a:solidFill>
                  <a:schemeClr val="bg1"/>
                </a:solidFill>
                <a:round/>
                <a:headEnd/>
                <a:tailEnd/>
              </a:ln>
            </p:spPr>
            <p:txBody>
              <a:bodyPr>
                <a:noAutofit/>
              </a:bodyPr>
              <a:lstStyle/>
              <a:p>
                <a:endParaRPr lang="en-CA" dirty="0"/>
              </a:p>
            </p:txBody>
          </p:sp>
          <p:sp>
            <p:nvSpPr>
              <p:cNvPr id="22" name="Freeform 18">
                <a:extLst>
                  <a:ext uri="{FF2B5EF4-FFF2-40B4-BE49-F238E27FC236}">
                    <a16:creationId xmlns:a16="http://schemas.microsoft.com/office/drawing/2014/main" id="{3178402D-CEFC-4BE9-97E9-2E9F0FC63D90}"/>
                  </a:ext>
                </a:extLst>
              </p:cNvPr>
              <p:cNvSpPr>
                <a:spLocks/>
              </p:cNvSpPr>
              <p:nvPr/>
            </p:nvSpPr>
            <p:spPr bwMode="gray">
              <a:xfrm>
                <a:off x="818771" y="3661354"/>
                <a:ext cx="1634515" cy="617966"/>
              </a:xfrm>
              <a:custGeom>
                <a:avLst/>
                <a:gdLst>
                  <a:gd name="T0" fmla="*/ 1163 w 1163"/>
                  <a:gd name="T1" fmla="*/ 0 h 439"/>
                  <a:gd name="T2" fmla="*/ 226 w 1163"/>
                  <a:gd name="T3" fmla="*/ 0 h 439"/>
                  <a:gd name="T4" fmla="*/ 0 w 1163"/>
                  <a:gd name="T5" fmla="*/ 439 h 439"/>
                  <a:gd name="T6" fmla="*/ 1023 w 1163"/>
                  <a:gd name="T7" fmla="*/ 439 h 439"/>
                  <a:gd name="T8" fmla="*/ 1163 w 1163"/>
                  <a:gd name="T9" fmla="*/ 0 h 439"/>
                </a:gdLst>
                <a:ahLst/>
                <a:cxnLst>
                  <a:cxn ang="0">
                    <a:pos x="T0" y="T1"/>
                  </a:cxn>
                  <a:cxn ang="0">
                    <a:pos x="T2" y="T3"/>
                  </a:cxn>
                  <a:cxn ang="0">
                    <a:pos x="T4" y="T5"/>
                  </a:cxn>
                  <a:cxn ang="0">
                    <a:pos x="T6" y="T7"/>
                  </a:cxn>
                  <a:cxn ang="0">
                    <a:pos x="T8" y="T9"/>
                  </a:cxn>
                </a:cxnLst>
                <a:rect l="0" t="0" r="r" b="b"/>
                <a:pathLst>
                  <a:path w="1163" h="439">
                    <a:moveTo>
                      <a:pt x="1163" y="0"/>
                    </a:moveTo>
                    <a:lnTo>
                      <a:pt x="226" y="0"/>
                    </a:lnTo>
                    <a:lnTo>
                      <a:pt x="0" y="439"/>
                    </a:lnTo>
                    <a:lnTo>
                      <a:pt x="1023" y="439"/>
                    </a:lnTo>
                    <a:lnTo>
                      <a:pt x="1163" y="0"/>
                    </a:lnTo>
                    <a:close/>
                  </a:path>
                </a:pathLst>
              </a:custGeom>
              <a:solidFill>
                <a:schemeClr val="tx2"/>
              </a:solidFill>
              <a:ln w="28575" cmpd="sng">
                <a:solidFill>
                  <a:schemeClr val="bg1"/>
                </a:solidFill>
                <a:round/>
                <a:headEnd/>
                <a:tailEnd/>
              </a:ln>
            </p:spPr>
            <p:txBody>
              <a:bodyPr>
                <a:noAutofit/>
              </a:bodyPr>
              <a:lstStyle/>
              <a:p>
                <a:r>
                  <a:rPr lang="en-CA" dirty="0"/>
                  <a:t>        </a:t>
                </a:r>
              </a:p>
            </p:txBody>
          </p:sp>
        </p:grpSp>
        <p:sp>
          <p:nvSpPr>
            <p:cNvPr id="11" name="Rectangle 30">
              <a:extLst>
                <a:ext uri="{FF2B5EF4-FFF2-40B4-BE49-F238E27FC236}">
                  <a16:creationId xmlns:a16="http://schemas.microsoft.com/office/drawing/2014/main" id="{C7F70B34-0C29-4C22-B030-AAE4570ECFEA}"/>
                </a:ext>
              </a:extLst>
            </p:cNvPr>
            <p:cNvSpPr>
              <a:spLocks noChangeArrowheads="1"/>
            </p:cNvSpPr>
            <p:nvPr/>
          </p:nvSpPr>
          <p:spPr bwMode="gray">
            <a:xfrm>
              <a:off x="845854" y="4754852"/>
              <a:ext cx="1447756" cy="2114865"/>
            </a:xfrm>
            <a:prstGeom prst="rect">
              <a:avLst/>
            </a:prstGeom>
            <a:noFill/>
            <a:ln>
              <a:solidFill>
                <a:schemeClr val="tx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oAutofit/>
            </a:bodyPr>
            <a:lstStyle/>
            <a:p>
              <a:pPr marL="171450" lvl="2" indent="-171450">
                <a:spcBef>
                  <a:spcPts val="200"/>
                </a:spcBef>
                <a:buFont typeface="Wingdings" panose="05000000000000000000" pitchFamily="2" charset="2"/>
                <a:buChar char="q"/>
              </a:pPr>
              <a:r>
                <a:rPr lang="en-CA" sz="1200" dirty="0">
                  <a:solidFill>
                    <a:srgbClr val="000000"/>
                  </a:solidFill>
                  <a:cs typeface="Arial" pitchFamily="34" charset="0"/>
                </a:rPr>
                <a:t>Un Excellent programme de gestion des risques de Tiers doit s adapter en permanence a un environnement de services de plus en plus changeant et competitif </a:t>
              </a:r>
            </a:p>
          </p:txBody>
        </p:sp>
        <p:sp>
          <p:nvSpPr>
            <p:cNvPr id="13" name="Rectangle 30">
              <a:extLst>
                <a:ext uri="{FF2B5EF4-FFF2-40B4-BE49-F238E27FC236}">
                  <a16:creationId xmlns:a16="http://schemas.microsoft.com/office/drawing/2014/main" id="{D7960793-B471-4964-9D47-C2A53E15BFA3}"/>
                </a:ext>
              </a:extLst>
            </p:cNvPr>
            <p:cNvSpPr>
              <a:spLocks noChangeArrowheads="1"/>
            </p:cNvSpPr>
            <p:nvPr/>
          </p:nvSpPr>
          <p:spPr bwMode="gray">
            <a:xfrm>
              <a:off x="2399671" y="4754852"/>
              <a:ext cx="1457111" cy="2114864"/>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oAutofit/>
            </a:bodyPr>
            <a:lstStyle/>
            <a:p>
              <a:pPr marL="171450" lvl="0" indent="-171450" defTabSz="913607">
                <a:spcBef>
                  <a:spcPct val="10000"/>
                </a:spcBef>
                <a:buClr>
                  <a:srgbClr val="5F5F5F"/>
                </a:buClr>
                <a:buSzPct val="85000"/>
                <a:buFont typeface="Wingdings" panose="05000000000000000000" pitchFamily="2" charset="2"/>
                <a:buChar char="q"/>
              </a:pPr>
              <a:r>
                <a:rPr lang="en-CA" sz="1200" dirty="0" err="1">
                  <a:solidFill>
                    <a:srgbClr val="000000"/>
                  </a:solidFill>
                  <a:cs typeface="Arial" pitchFamily="34" charset="0"/>
                </a:rPr>
                <a:t>Tirer</a:t>
              </a:r>
              <a:r>
                <a:rPr lang="en-CA" sz="1200" dirty="0">
                  <a:solidFill>
                    <a:srgbClr val="000000"/>
                  </a:solidFill>
                  <a:cs typeface="Arial" pitchFamily="34" charset="0"/>
                </a:rPr>
                <a:t> le </a:t>
              </a:r>
              <a:r>
                <a:rPr lang="en-CA" sz="1200" dirty="0" err="1">
                  <a:solidFill>
                    <a:srgbClr val="000000"/>
                  </a:solidFill>
                  <a:cs typeface="Arial" pitchFamily="34" charset="0"/>
                </a:rPr>
                <a:t>meilleur</a:t>
              </a:r>
              <a:r>
                <a:rPr lang="en-CA" sz="1200" dirty="0">
                  <a:solidFill>
                    <a:srgbClr val="000000"/>
                  </a:solidFill>
                  <a:cs typeface="Arial" pitchFamily="34" charset="0"/>
                </a:rPr>
                <a:t> profit des technologies </a:t>
              </a:r>
              <a:r>
                <a:rPr lang="en-CA" sz="1200" dirty="0" err="1">
                  <a:solidFill>
                    <a:srgbClr val="000000"/>
                  </a:solidFill>
                  <a:cs typeface="Arial" pitchFamily="34" charset="0"/>
                </a:rPr>
                <a:t>innovantes</a:t>
              </a:r>
              <a:r>
                <a:rPr lang="en-CA" sz="1200" dirty="0">
                  <a:solidFill>
                    <a:srgbClr val="000000"/>
                  </a:solidFill>
                  <a:cs typeface="Arial" pitchFamily="34" charset="0"/>
                </a:rPr>
                <a:t> et </a:t>
              </a:r>
              <a:r>
                <a:rPr lang="en-CA" sz="1200" dirty="0" err="1">
                  <a:solidFill>
                    <a:srgbClr val="000000"/>
                  </a:solidFill>
                  <a:cs typeface="Arial" pitchFamily="34" charset="0"/>
                </a:rPr>
                <a:t>tendances</a:t>
              </a:r>
              <a:r>
                <a:rPr lang="en-CA" sz="1200" dirty="0">
                  <a:solidFill>
                    <a:srgbClr val="000000"/>
                  </a:solidFill>
                  <a:cs typeface="Arial" pitchFamily="34" charset="0"/>
                </a:rPr>
                <a:t> </a:t>
              </a:r>
              <a:r>
                <a:rPr lang="en-CA" sz="1200" dirty="0" err="1">
                  <a:solidFill>
                    <a:srgbClr val="000000"/>
                  </a:solidFill>
                  <a:cs typeface="Arial" pitchFamily="34" charset="0"/>
                </a:rPr>
                <a:t>emergentes</a:t>
              </a:r>
              <a:r>
                <a:rPr lang="en-CA" sz="1200" dirty="0">
                  <a:solidFill>
                    <a:srgbClr val="000000"/>
                  </a:solidFill>
                  <a:cs typeface="Arial" pitchFamily="34" charset="0"/>
                </a:rPr>
                <a:t> </a:t>
              </a:r>
              <a:r>
                <a:rPr lang="en-CA" sz="1200" dirty="0" err="1">
                  <a:solidFill>
                    <a:srgbClr val="000000"/>
                  </a:solidFill>
                  <a:cs typeface="Arial" pitchFamily="34" charset="0"/>
                </a:rPr>
                <a:t>constitue</a:t>
              </a:r>
              <a:r>
                <a:rPr lang="en-CA" sz="1200" dirty="0">
                  <a:solidFill>
                    <a:srgbClr val="000000"/>
                  </a:solidFill>
                  <a:cs typeface="Arial" pitchFamily="34" charset="0"/>
                </a:rPr>
                <a:t> un bon levier pour </a:t>
              </a:r>
              <a:r>
                <a:rPr lang="en-CA" sz="1200" dirty="0" err="1">
                  <a:solidFill>
                    <a:srgbClr val="000000"/>
                  </a:solidFill>
                  <a:cs typeface="Arial" pitchFamily="34" charset="0"/>
                </a:rPr>
                <a:t>accompagner</a:t>
              </a:r>
              <a:r>
                <a:rPr lang="en-CA" sz="1200" dirty="0">
                  <a:solidFill>
                    <a:srgbClr val="000000"/>
                  </a:solidFill>
                  <a:cs typeface="Arial" pitchFamily="34" charset="0"/>
                </a:rPr>
                <a:t> le </a:t>
              </a:r>
              <a:r>
                <a:rPr lang="en-CA" sz="1200" dirty="0" err="1">
                  <a:solidFill>
                    <a:srgbClr val="000000"/>
                  </a:solidFill>
                  <a:cs typeface="Arial" pitchFamily="34" charset="0"/>
                </a:rPr>
                <a:t>mouvement</a:t>
              </a:r>
              <a:r>
                <a:rPr lang="en-CA" sz="1200" dirty="0">
                  <a:solidFill>
                    <a:srgbClr val="000000"/>
                  </a:solidFill>
                  <a:cs typeface="Arial" pitchFamily="34" charset="0"/>
                </a:rPr>
                <a:t> dans </a:t>
              </a:r>
              <a:r>
                <a:rPr lang="en-CA" sz="1200" dirty="0" err="1">
                  <a:solidFill>
                    <a:srgbClr val="000000"/>
                  </a:solidFill>
                  <a:cs typeface="Arial" pitchFamily="34" charset="0"/>
                </a:rPr>
                <a:t>sa</a:t>
              </a:r>
              <a:r>
                <a:rPr lang="en-CA" sz="1200" dirty="0">
                  <a:solidFill>
                    <a:srgbClr val="000000"/>
                  </a:solidFill>
                  <a:cs typeface="Arial" pitchFamily="34" charset="0"/>
                </a:rPr>
                <a:t> strategie d affaire.</a:t>
              </a:r>
            </a:p>
            <a:p>
              <a:pPr marL="171450" lvl="0" indent="-171450" defTabSz="913607">
                <a:spcBef>
                  <a:spcPct val="10000"/>
                </a:spcBef>
                <a:buClr>
                  <a:srgbClr val="5F5F5F"/>
                </a:buClr>
                <a:buSzPct val="85000"/>
                <a:buFont typeface="Wingdings" panose="05000000000000000000" pitchFamily="2" charset="2"/>
                <a:buChar char="q"/>
              </a:pPr>
              <a:r>
                <a:rPr lang="en-CA" sz="1200" dirty="0">
                  <a:solidFill>
                    <a:srgbClr val="000000"/>
                  </a:solidFill>
                  <a:cs typeface="Arial" pitchFamily="34" charset="0"/>
                </a:rPr>
                <a:t>Nouvelles technologies:</a:t>
              </a:r>
            </a:p>
            <a:p>
              <a:pPr marL="628650" lvl="1" indent="-171450" defTabSz="913607">
                <a:spcBef>
                  <a:spcPct val="10000"/>
                </a:spcBef>
                <a:buClr>
                  <a:srgbClr val="5F5F5F"/>
                </a:buClr>
                <a:buSzPct val="85000"/>
                <a:buFont typeface="Arial" panose="020B0604020202020204" pitchFamily="34" charset="0"/>
                <a:buChar char="•"/>
              </a:pPr>
              <a:r>
                <a:rPr lang="en-CA" sz="1200" dirty="0">
                  <a:solidFill>
                    <a:srgbClr val="000000"/>
                  </a:solidFill>
                  <a:cs typeface="Arial" pitchFamily="34" charset="0"/>
                </a:rPr>
                <a:t>AI/ML</a:t>
              </a:r>
            </a:p>
            <a:p>
              <a:pPr marL="628650" lvl="1" indent="-171450" defTabSz="913607">
                <a:spcBef>
                  <a:spcPct val="10000"/>
                </a:spcBef>
                <a:buClr>
                  <a:srgbClr val="5F5F5F"/>
                </a:buClr>
                <a:buSzPct val="85000"/>
                <a:buFont typeface="Arial" panose="020B0604020202020204" pitchFamily="34" charset="0"/>
                <a:buChar char="•"/>
              </a:pPr>
              <a:r>
                <a:rPr lang="en-CA" sz="1200" dirty="0">
                  <a:solidFill>
                    <a:srgbClr val="000000"/>
                  </a:solidFill>
                  <a:cs typeface="Arial" pitchFamily="34" charset="0"/>
                </a:rPr>
                <a:t>Big Data</a:t>
              </a:r>
            </a:p>
            <a:p>
              <a:pPr marL="628650" lvl="1" indent="-171450" defTabSz="913607">
                <a:spcBef>
                  <a:spcPct val="10000"/>
                </a:spcBef>
                <a:buClr>
                  <a:srgbClr val="5F5F5F"/>
                </a:buClr>
                <a:buSzPct val="85000"/>
                <a:buFont typeface="Arial" panose="020B0604020202020204" pitchFamily="34" charset="0"/>
                <a:buChar char="•"/>
              </a:pPr>
              <a:r>
                <a:rPr lang="en-CA" sz="1200" dirty="0">
                  <a:solidFill>
                    <a:srgbClr val="000000"/>
                  </a:solidFill>
                  <a:cs typeface="Arial" pitchFamily="34" charset="0"/>
                </a:rPr>
                <a:t>Blockchain</a:t>
              </a:r>
            </a:p>
            <a:p>
              <a:pPr marL="628650" lvl="1" indent="-171450" defTabSz="913607">
                <a:spcBef>
                  <a:spcPct val="10000"/>
                </a:spcBef>
                <a:buClr>
                  <a:srgbClr val="5F5F5F"/>
                </a:buClr>
                <a:buSzPct val="85000"/>
                <a:buFont typeface="Arial" panose="020B0604020202020204" pitchFamily="34" charset="0"/>
                <a:buChar char="•"/>
              </a:pPr>
              <a:r>
                <a:rPr lang="en-CA" sz="1200" dirty="0" err="1">
                  <a:solidFill>
                    <a:srgbClr val="000000"/>
                  </a:solidFill>
                  <a:cs typeface="Arial" pitchFamily="34" charset="0"/>
                </a:rPr>
                <a:t>Openbanking</a:t>
              </a:r>
              <a:endParaRPr lang="en-CA" sz="1200" dirty="0">
                <a:solidFill>
                  <a:srgbClr val="000000"/>
                </a:solidFill>
                <a:cs typeface="Arial" pitchFamily="34" charset="0"/>
              </a:endParaRPr>
            </a:p>
            <a:p>
              <a:pPr marL="628650" lvl="1" indent="-171450" defTabSz="913607">
                <a:spcBef>
                  <a:spcPct val="10000"/>
                </a:spcBef>
                <a:buClr>
                  <a:srgbClr val="5F5F5F"/>
                </a:buClr>
                <a:buSzPct val="85000"/>
                <a:buFont typeface="Arial" panose="020B0604020202020204" pitchFamily="34" charset="0"/>
                <a:buChar char="•"/>
              </a:pPr>
              <a:r>
                <a:rPr lang="en-CA" sz="1200" dirty="0">
                  <a:solidFill>
                    <a:srgbClr val="000000"/>
                  </a:solidFill>
                  <a:cs typeface="Arial" pitchFamily="34" charset="0"/>
                </a:rPr>
                <a:t>Application mobile</a:t>
              </a:r>
            </a:p>
            <a:p>
              <a:pPr marL="171450" lvl="0" indent="-171450" defTabSz="913607">
                <a:spcBef>
                  <a:spcPct val="10000"/>
                </a:spcBef>
                <a:buClr>
                  <a:srgbClr val="5F5F5F"/>
                </a:buClr>
                <a:buSzPct val="85000"/>
                <a:buFont typeface="Wingdings" panose="05000000000000000000" pitchFamily="2" charset="2"/>
                <a:buChar char="q"/>
              </a:pPr>
              <a:endParaRPr lang="en-CA" sz="1200" dirty="0">
                <a:solidFill>
                  <a:srgbClr val="000000"/>
                </a:solidFill>
                <a:cs typeface="Arial" pitchFamily="34" charset="0"/>
              </a:endParaRPr>
            </a:p>
          </p:txBody>
        </p:sp>
        <p:sp>
          <p:nvSpPr>
            <p:cNvPr id="15" name="Rectangle 30">
              <a:extLst>
                <a:ext uri="{FF2B5EF4-FFF2-40B4-BE49-F238E27FC236}">
                  <a16:creationId xmlns:a16="http://schemas.microsoft.com/office/drawing/2014/main" id="{0B640F35-F2DD-441C-B7E7-2769BB256F73}"/>
                </a:ext>
              </a:extLst>
            </p:cNvPr>
            <p:cNvSpPr>
              <a:spLocks noChangeArrowheads="1"/>
            </p:cNvSpPr>
            <p:nvPr/>
          </p:nvSpPr>
          <p:spPr bwMode="gray">
            <a:xfrm>
              <a:off x="3985760" y="4754852"/>
              <a:ext cx="1447756" cy="2121686"/>
            </a:xfrm>
            <a:prstGeom prst="rect">
              <a:avLst/>
            </a:prstGeom>
            <a:noFill/>
            <a:ln>
              <a:solidFill>
                <a:srgbClr val="470A68"/>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oAutofit/>
            </a:bodyPr>
            <a:lstStyle/>
            <a:p>
              <a:pPr marL="171450" lvl="0" indent="-171450" defTabSz="913607">
                <a:spcBef>
                  <a:spcPct val="10000"/>
                </a:spcBef>
                <a:buClr>
                  <a:srgbClr val="5F5F5F"/>
                </a:buClr>
                <a:buSzPct val="85000"/>
                <a:buFont typeface="Wingdings" panose="05000000000000000000" pitchFamily="2" charset="2"/>
                <a:buChar char="q"/>
              </a:pPr>
              <a:r>
                <a:rPr lang="fr-CA" sz="1200" dirty="0"/>
                <a:t>Une Excellente gestion des risques de tiers constitue un facteur clef pour:</a:t>
              </a:r>
            </a:p>
            <a:p>
              <a:pPr marL="628650" lvl="1" indent="-171450" defTabSz="913607">
                <a:spcBef>
                  <a:spcPct val="10000"/>
                </a:spcBef>
                <a:buClr>
                  <a:srgbClr val="5F5F5F"/>
                </a:buClr>
                <a:buSzPct val="85000"/>
                <a:buFont typeface="Arial" panose="020B0604020202020204" pitchFamily="34" charset="0"/>
                <a:buChar char="•"/>
              </a:pPr>
              <a:r>
                <a:rPr lang="fr-CA" sz="1200" dirty="0"/>
                <a:t>entreprendre le virage de  la transformation digitale </a:t>
              </a:r>
            </a:p>
            <a:p>
              <a:pPr marL="628650" lvl="1" indent="-171450" defTabSz="913607">
                <a:spcBef>
                  <a:spcPct val="10000"/>
                </a:spcBef>
                <a:buClr>
                  <a:srgbClr val="5F5F5F"/>
                </a:buClr>
                <a:buSzPct val="85000"/>
                <a:buFont typeface="Arial" panose="020B0604020202020204" pitchFamily="34" charset="0"/>
                <a:buChar char="•"/>
              </a:pPr>
              <a:r>
                <a:rPr lang="fr-CA" sz="1200" dirty="0"/>
                <a:t>surmonter avec succès les périodes de  crises (Covid-19)</a:t>
              </a:r>
            </a:p>
            <a:p>
              <a:pPr marL="628650" lvl="1" indent="-171450" defTabSz="913607">
                <a:spcBef>
                  <a:spcPct val="10000"/>
                </a:spcBef>
                <a:buClr>
                  <a:srgbClr val="5F5F5F"/>
                </a:buClr>
                <a:buSzPct val="85000"/>
                <a:buFont typeface="Arial" panose="020B0604020202020204" pitchFamily="34" charset="0"/>
                <a:buChar char="•"/>
              </a:pPr>
              <a:r>
                <a:rPr lang="fr-CA" sz="1200" dirty="0">
                  <a:solidFill>
                    <a:srgbClr val="000000"/>
                  </a:solidFill>
                </a:rPr>
                <a:t>Garantir la résilience de l organisation</a:t>
              </a:r>
              <a:endParaRPr lang="en-CA" sz="1200" dirty="0">
                <a:solidFill>
                  <a:srgbClr val="000000"/>
                </a:solidFill>
              </a:endParaRPr>
            </a:p>
          </p:txBody>
        </p:sp>
      </p:grpSp>
      <p:sp>
        <p:nvSpPr>
          <p:cNvPr id="37" name="ZoneTexte 36">
            <a:extLst>
              <a:ext uri="{FF2B5EF4-FFF2-40B4-BE49-F238E27FC236}">
                <a16:creationId xmlns:a16="http://schemas.microsoft.com/office/drawing/2014/main" id="{1958D1B7-9F2B-46BE-ADE2-4525C2D3A32E}"/>
              </a:ext>
            </a:extLst>
          </p:cNvPr>
          <p:cNvSpPr txBox="1"/>
          <p:nvPr/>
        </p:nvSpPr>
        <p:spPr>
          <a:xfrm>
            <a:off x="936447" y="2502853"/>
            <a:ext cx="1797921" cy="307777"/>
          </a:xfrm>
          <a:prstGeom prst="rect">
            <a:avLst/>
          </a:prstGeom>
          <a:noFill/>
        </p:spPr>
        <p:txBody>
          <a:bodyPr wrap="square" rtlCol="0">
            <a:spAutoFit/>
          </a:bodyPr>
          <a:lstStyle/>
          <a:p>
            <a:r>
              <a:rPr lang="fr-CA" sz="1400" dirty="0"/>
              <a:t>Services des Tiers</a:t>
            </a:r>
          </a:p>
        </p:txBody>
      </p:sp>
      <p:sp>
        <p:nvSpPr>
          <p:cNvPr id="38" name="ZoneTexte 37">
            <a:extLst>
              <a:ext uri="{FF2B5EF4-FFF2-40B4-BE49-F238E27FC236}">
                <a16:creationId xmlns:a16="http://schemas.microsoft.com/office/drawing/2014/main" id="{1670584B-C3D1-4886-9071-D8E125A1C78C}"/>
              </a:ext>
            </a:extLst>
          </p:cNvPr>
          <p:cNvSpPr txBox="1"/>
          <p:nvPr/>
        </p:nvSpPr>
        <p:spPr>
          <a:xfrm>
            <a:off x="3278095" y="2206087"/>
            <a:ext cx="2219712" cy="315871"/>
          </a:xfrm>
          <a:prstGeom prst="rect">
            <a:avLst/>
          </a:prstGeom>
          <a:noFill/>
        </p:spPr>
        <p:txBody>
          <a:bodyPr wrap="square" rtlCol="0">
            <a:spAutoFit/>
          </a:bodyPr>
          <a:lstStyle/>
          <a:p>
            <a:r>
              <a:rPr lang="fr-CA" sz="1400" dirty="0"/>
              <a:t>Innovation &amp; Tendances</a:t>
            </a:r>
          </a:p>
        </p:txBody>
      </p:sp>
      <p:sp>
        <p:nvSpPr>
          <p:cNvPr id="39" name="ZoneTexte 38">
            <a:extLst>
              <a:ext uri="{FF2B5EF4-FFF2-40B4-BE49-F238E27FC236}">
                <a16:creationId xmlns:a16="http://schemas.microsoft.com/office/drawing/2014/main" id="{3298FFEB-3F3F-44E4-A6D6-C4EEAD47A2B6}"/>
              </a:ext>
            </a:extLst>
          </p:cNvPr>
          <p:cNvSpPr txBox="1"/>
          <p:nvPr/>
        </p:nvSpPr>
        <p:spPr>
          <a:xfrm>
            <a:off x="5823528" y="1505295"/>
            <a:ext cx="2183650" cy="307777"/>
          </a:xfrm>
          <a:prstGeom prst="rect">
            <a:avLst/>
          </a:prstGeom>
          <a:noFill/>
        </p:spPr>
        <p:txBody>
          <a:bodyPr wrap="square" rtlCol="0">
            <a:spAutoFit/>
          </a:bodyPr>
          <a:lstStyle/>
          <a:p>
            <a:r>
              <a:rPr lang="fr-CA" sz="1400" dirty="0"/>
              <a:t>Transformation digitale</a:t>
            </a:r>
          </a:p>
        </p:txBody>
      </p:sp>
      <p:sp>
        <p:nvSpPr>
          <p:cNvPr id="42" name="bk object 16">
            <a:extLst>
              <a:ext uri="{FF2B5EF4-FFF2-40B4-BE49-F238E27FC236}">
                <a16:creationId xmlns:a16="http://schemas.microsoft.com/office/drawing/2014/main" id="{CAA7D308-25D0-4861-9B32-1F586DF7AE1E}"/>
              </a:ext>
            </a:extLst>
          </p:cNvPr>
          <p:cNvSpPr/>
          <p:nvPr/>
        </p:nvSpPr>
        <p:spPr>
          <a:xfrm>
            <a:off x="8353683" y="1416045"/>
            <a:ext cx="3624304" cy="295604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7971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3D82300-515F-4EB5-A759-C2E2F0E44194}"/>
              </a:ext>
            </a:extLst>
          </p:cNvPr>
          <p:cNvSpPr>
            <a:spLocks noGrp="1"/>
          </p:cNvSpPr>
          <p:nvPr>
            <p:ph type="sldNum" sz="quarter" idx="10"/>
          </p:nvPr>
        </p:nvSpPr>
        <p:spPr/>
        <p:txBody>
          <a:bodyPr/>
          <a:lstStyle/>
          <a:p>
            <a:fld id="{EC1F1F53-A5CE-4993-8F33-B1AD82010455}" type="slidenum">
              <a:rPr lang="en-CA" smtClean="0">
                <a:latin typeface="Arial Nova Light" panose="020B0304020202020204" pitchFamily="34" charset="0"/>
              </a:rPr>
              <a:t>9</a:t>
            </a:fld>
            <a:endParaRPr lang="en-CA" dirty="0">
              <a:latin typeface="Arial Nova Light" panose="020B0304020202020204" pitchFamily="34" charset="0"/>
            </a:endParaRPr>
          </a:p>
        </p:txBody>
      </p:sp>
      <p:sp>
        <p:nvSpPr>
          <p:cNvPr id="3" name="ZoneTexte 2">
            <a:extLst>
              <a:ext uri="{FF2B5EF4-FFF2-40B4-BE49-F238E27FC236}">
                <a16:creationId xmlns:a16="http://schemas.microsoft.com/office/drawing/2014/main" id="{495D5F3E-AC8B-4FBD-B276-C8CBEC168740}"/>
              </a:ext>
            </a:extLst>
          </p:cNvPr>
          <p:cNvSpPr txBox="1"/>
          <p:nvPr/>
        </p:nvSpPr>
        <p:spPr>
          <a:xfrm>
            <a:off x="0" y="2751893"/>
            <a:ext cx="12192000" cy="646331"/>
          </a:xfrm>
          <a:prstGeom prst="rect">
            <a:avLst/>
          </a:prstGeom>
          <a:noFill/>
        </p:spPr>
        <p:txBody>
          <a:bodyPr wrap="square" rtlCol="0">
            <a:spAutoFit/>
          </a:bodyPr>
          <a:lstStyle/>
          <a:p>
            <a:pPr algn="ctr"/>
            <a:r>
              <a:rPr lang="fr-CA" sz="3600" dirty="0">
                <a:solidFill>
                  <a:schemeClr val="bg1"/>
                </a:solidFill>
                <a:latin typeface="Arial Nova Light" panose="020B0304020202020204" pitchFamily="34" charset="0"/>
                <a:cs typeface="Calibri" panose="020F0502020204030204" pitchFamily="34" charset="0"/>
              </a:rPr>
              <a:t>Annexe</a:t>
            </a:r>
          </a:p>
        </p:txBody>
      </p:sp>
    </p:spTree>
    <p:extLst>
      <p:ext uri="{BB962C8B-B14F-4D97-AF65-F5344CB8AC3E}">
        <p14:creationId xmlns:p14="http://schemas.microsoft.com/office/powerpoint/2010/main" val="352652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NUM" val="7"/>
</p:tagLst>
</file>

<file path=ppt/tags/tag12.xml><?xml version="1.0" encoding="utf-8"?>
<p:tagLst xmlns:a="http://schemas.openxmlformats.org/drawingml/2006/main" xmlns:r="http://schemas.openxmlformats.org/officeDocument/2006/relationships" xmlns:p="http://schemas.openxmlformats.org/presentationml/2006/main">
  <p:tag name="NUM" val="8"/>
</p:tagLst>
</file>

<file path=ppt/tags/tag13.xml><?xml version="1.0" encoding="utf-8"?>
<p:tagLst xmlns:a="http://schemas.openxmlformats.org/drawingml/2006/main" xmlns:r="http://schemas.openxmlformats.org/officeDocument/2006/relationships" xmlns:p="http://schemas.openxmlformats.org/presentationml/2006/main">
  <p:tag name="NUM" val="9"/>
</p:tagLst>
</file>

<file path=ppt/tags/tag14.xml><?xml version="1.0" encoding="utf-8"?>
<p:tagLst xmlns:a="http://schemas.openxmlformats.org/drawingml/2006/main" xmlns:r="http://schemas.openxmlformats.org/officeDocument/2006/relationships" xmlns:p="http://schemas.openxmlformats.org/presentationml/2006/main">
  <p:tag name="NUM" val="10"/>
</p:tagLst>
</file>

<file path=ppt/tags/tag15.xml><?xml version="1.0" encoding="utf-8"?>
<p:tagLst xmlns:a="http://schemas.openxmlformats.org/drawingml/2006/main" xmlns:r="http://schemas.openxmlformats.org/officeDocument/2006/relationships" xmlns:p="http://schemas.openxmlformats.org/presentationml/2006/main">
  <p:tag name="NUM" val="11"/>
</p:tagLst>
</file>

<file path=ppt/tags/tag16.xml><?xml version="1.0" encoding="utf-8"?>
<p:tagLst xmlns:a="http://schemas.openxmlformats.org/drawingml/2006/main" xmlns:r="http://schemas.openxmlformats.org/officeDocument/2006/relationships" xmlns:p="http://schemas.openxmlformats.org/presentationml/2006/main">
  <p:tag name="NUM" val="12"/>
</p:tagLst>
</file>

<file path=ppt/tags/tag17.xml><?xml version="1.0" encoding="utf-8"?>
<p:tagLst xmlns:a="http://schemas.openxmlformats.org/drawingml/2006/main" xmlns:r="http://schemas.openxmlformats.org/officeDocument/2006/relationships" xmlns:p="http://schemas.openxmlformats.org/presentationml/2006/main">
  <p:tag name="NUM" val="13"/>
</p:tagLst>
</file>

<file path=ppt/tags/tag18.xml><?xml version="1.0" encoding="utf-8"?>
<p:tagLst xmlns:a="http://schemas.openxmlformats.org/drawingml/2006/main" xmlns:r="http://schemas.openxmlformats.org/officeDocument/2006/relationships" xmlns:p="http://schemas.openxmlformats.org/presentationml/2006/main">
  <p:tag name="NUM" val="14"/>
</p:tagLst>
</file>

<file path=ppt/tags/tag19.xml><?xml version="1.0" encoding="utf-8"?>
<p:tagLst xmlns:a="http://schemas.openxmlformats.org/drawingml/2006/main" xmlns:r="http://schemas.openxmlformats.org/officeDocument/2006/relationships" xmlns:p="http://schemas.openxmlformats.org/presentationml/2006/main">
  <p:tag name="NUM" val="15"/>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NUM" val="16"/>
</p:tagLst>
</file>

<file path=ppt/tags/tag21.xml><?xml version="1.0" encoding="utf-8"?>
<p:tagLst xmlns:a="http://schemas.openxmlformats.org/drawingml/2006/main" xmlns:r="http://schemas.openxmlformats.org/officeDocument/2006/relationships" xmlns:p="http://schemas.openxmlformats.org/presentationml/2006/main">
  <p:tag name="NUM" val="17"/>
</p:tagLst>
</file>

<file path=ppt/tags/tag22.xml><?xml version="1.0" encoding="utf-8"?>
<p:tagLst xmlns:a="http://schemas.openxmlformats.org/drawingml/2006/main" xmlns:r="http://schemas.openxmlformats.org/officeDocument/2006/relationships" xmlns:p="http://schemas.openxmlformats.org/presentationml/2006/main">
  <p:tag name="NUM" val="18"/>
</p:tagLst>
</file>

<file path=ppt/tags/tag23.xml><?xml version="1.0" encoding="utf-8"?>
<p:tagLst xmlns:a="http://schemas.openxmlformats.org/drawingml/2006/main" xmlns:r="http://schemas.openxmlformats.org/officeDocument/2006/relationships" xmlns:p="http://schemas.openxmlformats.org/presentationml/2006/main">
  <p:tag name="NUM" val="19"/>
</p:tagLst>
</file>

<file path=ppt/tags/tag24.xml><?xml version="1.0" encoding="utf-8"?>
<p:tagLst xmlns:a="http://schemas.openxmlformats.org/drawingml/2006/main" xmlns:r="http://schemas.openxmlformats.org/officeDocument/2006/relationships" xmlns:p="http://schemas.openxmlformats.org/presentationml/2006/main">
  <p:tag name="NUM" val="20"/>
</p:tagLst>
</file>

<file path=ppt/tags/tag25.xml><?xml version="1.0" encoding="utf-8"?>
<p:tagLst xmlns:a="http://schemas.openxmlformats.org/drawingml/2006/main" xmlns:r="http://schemas.openxmlformats.org/officeDocument/2006/relationships" xmlns:p="http://schemas.openxmlformats.org/presentationml/2006/main">
  <p:tag name="NUM" val="21"/>
</p:tagLst>
</file>

<file path=ppt/tags/tag26.xml><?xml version="1.0" encoding="utf-8"?>
<p:tagLst xmlns:a="http://schemas.openxmlformats.org/drawingml/2006/main" xmlns:r="http://schemas.openxmlformats.org/officeDocument/2006/relationships" xmlns:p="http://schemas.openxmlformats.org/presentationml/2006/main">
  <p:tag name="NUM" val="22"/>
</p:tagLst>
</file>

<file path=ppt/tags/tag27.xml><?xml version="1.0" encoding="utf-8"?>
<p:tagLst xmlns:a="http://schemas.openxmlformats.org/drawingml/2006/main" xmlns:r="http://schemas.openxmlformats.org/officeDocument/2006/relationships" xmlns:p="http://schemas.openxmlformats.org/presentationml/2006/main">
  <p:tag name="NUM" val="23"/>
</p:tagLst>
</file>

<file path=ppt/tags/tag28.xml><?xml version="1.0" encoding="utf-8"?>
<p:tagLst xmlns:a="http://schemas.openxmlformats.org/drawingml/2006/main" xmlns:r="http://schemas.openxmlformats.org/officeDocument/2006/relationships" xmlns:p="http://schemas.openxmlformats.org/presentationml/2006/main">
  <p:tag name="NUM" val="24"/>
</p:tagLst>
</file>

<file path=ppt/tags/tag29.xml><?xml version="1.0" encoding="utf-8"?>
<p:tagLst xmlns:a="http://schemas.openxmlformats.org/drawingml/2006/main" xmlns:r="http://schemas.openxmlformats.org/officeDocument/2006/relationships" xmlns:p="http://schemas.openxmlformats.org/presentationml/2006/main">
  <p:tag name="NUM" val="25"/>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26"/>
</p:tagLst>
</file>

<file path=ppt/tags/tag31.xml><?xml version="1.0" encoding="utf-8"?>
<p:tagLst xmlns:a="http://schemas.openxmlformats.org/drawingml/2006/main" xmlns:r="http://schemas.openxmlformats.org/officeDocument/2006/relationships" xmlns:p="http://schemas.openxmlformats.org/presentationml/2006/main">
  <p:tag name="NUM" val="27"/>
</p:tagLst>
</file>

<file path=ppt/tags/tag32.xml><?xml version="1.0" encoding="utf-8"?>
<p:tagLst xmlns:a="http://schemas.openxmlformats.org/drawingml/2006/main" xmlns:r="http://schemas.openxmlformats.org/officeDocument/2006/relationships" xmlns:p="http://schemas.openxmlformats.org/presentationml/2006/main">
  <p:tag name="NUM" val="28"/>
</p:tagLst>
</file>

<file path=ppt/tags/tag33.xml><?xml version="1.0" encoding="utf-8"?>
<p:tagLst xmlns:a="http://schemas.openxmlformats.org/drawingml/2006/main" xmlns:r="http://schemas.openxmlformats.org/officeDocument/2006/relationships" xmlns:p="http://schemas.openxmlformats.org/presentationml/2006/main">
  <p:tag name="NUM" val="29"/>
</p:tagLst>
</file>

<file path=ppt/tags/tag34.xml><?xml version="1.0" encoding="utf-8"?>
<p:tagLst xmlns:a="http://schemas.openxmlformats.org/drawingml/2006/main" xmlns:r="http://schemas.openxmlformats.org/officeDocument/2006/relationships" xmlns:p="http://schemas.openxmlformats.org/presentationml/2006/main">
  <p:tag name="NUM" val="30"/>
</p:tagLst>
</file>

<file path=ppt/tags/tag35.xml><?xml version="1.0" encoding="utf-8"?>
<p:tagLst xmlns:a="http://schemas.openxmlformats.org/drawingml/2006/main" xmlns:r="http://schemas.openxmlformats.org/officeDocument/2006/relationships" xmlns:p="http://schemas.openxmlformats.org/presentationml/2006/main">
  <p:tag name="NUM" val="31"/>
</p:tagLst>
</file>

<file path=ppt/tags/tag36.xml><?xml version="1.0" encoding="utf-8"?>
<p:tagLst xmlns:a="http://schemas.openxmlformats.org/drawingml/2006/main" xmlns:r="http://schemas.openxmlformats.org/officeDocument/2006/relationships" xmlns:p="http://schemas.openxmlformats.org/presentationml/2006/main">
  <p:tag name="NUM" val="32"/>
</p:tagLst>
</file>

<file path=ppt/tags/tag37.xml><?xml version="1.0" encoding="utf-8"?>
<p:tagLst xmlns:a="http://schemas.openxmlformats.org/drawingml/2006/main" xmlns:r="http://schemas.openxmlformats.org/officeDocument/2006/relationships" xmlns:p="http://schemas.openxmlformats.org/presentationml/2006/main">
  <p:tag name="NUM" val="33"/>
</p:tagLst>
</file>

<file path=ppt/tags/tag38.xml><?xml version="1.0" encoding="utf-8"?>
<p:tagLst xmlns:a="http://schemas.openxmlformats.org/drawingml/2006/main" xmlns:r="http://schemas.openxmlformats.org/officeDocument/2006/relationships" xmlns:p="http://schemas.openxmlformats.org/presentationml/2006/main">
  <p:tag name="NUM" val="34"/>
</p:tagLst>
</file>

<file path=ppt/tags/tag39.xml><?xml version="1.0" encoding="utf-8"?>
<p:tagLst xmlns:a="http://schemas.openxmlformats.org/drawingml/2006/main" xmlns:r="http://schemas.openxmlformats.org/officeDocument/2006/relationships" xmlns:p="http://schemas.openxmlformats.org/presentationml/2006/main">
  <p:tag name="NUM" val="35"/>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40.xml><?xml version="1.0" encoding="utf-8"?>
<p:tagLst xmlns:a="http://schemas.openxmlformats.org/drawingml/2006/main" xmlns:r="http://schemas.openxmlformats.org/officeDocument/2006/relationships" xmlns:p="http://schemas.openxmlformats.org/presentationml/2006/main">
  <p:tag name="NUM" val="36"/>
</p:tagLst>
</file>

<file path=ppt/tags/tag41.xml><?xml version="1.0" encoding="utf-8"?>
<p:tagLst xmlns:a="http://schemas.openxmlformats.org/drawingml/2006/main" xmlns:r="http://schemas.openxmlformats.org/officeDocument/2006/relationships" xmlns:p="http://schemas.openxmlformats.org/presentationml/2006/main">
  <p:tag name="NUM" val="37"/>
</p:tagLst>
</file>

<file path=ppt/tags/tag42.xml><?xml version="1.0" encoding="utf-8"?>
<p:tagLst xmlns:a="http://schemas.openxmlformats.org/drawingml/2006/main" xmlns:r="http://schemas.openxmlformats.org/officeDocument/2006/relationships" xmlns:p="http://schemas.openxmlformats.org/presentationml/2006/main">
  <p:tag name="NUM" val="5"/>
</p:tagLst>
</file>

<file path=ppt/tags/tag5.xml><?xml version="1.0" encoding="utf-8"?>
<p:tagLst xmlns:a="http://schemas.openxmlformats.org/drawingml/2006/main" xmlns:r="http://schemas.openxmlformats.org/officeDocument/2006/relationships" xmlns:p="http://schemas.openxmlformats.org/presentationml/2006/main">
  <p:tag name="NUM" val="3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NUM" val="1"/>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3C8.2ItHYdxsIeiSN9O2Sg"/>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5"/>
</p:tagLst>
</file>

<file path=ppt/theme/theme1.xml><?xml version="1.0" encoding="utf-8"?>
<a:theme xmlns:a="http://schemas.openxmlformats.org/drawingml/2006/main" name="1_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2.xml><?xml version="1.0" encoding="utf-8"?>
<a:theme xmlns:a="http://schemas.openxmlformats.org/drawingml/2006/main" name="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3.xml><?xml version="1.0" encoding="utf-8"?>
<a:theme xmlns:a="http://schemas.openxmlformats.org/drawingml/2006/main" name="Exemples 16_9">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Exemple-16_9.potx" id="{0AB5FE7D-39C4-4BB0-881A-1D57C06C9555}" vid="{EB461AE8-88DE-4F87-A418-96C90F990C4B}"/>
    </a:ext>
  </a:extLst>
</a:theme>
</file>

<file path=ppt/theme/theme4.xml><?xml version="1.0" encoding="utf-8"?>
<a:theme xmlns:a="http://schemas.openxmlformats.org/drawingml/2006/main" name="2_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5.xml><?xml version="1.0" encoding="utf-8"?>
<a:theme xmlns:a="http://schemas.openxmlformats.org/drawingml/2006/main" name="3_Desjardins2018_4_3_V1">
  <a:themeElements>
    <a:clrScheme name="Desjardins (maquette)">
      <a:dk1>
        <a:srgbClr val="000000"/>
      </a:dk1>
      <a:lt1>
        <a:srgbClr val="FFFFFF"/>
      </a:lt1>
      <a:dk2>
        <a:srgbClr val="CCE7DC"/>
      </a:dk2>
      <a:lt2>
        <a:srgbClr val="A0D955"/>
      </a:lt2>
      <a:accent1>
        <a:srgbClr val="008C53"/>
      </a:accent1>
      <a:accent2>
        <a:srgbClr val="969696"/>
      </a:accent2>
      <a:accent3>
        <a:srgbClr val="5F5F5F"/>
      </a:accent3>
      <a:accent4>
        <a:srgbClr val="74B553"/>
      </a:accent4>
      <a:accent5>
        <a:srgbClr val="F8B307"/>
      </a:accent5>
      <a:accent6>
        <a:srgbClr val="53C988"/>
      </a:accent6>
      <a:hlink>
        <a:srgbClr val="D66F36"/>
      </a:hlink>
      <a:folHlink>
        <a:srgbClr val="F09D5E"/>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jardins-4_3.potx" id="{C2D01611-ADA8-4AB3-B327-26024D671896}" vid="{A9AC9745-AF3E-487E-A9BE-06D7379BBC38}"/>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KPMG Engagement Document" ma:contentTypeID="0x0101003FD9BD0E18176D4FA4358D86B30BB4D80200224E96DAABD95C4589EE3E35AC60D807" ma:contentTypeVersion="4" ma:contentTypeDescription="" ma:contentTypeScope="" ma:versionID="15e7cd3fb58ea3d8503a356b1f5ddc9c">
  <xsd:schema xmlns:xsd="http://www.w3.org/2001/XMLSchema" xmlns:xs="http://www.w3.org/2001/XMLSchema" xmlns:p="http://schemas.microsoft.com/office/2006/metadata/properties" xmlns:ns2="7a8708e8-a7b1-48e4-a95e-1a4664bffb5d" xmlns:ns4="2802a09a-2616-420d-b7de-922dd140fd37" targetNamespace="http://schemas.microsoft.com/office/2006/metadata/properties" ma:root="true" ma:fieldsID="c8b5551254cdc01c9a8a87e66439b15b" ns2:_="" ns4:_="">
    <xsd:import namespace="7a8708e8-a7b1-48e4-a95e-1a4664bffb5d"/>
    <xsd:import namespace="2802a09a-2616-420d-b7de-922dd140fd37"/>
    <xsd:element name="properties">
      <xsd:complexType>
        <xsd:sequence>
          <xsd:element name="documentManagement">
            <xsd:complexType>
              <xsd:all>
                <xsd:element ref="ns2:engname" minOccurs="0"/>
                <xsd:element ref="ns2:KPMGDocStatus" minOccurs="0"/>
                <xsd:element ref="ns2:c4cf5cecf4f54657945a2f4588401a68" minOccurs="0"/>
                <xsd:element ref="ns2:l8f0a71c47eb4bed978b885734e0aaa0" minOccurs="0"/>
                <xsd:element ref="ns2:df5b683435684ee3be1af0eef190bac7" minOccurs="0"/>
                <xsd:element ref="ns2:n175d4bc2e5742d8bdc6e10036226be0" minOccurs="0"/>
                <xsd:element ref="ns2:TaxCatchAll" minOccurs="0"/>
                <xsd:element ref="ns2:TaxKeywordTaxHTField" minOccurs="0"/>
                <xsd:element ref="ns2:TaxCatchAllLabel" minOccurs="0"/>
                <xsd:element ref="ns2:e153b20188154f8b8009ff191a318f42"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708e8-a7b1-48e4-a95e-1a4664bffb5d" elementFormDefault="qualified">
    <xsd:import namespace="http://schemas.microsoft.com/office/2006/documentManagement/types"/>
    <xsd:import namespace="http://schemas.microsoft.com/office/infopath/2007/PartnerControls"/>
    <xsd:element name="engname" ma:index="3" nillable="true" ma:displayName="Engagement Name" ma:description="" ma:internalName="engname" ma:readOnly="false">
      <xsd:simpleType>
        <xsd:restriction base="dms:Text"/>
      </xsd:simpleType>
    </xsd:element>
    <xsd:element name="KPMGDocStatus" ma:index="8" nillable="true" ma:displayName="Document Status" ma:description="Status of Document" ma:format="Dropdown" ma:internalName="KPMGDocStatus">
      <xsd:simpleType>
        <xsd:restriction base="dms:Choice">
          <xsd:enumeration value="Approved/Approuvé"/>
          <xsd:enumeration value="Efiled/Transmis par voie électronique"/>
          <xsd:enumeration value="Follow Up/À suivre"/>
          <xsd:enumeration value="Information Only/À titre d'information"/>
          <xsd:enumeration value="Paper Filed/Produit en format papier"/>
          <xsd:enumeration value="Pending/En attente"/>
          <xsd:enumeration value="Prepared/Préparé"/>
          <xsd:enumeration value="Reviewed/Revu"/>
          <xsd:enumeration value="In Preparation/En préparation"/>
          <xsd:enumeration value="In Review/En révision"/>
          <xsd:enumeration value="In Partner Review/En révision (associé)"/>
          <xsd:enumeration value="In Progress"/>
        </xsd:restriction>
      </xsd:simpleType>
    </xsd:element>
    <xsd:element name="c4cf5cecf4f54657945a2f4588401a68" ma:index="12" nillable="true" ma:taxonomy="true" ma:internalName="c4cf5cecf4f54657945a2f4588401a68" ma:taxonomyFieldName="market" ma:displayName="Market" ma:readOnly="false" ma:fieldId="{c4cf5cec-f4f5-4657-945a-2f4588401a68}" ma:sspId="015c5536-8aef-4f54-84d3-0887bdbac016" ma:termSetId="25f35519-5b5c-42d1-9658-76bd7ca4f9e2" ma:anchorId="00000000-0000-0000-0000-000000000000" ma:open="false" ma:isKeyword="false">
      <xsd:complexType>
        <xsd:sequence>
          <xsd:element ref="pc:Terms" minOccurs="0" maxOccurs="1"/>
        </xsd:sequence>
      </xsd:complexType>
    </xsd:element>
    <xsd:element name="l8f0a71c47eb4bed978b885734e0aaa0" ma:index="14" nillable="true" ma:taxonomy="true" ma:internalName="l8f0a71c47eb4bed978b885734e0aaa0" ma:taxonomyFieldName="serviceline" ma:displayName="Service Line" ma:readOnly="false" ma:default="" ma:fieldId="{58f0a71c-47eb-4bed-978b-885734e0aaa0}" ma:sspId="015c5536-8aef-4f54-84d3-0887bdbac016" ma:termSetId="d4c9480e-1fa7-4f96-bac2-c7bd9c155118" ma:anchorId="00000000-0000-0000-0000-000000000000" ma:open="false" ma:isKeyword="false">
      <xsd:complexType>
        <xsd:sequence>
          <xsd:element ref="pc:Terms" minOccurs="0" maxOccurs="1"/>
        </xsd:sequence>
      </xsd:complexType>
    </xsd:element>
    <xsd:element name="df5b683435684ee3be1af0eef190bac7" ma:index="16" nillable="true" ma:taxonomy="true" ma:internalName="df5b683435684ee3be1af0eef190bac7" ma:taxonomyFieldName="KPMGDocType" ma:displayName="Document Type" ma:readOnly="false" ma:default="" ma:fieldId="{df5b6834-3568-4ee3-be1a-f0eef190bac7}" ma:sspId="015c5536-8aef-4f54-84d3-0887bdbac016" ma:termSetId="4724a380-c3f2-4d2a-b2ea-c6f003c9501c" ma:anchorId="00000000-0000-0000-0000-000000000000" ma:open="false" ma:isKeyword="false">
      <xsd:complexType>
        <xsd:sequence>
          <xsd:element ref="pc:Terms" minOccurs="0" maxOccurs="1"/>
        </xsd:sequence>
      </xsd:complexType>
    </xsd:element>
    <xsd:element name="n175d4bc2e5742d8bdc6e10036226be0" ma:index="18" nillable="true" ma:taxonomy="true" ma:internalName="n175d4bc2e5742d8bdc6e10036226be0" ma:taxonomyFieldName="client" ma:displayName="Client Name" ma:readOnly="false" ma:default="" ma:fieldId="{7175d4bc-2e57-42d8-bdc6-e10036226be0}" ma:sspId="015c5536-8aef-4f54-84d3-0887bdbac016" ma:termSetId="eccc2c39-1589-4a23-b68e-245c48959967" ma:anchorId="00000000-0000-0000-0000-000000000000" ma:open="false" ma:isKeyword="false">
      <xsd:complexType>
        <xsd:sequence>
          <xsd:element ref="pc:Terms" minOccurs="0" maxOccurs="1"/>
        </xsd:sequence>
      </xsd:complexType>
    </xsd:element>
    <xsd:element name="TaxCatchAll" ma:index="19" nillable="true" ma:displayName="Taxonomy Catch All Column" ma:description="" ma:hidden="true" ma:list="{113ca876-b4da-4c63-a7f1-6e96912c46e6}" ma:internalName="TaxCatchAll" ma:showField="CatchAllData" ma:web="2802a09a-2616-420d-b7de-922dd140fd37">
      <xsd:complexType>
        <xsd:complexContent>
          <xsd:extension base="dms:MultiChoiceLookup">
            <xsd:sequence>
              <xsd:element name="Value" type="dms:Lookup" maxOccurs="unbounded" minOccurs="0" nillable="true"/>
            </xsd:sequence>
          </xsd:extension>
        </xsd:complexContent>
      </xsd:complexType>
    </xsd:element>
    <xsd:element name="TaxKeywordTaxHTField" ma:index="20" nillable="true" ma:taxonomy="true" ma:internalName="TaxKeywordTaxHTField" ma:taxonomyFieldName="TaxKeyword" ma:displayName="Enterprise Keywords" ma:readOnly="false" ma:fieldId="{23f27201-bee3-471e-b2e7-b64fd8b7ca38}" ma:taxonomyMulti="true" ma:sspId="015c5536-8aef-4f54-84d3-0887bdbac016" ma:termSetId="00000000-0000-0000-0000-000000000000" ma:anchorId="00000000-0000-0000-0000-000000000000" ma:open="true" ma:isKeyword="true">
      <xsd:complexType>
        <xsd:sequence>
          <xsd:element ref="pc:Terms" minOccurs="0" maxOccurs="1"/>
        </xsd:sequence>
      </xsd:complexType>
    </xsd:element>
    <xsd:element name="TaxCatchAllLabel" ma:index="21" nillable="true" ma:displayName="Taxonomy Catch All Column1" ma:description="" ma:hidden="true" ma:list="{113ca876-b4da-4c63-a7f1-6e96912c46e6}" ma:internalName="TaxCatchAllLabel" ma:readOnly="true" ma:showField="CatchAllDataLabel" ma:web="2802a09a-2616-420d-b7de-922dd140fd37">
      <xsd:complexType>
        <xsd:complexContent>
          <xsd:extension base="dms:MultiChoiceLookup">
            <xsd:sequence>
              <xsd:element name="Value" type="dms:Lookup" maxOccurs="unbounded" minOccurs="0" nillable="true"/>
            </xsd:sequence>
          </xsd:extension>
        </xsd:complexContent>
      </xsd:complexType>
    </xsd:element>
    <xsd:element name="e153b20188154f8b8009ff191a318f42" ma:index="22" nillable="true" ma:taxonomy="true" ma:internalName="e153b20188154f8b8009ff191a318f42" ma:taxonomyFieldName="industry" ma:displayName="Industry" ma:readOnly="false" ma:fieldId="{e153b201-8815-4f8b-8009-ff191a318f42}" ma:sspId="015c5536-8aef-4f54-84d3-0887bdbac016" ma:termSetId="3292eddb-fc01-44e7-b768-a6c85ffd9f0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802a09a-2616-420d-b7de-922dd140fd37" elementFormDefault="qualified">
    <xsd:import namespace="http://schemas.microsoft.com/office/2006/documentManagement/types"/>
    <xsd:import namespace="http://schemas.microsoft.com/office/infopath/2007/PartnerControls"/>
    <xsd:element name="_dlc_DocId" ma:index="25" nillable="true" ma:displayName="Document ID Value" ma:description="The value of the document ID assigned to this item." ma:internalName="_dlc_DocId" ma:readOnly="true">
      <xsd:simpleType>
        <xsd:restriction base="dms:Text"/>
      </xsd:simpleType>
    </xsd:element>
    <xsd:element name="_dlc_DocIdUrl" ma:index="2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2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False</openByDefault>
  <xsnScope/>
</customXsn>
</file>

<file path=customXml/item4.xml><?xml version="1.0" encoding="utf-8"?>
<?mso-contentType ?>
<SharedContentType xmlns="Microsoft.SharePoint.Taxonomy.ContentTypeSync" SourceId="015c5536-8aef-4f54-84d3-0887bdbac016" ContentTypeId="0x0101003FD9BD0E18176D4FA4358D86B30BB4D802" PreviousValue="false"/>
</file>

<file path=customXml/item5.xml><?xml version="1.0" encoding="utf-8"?>
<p:properties xmlns:p="http://schemas.microsoft.com/office/2006/metadata/properties" xmlns:xsi="http://www.w3.org/2001/XMLSchema-instance" xmlns:pc="http://schemas.microsoft.com/office/infopath/2007/PartnerControls">
  <documentManagement>
    <df5b683435684ee3be1af0eef190bac7 xmlns="7a8708e8-a7b1-48e4-a95e-1a4664bffb5d">
      <Terms xmlns="http://schemas.microsoft.com/office/infopath/2007/PartnerControls"/>
    </df5b683435684ee3be1af0eef190bac7>
    <c4cf5cecf4f54657945a2f4588401a68 xmlns="7a8708e8-a7b1-48e4-a95e-1a4664bffb5d">
      <Terms xmlns="http://schemas.microsoft.com/office/infopath/2007/PartnerControls">
        <TermInfo xmlns="http://schemas.microsoft.com/office/infopath/2007/PartnerControls">
          <TermName xmlns="http://schemas.microsoft.com/office/infopath/2007/PartnerControls">Montréal</TermName>
          <TermId xmlns="http://schemas.microsoft.com/office/infopath/2007/PartnerControls">1974e01d-cf0c-4258-a913-901a8109d3f2</TermId>
        </TermInfo>
      </Terms>
    </c4cf5cecf4f54657945a2f4588401a68>
    <TaxKeywordTaxHTField xmlns="7a8708e8-a7b1-48e4-a95e-1a4664bffb5d">
      <Terms xmlns="http://schemas.microsoft.com/office/infopath/2007/PartnerControls"/>
    </TaxKeywordTaxHTField>
    <e153b20188154f8b8009ff191a318f42 xmlns="7a8708e8-a7b1-48e4-a95e-1a4664bffb5d">
      <Terms xmlns="http://schemas.microsoft.com/office/infopath/2007/PartnerControls">
        <TermInfo xmlns="http://schemas.microsoft.com/office/infopath/2007/PartnerControls">
          <TermName xmlns="http://schemas.microsoft.com/office/infopath/2007/PartnerControls">Financial Services</TermName>
          <TermId xmlns="http://schemas.microsoft.com/office/infopath/2007/PartnerControls">aa04c532-d3cc-492e-820c-d114a5373bde</TermId>
        </TermInfo>
      </Terms>
    </e153b20188154f8b8009ff191a318f42>
    <KPMGDocStatus xmlns="7a8708e8-a7b1-48e4-a95e-1a4664bffb5d">In Preparation/En préparation</KPMGDocStatus>
    <n175d4bc2e5742d8bdc6e10036226be0 xmlns="7a8708e8-a7b1-48e4-a95e-1a4664bffb5d">
      <Terms xmlns="http://schemas.microsoft.com/office/infopath/2007/PartnerControls">
        <TermInfo xmlns="http://schemas.microsoft.com/office/infopath/2007/PartnerControls">
          <TermName xmlns="http://schemas.microsoft.com/office/infopath/2007/PartnerControls">Mouvement Desjardins</TermName>
          <TermId xmlns="http://schemas.microsoft.com/office/infopath/2007/PartnerControls">eb1a0749-f03c-4140-b0ff-61aba76dc87e</TermId>
        </TermInfo>
      </Terms>
    </n175d4bc2e5742d8bdc6e10036226be0>
    <engname xmlns="7a8708e8-a7b1-48e4-a95e-1a4664bffb5d">Desj 2020 Transformation VP GROpération</engname>
    <l8f0a71c47eb4bed978b885734e0aaa0 xmlns="7a8708e8-a7b1-48e4-a95e-1a4664bffb5d">
      <Terms xmlns="http://schemas.microsoft.com/office/infopath/2007/PartnerControls">
        <TermInfo xmlns="http://schemas.microsoft.com/office/infopath/2007/PartnerControls">
          <TermName xmlns="http://schemas.microsoft.com/office/infopath/2007/PartnerControls">Financial Risk Management</TermName>
          <TermId xmlns="http://schemas.microsoft.com/office/infopath/2007/PartnerControls">802a37e9-9eec-4d46-a94b-e309d91f193c</TermId>
        </TermInfo>
      </Terms>
    </l8f0a71c47eb4bed978b885734e0aaa0>
    <TaxCatchAll xmlns="7a8708e8-a7b1-48e4-a95e-1a4664bffb5d">
      <Value>4</Value>
      <Value>3</Value>
      <Value>2</Value>
      <Value>1</Value>
    </TaxCatchAll>
    <_dlc_DocId xmlns="2802a09a-2616-420d-b7de-922dd140fd37">TAKNREKDF57K-1875039474-1598</_dlc_DocId>
    <_dlc_DocIdUrl xmlns="2802a09a-2616-420d-b7de-922dd140fd37">
      <Url>https://kdm.ca.kworld.kpmg.com/sites/1000023002E17/_layouts/15/DocIdRedir.aspx?ID=TAKNREKDF57K-1875039474-1598</Url>
      <Description>TAKNREKDF57K-1875039474-1598</Description>
    </_dlc_DocIdUrl>
  </documentManagement>
</p:properties>
</file>

<file path=customXml/item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E50638C-1472-4CC0-AE0F-37AFCF781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8708e8-a7b1-48e4-a95e-1a4664bffb5d"/>
    <ds:schemaRef ds:uri="2802a09a-2616-420d-b7de-922dd140fd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813822-C83A-47F8-9F0F-C890B720E2DB}">
  <ds:schemaRefs>
    <ds:schemaRef ds:uri="http://schemas.microsoft.com/sharepoint/v3/contenttype/forms"/>
  </ds:schemaRefs>
</ds:datastoreItem>
</file>

<file path=customXml/itemProps3.xml><?xml version="1.0" encoding="utf-8"?>
<ds:datastoreItem xmlns:ds="http://schemas.openxmlformats.org/officeDocument/2006/customXml" ds:itemID="{62605697-D2B0-4FF9-BD19-B12F9767540B}">
  <ds:schemaRefs>
    <ds:schemaRef ds:uri="http://schemas.microsoft.com/office/2006/metadata/customXsn"/>
  </ds:schemaRefs>
</ds:datastoreItem>
</file>

<file path=customXml/itemProps4.xml><?xml version="1.0" encoding="utf-8"?>
<ds:datastoreItem xmlns:ds="http://schemas.openxmlformats.org/officeDocument/2006/customXml" ds:itemID="{D5368104-9E5F-4987-B296-33E7A02FE51E}">
  <ds:schemaRefs>
    <ds:schemaRef ds:uri="Microsoft.SharePoint.Taxonomy.ContentTypeSync"/>
  </ds:schemaRefs>
</ds:datastoreItem>
</file>

<file path=customXml/itemProps5.xml><?xml version="1.0" encoding="utf-8"?>
<ds:datastoreItem xmlns:ds="http://schemas.openxmlformats.org/officeDocument/2006/customXml" ds:itemID="{EBC99A9B-A7E1-4558-8360-712F673118BC}">
  <ds:schemaRefs>
    <ds:schemaRef ds:uri="http://purl.org/dc/terms/"/>
    <ds:schemaRef ds:uri="http://purl.org/dc/dcmitype/"/>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2802a09a-2616-420d-b7de-922dd140fd37"/>
    <ds:schemaRef ds:uri="7a8708e8-a7b1-48e4-a95e-1a4664bffb5d"/>
    <ds:schemaRef ds:uri="http://schemas.microsoft.com/office/2006/metadata/properties"/>
  </ds:schemaRefs>
</ds:datastoreItem>
</file>

<file path=customXml/itemProps6.xml><?xml version="1.0" encoding="utf-8"?>
<ds:datastoreItem xmlns:ds="http://schemas.openxmlformats.org/officeDocument/2006/customXml" ds:itemID="{2419491E-C570-49C7-9646-8A811707F6F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21017</TotalTime>
  <Words>3296</Words>
  <Application>Microsoft Office PowerPoint</Application>
  <PresentationFormat>Grand écran</PresentationFormat>
  <Paragraphs>344</Paragraphs>
  <Slides>12</Slides>
  <Notes>5</Notes>
  <HiddenSlides>0</HiddenSlides>
  <MMClips>0</MMClips>
  <ScaleCrop>false</ScaleCrop>
  <HeadingPairs>
    <vt:vector size="8" baseType="variant">
      <vt:variant>
        <vt:lpstr>Polices utilisées</vt:lpstr>
      </vt:variant>
      <vt:variant>
        <vt:i4>11</vt:i4>
      </vt:variant>
      <vt:variant>
        <vt:lpstr>Thème</vt:lpstr>
      </vt:variant>
      <vt:variant>
        <vt:i4>5</vt:i4>
      </vt:variant>
      <vt:variant>
        <vt:lpstr>Serveurs OLE incorporés</vt:lpstr>
      </vt:variant>
      <vt:variant>
        <vt:i4>1</vt:i4>
      </vt:variant>
      <vt:variant>
        <vt:lpstr>Titres des diapositives</vt:lpstr>
      </vt:variant>
      <vt:variant>
        <vt:i4>12</vt:i4>
      </vt:variant>
    </vt:vector>
  </HeadingPairs>
  <TitlesOfParts>
    <vt:vector size="29" baseType="lpstr">
      <vt:lpstr>Arial</vt:lpstr>
      <vt:lpstr>Arial Nova Light</vt:lpstr>
      <vt:lpstr>Calibri</vt:lpstr>
      <vt:lpstr>Gill Sans MT</vt:lpstr>
      <vt:lpstr>KPMG Extralight</vt:lpstr>
      <vt:lpstr>Lucida Sans</vt:lpstr>
      <vt:lpstr>Times New Roman</vt:lpstr>
      <vt:lpstr>Trebuchet MS</vt:lpstr>
      <vt:lpstr>Univers 45 Light</vt:lpstr>
      <vt:lpstr>Wingdings</vt:lpstr>
      <vt:lpstr>Wingdings 2</vt:lpstr>
      <vt:lpstr>1_Desjardins2018_4_3_V1</vt:lpstr>
      <vt:lpstr>Desjardins2018_4_3_V1</vt:lpstr>
      <vt:lpstr>Exemples 16_9</vt:lpstr>
      <vt:lpstr>2_Desjardins2018_4_3_V1</vt:lpstr>
      <vt:lpstr>3_Desjardins2018_4_3_V1</vt:lpstr>
      <vt:lpstr>Diapositive think-cell</vt:lpstr>
      <vt:lpstr>Présentation PowerPoint</vt:lpstr>
      <vt:lpstr>Présentation PowerPoint</vt:lpstr>
      <vt:lpstr>Notre programme cible de gestion des risques liés aux Tiers : Dynamique et évolutif    </vt:lpstr>
      <vt:lpstr>Éléments clés de la transformation du Programme:  Objectifs et résultats</vt:lpstr>
      <vt:lpstr>Éléments clés de la transformation du Programme: Livrables stratégiques</vt:lpstr>
      <vt:lpstr>Présentation PowerPoint</vt:lpstr>
      <vt:lpstr>Présentation PowerPoint</vt:lpstr>
      <vt:lpstr>Présentation PowerPoint</vt:lpstr>
      <vt:lpstr>Présentation PowerPoint</vt:lpstr>
      <vt:lpstr>Présentation PowerPoint</vt:lpstr>
      <vt:lpstr>TPRM Overview &amp; Objectives</vt:lpstr>
      <vt:lpstr>What are the key blocks of a TPRM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de rehaussement GRO</dc:title>
  <dc:creator>KPMG</dc:creator>
  <cp:keywords/>
  <cp:lastModifiedBy>Taik, Abdelali</cp:lastModifiedBy>
  <cp:revision>1247</cp:revision>
  <cp:lastPrinted>2020-04-02T17:23:28Z</cp:lastPrinted>
  <dcterms:created xsi:type="dcterms:W3CDTF">2020-02-06T01:28:44Z</dcterms:created>
  <dcterms:modified xsi:type="dcterms:W3CDTF">2021-02-08T15:27:54Z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0x0101003FD9BD0E18176D4FA4358D86B30BB4D80200224E96DAABD95C4589EE3E35AC60D807</vt:lpwstr>
  </property>
  <property fmtid="{D5CDD505-2E9C-101B-9397-08002B2CF9AE}" pid="3" name="serviceline">
    <vt:lpwstr>4;#Financial Risk Management|802a37e9-9eec-4d46-a94b-e309d91f193c</vt:lpwstr>
  </property>
  <property fmtid="{D5CDD505-2E9C-101B-9397-08002B2CF9AE}" pid="4" name="TaxKeyword">
    <vt:lpwstr/>
  </property>
  <property fmtid="{D5CDD505-2E9C-101B-9397-08002B2CF9AE}" pid="5" name="industry">
    <vt:lpwstr>3;#Financial Services|aa04c532-d3cc-492e-820c-d114a5373bde</vt:lpwstr>
  </property>
  <property fmtid="{D5CDD505-2E9C-101B-9397-08002B2CF9AE}" pid="6" name="client">
    <vt:lpwstr>1;#Mouvement Desjardins|eb1a0749-f03c-4140-b0ff-61aba76dc87e</vt:lpwstr>
  </property>
  <property fmtid="{D5CDD505-2E9C-101B-9397-08002B2CF9AE}" pid="7" name="market">
    <vt:lpwstr>2;#Montréal|1974e01d-cf0c-4258-a913-901a8109d3f2</vt:lpwstr>
  </property>
  <property fmtid="{D5CDD505-2E9C-101B-9397-08002B2CF9AE}" pid="8" name="KPMGDocType">
    <vt:lpwstr/>
  </property>
  <property fmtid="{D5CDD505-2E9C-101B-9397-08002B2CF9AE}" pid="9" name="_dlc_DocIdItemGuid">
    <vt:lpwstr>e7df82aa-ccbf-4ec1-9cb7-14960dbf736b</vt:lpwstr>
  </property>
</Properties>
</file>